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67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7" r:id="rId3"/>
    <p:sldId id="318" r:id="rId4"/>
    <p:sldId id="319" r:id="rId5"/>
    <p:sldId id="258" r:id="rId6"/>
    <p:sldId id="283" r:id="rId7"/>
    <p:sldId id="264" r:id="rId8"/>
    <p:sldId id="266" r:id="rId9"/>
    <p:sldId id="303" r:id="rId10"/>
    <p:sldId id="304" r:id="rId11"/>
    <p:sldId id="284" r:id="rId12"/>
    <p:sldId id="285" r:id="rId13"/>
    <p:sldId id="288" r:id="rId14"/>
    <p:sldId id="305" r:id="rId15"/>
    <p:sldId id="267" r:id="rId16"/>
    <p:sldId id="268" r:id="rId17"/>
    <p:sldId id="299" r:id="rId18"/>
    <p:sldId id="272" r:id="rId19"/>
    <p:sldId id="273" r:id="rId20"/>
    <p:sldId id="311" r:id="rId21"/>
    <p:sldId id="270" r:id="rId22"/>
    <p:sldId id="279" r:id="rId23"/>
    <p:sldId id="312" r:id="rId24"/>
    <p:sldId id="302" r:id="rId25"/>
    <p:sldId id="290" r:id="rId26"/>
    <p:sldId id="292" r:id="rId27"/>
    <p:sldId id="308" r:id="rId28"/>
    <p:sldId id="309" r:id="rId29"/>
    <p:sldId id="301" r:id="rId30"/>
    <p:sldId id="293" r:id="rId31"/>
    <p:sldId id="294" r:id="rId32"/>
    <p:sldId id="310" r:id="rId33"/>
    <p:sldId id="313" r:id="rId34"/>
    <p:sldId id="300" r:id="rId35"/>
    <p:sldId id="296" r:id="rId36"/>
    <p:sldId id="282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62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05" autoAdjust="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134D0-1AB4-4911-98B8-D34CC50D169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EF10A23-4403-449E-8A91-180D06447641}">
      <dgm:prSet phldrT="[文本]"/>
      <dgm:spPr/>
      <dgm:t>
        <a:bodyPr/>
        <a:lstStyle/>
        <a:p>
          <a:endParaRPr lang="zh-CN" altLang="en-US" b="1" dirty="0"/>
        </a:p>
      </dgm:t>
    </dgm:pt>
    <dgm:pt modelId="{C6221357-0D06-4EF4-93FB-5686E20C318E}" type="parTrans" cxnId="{BF65BE59-C1B6-40BC-A89B-9191FF8C9FEC}">
      <dgm:prSet/>
      <dgm:spPr/>
      <dgm:t>
        <a:bodyPr/>
        <a:lstStyle/>
        <a:p>
          <a:endParaRPr lang="zh-CN" altLang="en-US"/>
        </a:p>
      </dgm:t>
    </dgm:pt>
    <dgm:pt modelId="{662E2698-1626-45E8-BEC1-15F1CD4DB7D7}" type="sibTrans" cxnId="{BF65BE59-C1B6-40BC-A89B-9191FF8C9FEC}">
      <dgm:prSet/>
      <dgm:spPr/>
      <dgm:t>
        <a:bodyPr/>
        <a:lstStyle/>
        <a:p>
          <a:endParaRPr lang="zh-CN" altLang="en-US"/>
        </a:p>
      </dgm:t>
    </dgm:pt>
    <dgm:pt modelId="{CF18CF3A-CE4E-40EC-AD85-6FD96707E423}">
      <dgm:prSet/>
      <dgm:spPr/>
      <dgm:t>
        <a:bodyPr/>
        <a:lstStyle/>
        <a:p>
          <a:endParaRPr lang="zh-CN" altLang="en-US"/>
        </a:p>
      </dgm:t>
    </dgm:pt>
    <dgm:pt modelId="{87CC9BF8-CC80-4C8D-A12A-B5AD52C4788D}" type="parTrans" cxnId="{AC44B48A-7E08-4EEE-B58D-546382BB9BCF}">
      <dgm:prSet/>
      <dgm:spPr/>
      <dgm:t>
        <a:bodyPr/>
        <a:lstStyle/>
        <a:p>
          <a:endParaRPr lang="zh-CN" altLang="en-US"/>
        </a:p>
      </dgm:t>
    </dgm:pt>
    <dgm:pt modelId="{E1EB1D7A-3B7E-4298-B207-A306EB5F036B}" type="sibTrans" cxnId="{AC44B48A-7E08-4EEE-B58D-546382BB9BCF}">
      <dgm:prSet/>
      <dgm:spPr/>
      <dgm:t>
        <a:bodyPr/>
        <a:lstStyle/>
        <a:p>
          <a:endParaRPr lang="zh-CN" altLang="en-US"/>
        </a:p>
      </dgm:t>
    </dgm:pt>
    <dgm:pt modelId="{54883049-09E1-4AE2-840D-C85F0897D09D}">
      <dgm:prSet/>
      <dgm:spPr/>
      <dgm:t>
        <a:bodyPr/>
        <a:lstStyle/>
        <a:p>
          <a:endParaRPr lang="zh-CN" altLang="en-US"/>
        </a:p>
      </dgm:t>
    </dgm:pt>
    <dgm:pt modelId="{B4DDCC7F-37B2-411F-B4A5-C2BB50340887}" type="parTrans" cxnId="{DC2F7A8E-31F0-47C5-9C04-836AB11EBDCE}">
      <dgm:prSet/>
      <dgm:spPr/>
      <dgm:t>
        <a:bodyPr/>
        <a:lstStyle/>
        <a:p>
          <a:endParaRPr lang="zh-CN" altLang="en-US"/>
        </a:p>
      </dgm:t>
    </dgm:pt>
    <dgm:pt modelId="{C780C900-829E-48A0-9065-9E973206A71A}" type="sibTrans" cxnId="{DC2F7A8E-31F0-47C5-9C04-836AB11EBDCE}">
      <dgm:prSet/>
      <dgm:spPr/>
      <dgm:t>
        <a:bodyPr/>
        <a:lstStyle/>
        <a:p>
          <a:endParaRPr lang="zh-CN" altLang="en-US"/>
        </a:p>
      </dgm:t>
    </dgm:pt>
    <dgm:pt modelId="{DC80186C-E3B6-44CD-900E-FDA602B7E036}">
      <dgm:prSet phldrT="[文本]"/>
      <dgm:spPr/>
      <dgm:t>
        <a:bodyPr/>
        <a:lstStyle/>
        <a:p>
          <a:endParaRPr lang="zh-CN" altLang="en-US" b="1" dirty="0"/>
        </a:p>
      </dgm:t>
    </dgm:pt>
    <dgm:pt modelId="{D9702801-2D46-4A53-A51B-45F71988D827}" type="sibTrans" cxnId="{00A1C273-1ED5-4E06-9D28-8D997AD3A5A5}">
      <dgm:prSet/>
      <dgm:spPr/>
      <dgm:t>
        <a:bodyPr/>
        <a:lstStyle/>
        <a:p>
          <a:endParaRPr lang="zh-CN" altLang="en-US"/>
        </a:p>
      </dgm:t>
    </dgm:pt>
    <dgm:pt modelId="{4703526F-CD30-4FB1-BB35-35A707CE3575}" type="parTrans" cxnId="{00A1C273-1ED5-4E06-9D28-8D997AD3A5A5}">
      <dgm:prSet/>
      <dgm:spPr/>
      <dgm:t>
        <a:bodyPr/>
        <a:lstStyle/>
        <a:p>
          <a:endParaRPr lang="zh-CN" altLang="en-US"/>
        </a:p>
      </dgm:t>
    </dgm:pt>
    <dgm:pt modelId="{EC9C2F34-FCFF-4D6E-B322-307CA01B0773}">
      <dgm:prSet phldrT="[文本]"/>
      <dgm:spPr/>
      <dgm:t>
        <a:bodyPr/>
        <a:lstStyle/>
        <a:p>
          <a:r>
            <a:rPr lang="en-US" altLang="zh-CN" dirty="0" smtClean="0"/>
            <a:t> </a:t>
          </a:r>
          <a:endParaRPr lang="zh-CN" altLang="en-US" b="1" dirty="0"/>
        </a:p>
      </dgm:t>
    </dgm:pt>
    <dgm:pt modelId="{4D1321B8-B9FC-4829-B5F9-22B9592A42DC}" type="sibTrans" cxnId="{618C44FA-E252-4C2C-B226-540CEDFB9226}">
      <dgm:prSet/>
      <dgm:spPr/>
      <dgm:t>
        <a:bodyPr/>
        <a:lstStyle/>
        <a:p>
          <a:endParaRPr lang="zh-CN" altLang="en-US"/>
        </a:p>
      </dgm:t>
    </dgm:pt>
    <dgm:pt modelId="{482A2BFA-AD41-43CD-A48A-4EC43489F746}" type="parTrans" cxnId="{618C44FA-E252-4C2C-B226-540CEDFB9226}">
      <dgm:prSet/>
      <dgm:spPr/>
      <dgm:t>
        <a:bodyPr/>
        <a:lstStyle/>
        <a:p>
          <a:endParaRPr lang="zh-CN" altLang="en-US"/>
        </a:p>
      </dgm:t>
    </dgm:pt>
    <dgm:pt modelId="{A5E6027E-1C89-43F6-934C-9E4E414A1DA2}" type="pres">
      <dgm:prSet presAssocID="{947134D0-1AB4-4911-98B8-D34CC50D169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7BE2B37-6C1C-4B09-9377-5CCCDD1054A7}" type="pres">
      <dgm:prSet presAssocID="{947134D0-1AB4-4911-98B8-D34CC50D169D}" presName="arrow" presStyleLbl="bgShp" presStyleIdx="0" presStyleCnt="1" custScaleX="100000" custLinFactNeighborY="-959"/>
      <dgm:spPr/>
    </dgm:pt>
    <dgm:pt modelId="{7DA31820-88D9-4974-ACF4-A76EC426FA8E}" type="pres">
      <dgm:prSet presAssocID="{947134D0-1AB4-4911-98B8-D34CC50D169D}" presName="arrowDiagram5" presStyleCnt="0"/>
      <dgm:spPr/>
    </dgm:pt>
    <dgm:pt modelId="{CAA676C3-8D5F-414B-8365-B81B38D1BEC6}" type="pres">
      <dgm:prSet presAssocID="{EC9C2F34-FCFF-4D6E-B322-307CA01B0773}" presName="bullet5a" presStyleLbl="node1" presStyleIdx="0" presStyleCnt="5" custLinFactNeighborX="-45236" custLinFactNeighborY="51767"/>
      <dgm:spPr/>
    </dgm:pt>
    <dgm:pt modelId="{DF8E6035-4B4A-4F2E-8999-3CE370E78720}" type="pres">
      <dgm:prSet presAssocID="{EC9C2F34-FCFF-4D6E-B322-307CA01B0773}" presName="textBox5a" presStyleLbl="revTx" presStyleIdx="0" presStyleCnt="5" custScaleX="72371" custScaleY="63478" custLinFactNeighborX="-10647" custLinFactNeighborY="-492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2A64F4-8F76-4052-9AC8-D6D490CD72DF}" type="pres">
      <dgm:prSet presAssocID="{CEF10A23-4403-449E-8A91-180D06447641}" presName="bullet5b" presStyleLbl="node1" presStyleIdx="1" presStyleCnt="5"/>
      <dgm:spPr/>
    </dgm:pt>
    <dgm:pt modelId="{ABA8521A-ABE1-47C0-97A8-A9ACE83ECFAA}" type="pres">
      <dgm:prSet presAssocID="{CEF10A23-4403-449E-8A91-180D06447641}" presName="textBox5b" presStyleLbl="revTx" presStyleIdx="1" presStyleCnt="5" custScaleX="47681" custScaleY="30803" custLinFactNeighborX="-19461" custLinFactNeighborY="-487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BC234E-1570-4D18-A479-8069CD52D790}" type="pres">
      <dgm:prSet presAssocID="{DC80186C-E3B6-44CD-900E-FDA602B7E036}" presName="bullet5c" presStyleLbl="node1" presStyleIdx="2" presStyleCnt="5"/>
      <dgm:spPr/>
    </dgm:pt>
    <dgm:pt modelId="{15631024-F87C-4B76-A4BC-2A5EC0198BB7}" type="pres">
      <dgm:prSet presAssocID="{DC80186C-E3B6-44CD-900E-FDA602B7E036}" presName="textBox5c" presStyleLbl="revTx" presStyleIdx="2" presStyleCnt="5" custScaleX="61996" custScaleY="23684" custLinFactNeighborX="-13241" custLinFactNeighborY="-494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71CEB9-4AF2-4F08-BC4D-99B891B951F8}" type="pres">
      <dgm:prSet presAssocID="{CF18CF3A-CE4E-40EC-AD85-6FD96707E423}" presName="bullet5d" presStyleLbl="node1" presStyleIdx="3" presStyleCnt="5"/>
      <dgm:spPr/>
    </dgm:pt>
    <dgm:pt modelId="{63CE11B2-7F5B-4489-8551-7EAB1E8063E5}" type="pres">
      <dgm:prSet presAssocID="{CF18CF3A-CE4E-40EC-AD85-6FD96707E42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734F5D-3D39-4598-B438-8BB6F08CCBE7}" type="pres">
      <dgm:prSet presAssocID="{54883049-09E1-4AE2-840D-C85F0897D09D}" presName="bullet5e" presStyleLbl="node1" presStyleIdx="4" presStyleCnt="5" custLinFactNeighborX="82237" custLinFactNeighborY="-10095"/>
      <dgm:spPr/>
    </dgm:pt>
    <dgm:pt modelId="{0A9ABED8-2E2B-4448-9083-1E3D47853863}" type="pres">
      <dgm:prSet presAssocID="{54883049-09E1-4AE2-840D-C85F0897D09D}" presName="textBox5e" presStyleLbl="revTx" presStyleIdx="4" presStyleCnt="5" custLinFactNeighborX="184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12D6FD-1492-4366-B4F9-D51C1031FE04}" type="presOf" srcId="{EC9C2F34-FCFF-4D6E-B322-307CA01B0773}" destId="{DF8E6035-4B4A-4F2E-8999-3CE370E78720}" srcOrd="0" destOrd="0" presId="urn:microsoft.com/office/officeart/2005/8/layout/arrow2"/>
    <dgm:cxn modelId="{3CFC97CE-6F84-4C2A-83A4-F1D17EE05D86}" type="presOf" srcId="{CEF10A23-4403-449E-8A91-180D06447641}" destId="{ABA8521A-ABE1-47C0-97A8-A9ACE83ECFAA}" srcOrd="0" destOrd="0" presId="urn:microsoft.com/office/officeart/2005/8/layout/arrow2"/>
    <dgm:cxn modelId="{AC44B48A-7E08-4EEE-B58D-546382BB9BCF}" srcId="{947134D0-1AB4-4911-98B8-D34CC50D169D}" destId="{CF18CF3A-CE4E-40EC-AD85-6FD96707E423}" srcOrd="3" destOrd="0" parTransId="{87CC9BF8-CC80-4C8D-A12A-B5AD52C4788D}" sibTransId="{E1EB1D7A-3B7E-4298-B207-A306EB5F036B}"/>
    <dgm:cxn modelId="{A97F50E0-E534-4BFB-8286-F9221D244E35}" type="presOf" srcId="{CF18CF3A-CE4E-40EC-AD85-6FD96707E423}" destId="{63CE11B2-7F5B-4489-8551-7EAB1E8063E5}" srcOrd="0" destOrd="0" presId="urn:microsoft.com/office/officeart/2005/8/layout/arrow2"/>
    <dgm:cxn modelId="{DB8512B0-44C8-4C29-801B-1A5C323946FB}" type="presOf" srcId="{54883049-09E1-4AE2-840D-C85F0897D09D}" destId="{0A9ABED8-2E2B-4448-9083-1E3D47853863}" srcOrd="0" destOrd="0" presId="urn:microsoft.com/office/officeart/2005/8/layout/arrow2"/>
    <dgm:cxn modelId="{00A1C273-1ED5-4E06-9D28-8D997AD3A5A5}" srcId="{947134D0-1AB4-4911-98B8-D34CC50D169D}" destId="{DC80186C-E3B6-44CD-900E-FDA602B7E036}" srcOrd="2" destOrd="0" parTransId="{4703526F-CD30-4FB1-BB35-35A707CE3575}" sibTransId="{D9702801-2D46-4A53-A51B-45F71988D827}"/>
    <dgm:cxn modelId="{019F3548-9C84-40EA-AF20-471895EC19F9}" type="presOf" srcId="{947134D0-1AB4-4911-98B8-D34CC50D169D}" destId="{A5E6027E-1C89-43F6-934C-9E4E414A1DA2}" srcOrd="0" destOrd="0" presId="urn:microsoft.com/office/officeart/2005/8/layout/arrow2"/>
    <dgm:cxn modelId="{BF65BE59-C1B6-40BC-A89B-9191FF8C9FEC}" srcId="{947134D0-1AB4-4911-98B8-D34CC50D169D}" destId="{CEF10A23-4403-449E-8A91-180D06447641}" srcOrd="1" destOrd="0" parTransId="{C6221357-0D06-4EF4-93FB-5686E20C318E}" sibTransId="{662E2698-1626-45E8-BEC1-15F1CD4DB7D7}"/>
    <dgm:cxn modelId="{7F920013-3E4F-4273-BA4E-457C0BE097E7}" type="presOf" srcId="{DC80186C-E3B6-44CD-900E-FDA602B7E036}" destId="{15631024-F87C-4B76-A4BC-2A5EC0198BB7}" srcOrd="0" destOrd="0" presId="urn:microsoft.com/office/officeart/2005/8/layout/arrow2"/>
    <dgm:cxn modelId="{DC2F7A8E-31F0-47C5-9C04-836AB11EBDCE}" srcId="{947134D0-1AB4-4911-98B8-D34CC50D169D}" destId="{54883049-09E1-4AE2-840D-C85F0897D09D}" srcOrd="4" destOrd="0" parTransId="{B4DDCC7F-37B2-411F-B4A5-C2BB50340887}" sibTransId="{C780C900-829E-48A0-9065-9E973206A71A}"/>
    <dgm:cxn modelId="{618C44FA-E252-4C2C-B226-540CEDFB9226}" srcId="{947134D0-1AB4-4911-98B8-D34CC50D169D}" destId="{EC9C2F34-FCFF-4D6E-B322-307CA01B0773}" srcOrd="0" destOrd="0" parTransId="{482A2BFA-AD41-43CD-A48A-4EC43489F746}" sibTransId="{4D1321B8-B9FC-4829-B5F9-22B9592A42DC}"/>
    <dgm:cxn modelId="{884BF73E-6116-4EAE-B9A3-C18F98FC63CF}" type="presParOf" srcId="{A5E6027E-1C89-43F6-934C-9E4E414A1DA2}" destId="{E7BE2B37-6C1C-4B09-9377-5CCCDD1054A7}" srcOrd="0" destOrd="0" presId="urn:microsoft.com/office/officeart/2005/8/layout/arrow2"/>
    <dgm:cxn modelId="{4E88AF23-DC11-4652-8EF8-08A24B23A109}" type="presParOf" srcId="{A5E6027E-1C89-43F6-934C-9E4E414A1DA2}" destId="{7DA31820-88D9-4974-ACF4-A76EC426FA8E}" srcOrd="1" destOrd="0" presId="urn:microsoft.com/office/officeart/2005/8/layout/arrow2"/>
    <dgm:cxn modelId="{14172BCA-6270-4E57-971A-21E69A51569F}" type="presParOf" srcId="{7DA31820-88D9-4974-ACF4-A76EC426FA8E}" destId="{CAA676C3-8D5F-414B-8365-B81B38D1BEC6}" srcOrd="0" destOrd="0" presId="urn:microsoft.com/office/officeart/2005/8/layout/arrow2"/>
    <dgm:cxn modelId="{E6577A0C-599F-44D8-8AEE-9A27E41EEBF4}" type="presParOf" srcId="{7DA31820-88D9-4974-ACF4-A76EC426FA8E}" destId="{DF8E6035-4B4A-4F2E-8999-3CE370E78720}" srcOrd="1" destOrd="0" presId="urn:microsoft.com/office/officeart/2005/8/layout/arrow2"/>
    <dgm:cxn modelId="{8705FA34-56F3-4859-AE02-E163290EEDB5}" type="presParOf" srcId="{7DA31820-88D9-4974-ACF4-A76EC426FA8E}" destId="{E32A64F4-8F76-4052-9AC8-D6D490CD72DF}" srcOrd="2" destOrd="0" presId="urn:microsoft.com/office/officeart/2005/8/layout/arrow2"/>
    <dgm:cxn modelId="{3559CD9B-AD29-4589-BC73-7EE53D7F2F6F}" type="presParOf" srcId="{7DA31820-88D9-4974-ACF4-A76EC426FA8E}" destId="{ABA8521A-ABE1-47C0-97A8-A9ACE83ECFAA}" srcOrd="3" destOrd="0" presId="urn:microsoft.com/office/officeart/2005/8/layout/arrow2"/>
    <dgm:cxn modelId="{0FB755FD-AE27-46AE-BBE7-1636F9031CBE}" type="presParOf" srcId="{7DA31820-88D9-4974-ACF4-A76EC426FA8E}" destId="{10BC234E-1570-4D18-A479-8069CD52D790}" srcOrd="4" destOrd="0" presId="urn:microsoft.com/office/officeart/2005/8/layout/arrow2"/>
    <dgm:cxn modelId="{25EE916B-17D6-4C62-97D7-C28AF17CDEBA}" type="presParOf" srcId="{7DA31820-88D9-4974-ACF4-A76EC426FA8E}" destId="{15631024-F87C-4B76-A4BC-2A5EC0198BB7}" srcOrd="5" destOrd="0" presId="urn:microsoft.com/office/officeart/2005/8/layout/arrow2"/>
    <dgm:cxn modelId="{E95F0256-58A7-45CD-AD47-428696FC70BD}" type="presParOf" srcId="{7DA31820-88D9-4974-ACF4-A76EC426FA8E}" destId="{A771CEB9-4AF2-4F08-BC4D-99B891B951F8}" srcOrd="6" destOrd="0" presId="urn:microsoft.com/office/officeart/2005/8/layout/arrow2"/>
    <dgm:cxn modelId="{31ECF218-1D5E-4C2F-8355-8FC011EF295D}" type="presParOf" srcId="{7DA31820-88D9-4974-ACF4-A76EC426FA8E}" destId="{63CE11B2-7F5B-4489-8551-7EAB1E8063E5}" srcOrd="7" destOrd="0" presId="urn:microsoft.com/office/officeart/2005/8/layout/arrow2"/>
    <dgm:cxn modelId="{263CE6D1-08C5-44A9-A4E1-174683D22721}" type="presParOf" srcId="{7DA31820-88D9-4974-ACF4-A76EC426FA8E}" destId="{8B734F5D-3D39-4598-B438-8BB6F08CCBE7}" srcOrd="8" destOrd="0" presId="urn:microsoft.com/office/officeart/2005/8/layout/arrow2"/>
    <dgm:cxn modelId="{6F331C73-6B65-4ABE-A1A6-CEE6DB98F658}" type="presParOf" srcId="{7DA31820-88D9-4974-ACF4-A76EC426FA8E}" destId="{0A9ABED8-2E2B-4448-9083-1E3D4785386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657B8-4D7B-4F6D-A5A7-5284ED779F9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27814E6-88E1-4FE8-A63A-20A5B1C0E315}">
      <dgm:prSet/>
      <dgm:spPr/>
      <dgm:t>
        <a:bodyPr/>
        <a:lstStyle/>
        <a:p>
          <a:endParaRPr lang="zh-CN" altLang="en-US"/>
        </a:p>
      </dgm:t>
    </dgm:pt>
    <dgm:pt modelId="{882E2146-AD6C-46A4-B32F-B2F2AFE737C7}" type="parTrans" cxnId="{E7A2963B-2295-4EB8-AE0A-F149F9683FC3}">
      <dgm:prSet/>
      <dgm:spPr/>
      <dgm:t>
        <a:bodyPr/>
        <a:lstStyle/>
        <a:p>
          <a:endParaRPr lang="zh-CN" altLang="en-US"/>
        </a:p>
      </dgm:t>
    </dgm:pt>
    <dgm:pt modelId="{21C0E302-7854-4BE6-AC4E-601A840314A4}" type="sibTrans" cxnId="{E7A2963B-2295-4EB8-AE0A-F149F9683FC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FD9B8F3-9E43-47E2-A5D1-2DFB4FE1D43D}">
      <dgm:prSet phldrT="[文本]"/>
      <dgm:spPr/>
      <dgm:t>
        <a:bodyPr/>
        <a:lstStyle/>
        <a:p>
          <a:endParaRPr lang="zh-CN" altLang="en-US" dirty="0"/>
        </a:p>
      </dgm:t>
    </dgm:pt>
    <dgm:pt modelId="{901FCEFB-23F0-4E24-9771-BA7888600E2A}" type="parTrans" cxnId="{CD073072-AE42-4B58-BB7E-F31F603ECA84}">
      <dgm:prSet/>
      <dgm:spPr/>
      <dgm:t>
        <a:bodyPr/>
        <a:lstStyle/>
        <a:p>
          <a:endParaRPr lang="zh-CN" altLang="en-US"/>
        </a:p>
      </dgm:t>
    </dgm:pt>
    <dgm:pt modelId="{37DF9CC0-914A-4B91-AF3D-AAE24EBDF674}" type="sibTrans" cxnId="{CD073072-AE42-4B58-BB7E-F31F603ECA8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22385BF-1847-4FCA-9D49-18F4E22CABF2}">
      <dgm:prSet phldrT="[文本]"/>
      <dgm:spPr/>
      <dgm:t>
        <a:bodyPr/>
        <a:lstStyle/>
        <a:p>
          <a:endParaRPr lang="zh-CN" altLang="en-US" b="0" dirty="0"/>
        </a:p>
      </dgm:t>
    </dgm:pt>
    <dgm:pt modelId="{C1023201-488A-4315-8B0D-A60C8738CE74}" type="sibTrans" cxnId="{42B95738-A74A-406E-8F51-6B39D4225C8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F58946C-AD53-4297-91BA-A676347CD2FE}" type="parTrans" cxnId="{42B95738-A74A-406E-8F51-6B39D4225C8C}">
      <dgm:prSet/>
      <dgm:spPr/>
      <dgm:t>
        <a:bodyPr/>
        <a:lstStyle/>
        <a:p>
          <a:endParaRPr lang="zh-CN" altLang="en-US"/>
        </a:p>
      </dgm:t>
    </dgm:pt>
    <dgm:pt modelId="{829D9B1E-6CD2-4A20-B726-285C3CDA466E}">
      <dgm:prSet phldrT="[文本]"/>
      <dgm:spPr/>
      <dgm:t>
        <a:bodyPr/>
        <a:lstStyle/>
        <a:p>
          <a:endParaRPr lang="zh-CN" altLang="en-US" dirty="0"/>
        </a:p>
      </dgm:t>
    </dgm:pt>
    <dgm:pt modelId="{6A418DF3-92AD-4757-8F6B-DDA193EC963B}" type="sibTrans" cxnId="{7FC3F9A8-F65A-4B43-A5FB-8F9EBDF6265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A809916E-58DB-4124-9327-58487DFEFF82}" type="parTrans" cxnId="{7FC3F9A8-F65A-4B43-A5FB-8F9EBDF6265E}">
      <dgm:prSet/>
      <dgm:spPr/>
      <dgm:t>
        <a:bodyPr/>
        <a:lstStyle/>
        <a:p>
          <a:endParaRPr lang="zh-CN" altLang="en-US"/>
        </a:p>
      </dgm:t>
    </dgm:pt>
    <dgm:pt modelId="{FC1A1B54-7496-4172-8861-C793D6A1C601}" type="pres">
      <dgm:prSet presAssocID="{CF4657B8-4D7B-4F6D-A5A7-5284ED779F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1470933-2D1A-4A54-802C-97CCFC37704A}" type="pres">
      <dgm:prSet presAssocID="{CF4657B8-4D7B-4F6D-A5A7-5284ED779F90}" presName="Name1" presStyleCnt="0"/>
      <dgm:spPr/>
    </dgm:pt>
    <dgm:pt modelId="{3235E5CE-0E7E-42D1-BFAD-AE835BFC0571}" type="pres">
      <dgm:prSet presAssocID="{21C0E302-7854-4BE6-AC4E-601A840314A4}" presName="picture_1" presStyleCnt="0"/>
      <dgm:spPr/>
    </dgm:pt>
    <dgm:pt modelId="{8B910226-993A-4EC1-B7E9-3637784FA2E3}" type="pres">
      <dgm:prSet presAssocID="{21C0E302-7854-4BE6-AC4E-601A840314A4}" presName="pictureRepeatNode" presStyleLbl="alignImgPlace1" presStyleIdx="0" presStyleCnt="4" custScaleX="96859" custScaleY="97388" custLinFactNeighborX="14329"/>
      <dgm:spPr/>
      <dgm:t>
        <a:bodyPr/>
        <a:lstStyle/>
        <a:p>
          <a:endParaRPr lang="zh-CN" altLang="en-US"/>
        </a:p>
      </dgm:t>
    </dgm:pt>
    <dgm:pt modelId="{D7CDA449-5DCA-47B8-8699-192694BBCA0A}" type="pres">
      <dgm:prSet presAssocID="{A27814E6-88E1-4FE8-A63A-20A5B1C0E31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BB86F5-6018-4CD2-BB02-BE980380AB94}" type="pres">
      <dgm:prSet presAssocID="{C1023201-488A-4315-8B0D-A60C8738CE74}" presName="picture_2" presStyleCnt="0"/>
      <dgm:spPr/>
    </dgm:pt>
    <dgm:pt modelId="{E05047EA-F2E9-4A40-9FC1-C01CA8EA3BC2}" type="pres">
      <dgm:prSet presAssocID="{C1023201-488A-4315-8B0D-A60C8738CE74}" presName="pictureRepeatNode" presStyleLbl="alignImgPlace1" presStyleIdx="1" presStyleCnt="4" custScaleY="100518" custLinFactNeighborX="-45019" custLinFactNeighborY="-2525"/>
      <dgm:spPr/>
      <dgm:t>
        <a:bodyPr/>
        <a:lstStyle/>
        <a:p>
          <a:endParaRPr lang="zh-CN" altLang="en-US"/>
        </a:p>
      </dgm:t>
    </dgm:pt>
    <dgm:pt modelId="{881476A7-E972-4E89-B7B7-0F9C4145362D}" type="pres">
      <dgm:prSet presAssocID="{922385BF-1847-4FCA-9D49-18F4E22CABF2}" presName="line_2" presStyleLbl="parChTrans1D1" presStyleIdx="0" presStyleCnt="3"/>
      <dgm:spPr/>
    </dgm:pt>
    <dgm:pt modelId="{9EC9ED80-7FF3-4830-A3A5-B8BA48C72433}" type="pres">
      <dgm:prSet presAssocID="{922385BF-1847-4FCA-9D49-18F4E22CABF2}" presName="textparent_2" presStyleLbl="node1" presStyleIdx="0" presStyleCnt="0"/>
      <dgm:spPr/>
    </dgm:pt>
    <dgm:pt modelId="{54D8A719-06EE-4771-9C7D-49D7CFBE04FA}" type="pres">
      <dgm:prSet presAssocID="{922385BF-1847-4FCA-9D49-18F4E22CABF2}" presName="text_2" presStyleLbl="revTx" presStyleIdx="0" presStyleCnt="3" custScaleX="468778" custScaleY="105808" custLinFactX="-100000" custLinFactNeighborX="-119795" custLinFactNeighborY="-35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5E55AE-2FD1-4403-869E-2315EDDBD214}" type="pres">
      <dgm:prSet presAssocID="{37DF9CC0-914A-4B91-AF3D-AAE24EBDF674}" presName="picture_3" presStyleCnt="0"/>
      <dgm:spPr/>
    </dgm:pt>
    <dgm:pt modelId="{9B3269A2-69B4-41F9-A573-9401106FAA69}" type="pres">
      <dgm:prSet presAssocID="{37DF9CC0-914A-4B91-AF3D-AAE24EBDF674}" presName="pictureRepeatNode" presStyleLbl="alignImgPlace1" presStyleIdx="2" presStyleCnt="4" custLinFactNeighborX="15244"/>
      <dgm:spPr/>
      <dgm:t>
        <a:bodyPr/>
        <a:lstStyle/>
        <a:p>
          <a:endParaRPr lang="zh-CN" altLang="en-US"/>
        </a:p>
      </dgm:t>
    </dgm:pt>
    <dgm:pt modelId="{C580E484-0F0A-4B3A-BF49-84B89439E72D}" type="pres">
      <dgm:prSet presAssocID="{BFD9B8F3-9E43-47E2-A5D1-2DFB4FE1D43D}" presName="line_3" presStyleLbl="parChTrans1D1" presStyleIdx="1" presStyleCnt="3"/>
      <dgm:spPr/>
    </dgm:pt>
    <dgm:pt modelId="{06BC5D1F-862F-4418-AB8A-0E11DC6BEAE7}" type="pres">
      <dgm:prSet presAssocID="{BFD9B8F3-9E43-47E2-A5D1-2DFB4FE1D43D}" presName="textparent_3" presStyleLbl="node1" presStyleIdx="0" presStyleCnt="0"/>
      <dgm:spPr/>
    </dgm:pt>
    <dgm:pt modelId="{D80DF97F-E197-4883-A8CC-D67C96AAE0D7}" type="pres">
      <dgm:prSet presAssocID="{BFD9B8F3-9E43-47E2-A5D1-2DFB4FE1D43D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B1419E-D0E8-40CE-B9A3-F5E221F01C19}" type="pres">
      <dgm:prSet presAssocID="{6A418DF3-92AD-4757-8F6B-DDA193EC963B}" presName="picture_4" presStyleCnt="0"/>
      <dgm:spPr/>
    </dgm:pt>
    <dgm:pt modelId="{CD69089F-0655-4C86-A6CD-259ADA84A154}" type="pres">
      <dgm:prSet presAssocID="{6A418DF3-92AD-4757-8F6B-DDA193EC963B}" presName="pictureRepeatNode" presStyleLbl="alignImgPlace1" presStyleIdx="3" presStyleCnt="4" custLinFactNeighborX="-38576"/>
      <dgm:spPr/>
      <dgm:t>
        <a:bodyPr/>
        <a:lstStyle/>
        <a:p>
          <a:endParaRPr lang="zh-CN" altLang="en-US"/>
        </a:p>
      </dgm:t>
    </dgm:pt>
    <dgm:pt modelId="{B0404AEB-80BD-46E0-8BA0-0B82A8FFC6A9}" type="pres">
      <dgm:prSet presAssocID="{829D9B1E-6CD2-4A20-B726-285C3CDA466E}" presName="line_4" presStyleLbl="parChTrans1D1" presStyleIdx="2" presStyleCnt="3"/>
      <dgm:spPr/>
    </dgm:pt>
    <dgm:pt modelId="{5EA9CF5E-1FB6-40F1-AEF8-38168373C5FC}" type="pres">
      <dgm:prSet presAssocID="{829D9B1E-6CD2-4A20-B726-285C3CDA466E}" presName="textparent_4" presStyleLbl="node1" presStyleIdx="0" presStyleCnt="0"/>
      <dgm:spPr/>
    </dgm:pt>
    <dgm:pt modelId="{BA635C63-C34D-49A0-B8C8-AB6A5DA89A3D}" type="pres">
      <dgm:prSet presAssocID="{829D9B1E-6CD2-4A20-B726-285C3CDA466E}" presName="text_4" presStyleLbl="revTx" presStyleIdx="2" presStyleCnt="3" custScaleX="634018" custLinFactNeighborX="3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B4C5CA-D039-4B5A-B48C-CB0092BE050B}" type="presOf" srcId="{6A418DF3-92AD-4757-8F6B-DDA193EC963B}" destId="{CD69089F-0655-4C86-A6CD-259ADA84A154}" srcOrd="0" destOrd="0" presId="urn:microsoft.com/office/officeart/2008/layout/CircularPictureCallout"/>
    <dgm:cxn modelId="{EA4E0D55-3BB2-4040-9DF7-6BB668326AC2}" type="presOf" srcId="{829D9B1E-6CD2-4A20-B726-285C3CDA466E}" destId="{BA635C63-C34D-49A0-B8C8-AB6A5DA89A3D}" srcOrd="0" destOrd="0" presId="urn:microsoft.com/office/officeart/2008/layout/CircularPictureCallout"/>
    <dgm:cxn modelId="{7A1CD025-3996-474C-BEA9-617D467BB86B}" type="presOf" srcId="{CF4657B8-4D7B-4F6D-A5A7-5284ED779F90}" destId="{FC1A1B54-7496-4172-8861-C793D6A1C601}" srcOrd="0" destOrd="0" presId="urn:microsoft.com/office/officeart/2008/layout/CircularPictureCallout"/>
    <dgm:cxn modelId="{B2C16D93-FF17-49BB-A683-F9F2169D0C3C}" type="presOf" srcId="{BFD9B8F3-9E43-47E2-A5D1-2DFB4FE1D43D}" destId="{D80DF97F-E197-4883-A8CC-D67C96AAE0D7}" srcOrd="0" destOrd="0" presId="urn:microsoft.com/office/officeart/2008/layout/CircularPictureCallout"/>
    <dgm:cxn modelId="{42B95738-A74A-406E-8F51-6B39D4225C8C}" srcId="{CF4657B8-4D7B-4F6D-A5A7-5284ED779F90}" destId="{922385BF-1847-4FCA-9D49-18F4E22CABF2}" srcOrd="1" destOrd="0" parTransId="{5F58946C-AD53-4297-91BA-A676347CD2FE}" sibTransId="{C1023201-488A-4315-8B0D-A60C8738CE74}"/>
    <dgm:cxn modelId="{60F08E3E-7DEC-4998-95FB-AE29159E3D22}" type="presOf" srcId="{37DF9CC0-914A-4B91-AF3D-AAE24EBDF674}" destId="{9B3269A2-69B4-41F9-A573-9401106FAA69}" srcOrd="0" destOrd="0" presId="urn:microsoft.com/office/officeart/2008/layout/CircularPictureCallout"/>
    <dgm:cxn modelId="{E7A2963B-2295-4EB8-AE0A-F149F9683FC3}" srcId="{CF4657B8-4D7B-4F6D-A5A7-5284ED779F90}" destId="{A27814E6-88E1-4FE8-A63A-20A5B1C0E315}" srcOrd="0" destOrd="0" parTransId="{882E2146-AD6C-46A4-B32F-B2F2AFE737C7}" sibTransId="{21C0E302-7854-4BE6-AC4E-601A840314A4}"/>
    <dgm:cxn modelId="{3D16D57C-3D8E-4F77-94AE-C9DC69EA3684}" type="presOf" srcId="{21C0E302-7854-4BE6-AC4E-601A840314A4}" destId="{8B910226-993A-4EC1-B7E9-3637784FA2E3}" srcOrd="0" destOrd="0" presId="urn:microsoft.com/office/officeart/2008/layout/CircularPictureCallout"/>
    <dgm:cxn modelId="{7FC3F9A8-F65A-4B43-A5FB-8F9EBDF6265E}" srcId="{CF4657B8-4D7B-4F6D-A5A7-5284ED779F90}" destId="{829D9B1E-6CD2-4A20-B726-285C3CDA466E}" srcOrd="3" destOrd="0" parTransId="{A809916E-58DB-4124-9327-58487DFEFF82}" sibTransId="{6A418DF3-92AD-4757-8F6B-DDA193EC963B}"/>
    <dgm:cxn modelId="{4EBFCD06-3357-4393-A16A-781A5EDF4E36}" type="presOf" srcId="{C1023201-488A-4315-8B0D-A60C8738CE74}" destId="{E05047EA-F2E9-4A40-9FC1-C01CA8EA3BC2}" srcOrd="0" destOrd="0" presId="urn:microsoft.com/office/officeart/2008/layout/CircularPictureCallout"/>
    <dgm:cxn modelId="{1423E24F-C18F-4095-A2E5-7DCFCAFA5E74}" type="presOf" srcId="{A27814E6-88E1-4FE8-A63A-20A5B1C0E315}" destId="{D7CDA449-5DCA-47B8-8699-192694BBCA0A}" srcOrd="0" destOrd="0" presId="urn:microsoft.com/office/officeart/2008/layout/CircularPictureCallout"/>
    <dgm:cxn modelId="{DE48D5BF-CF1E-449B-AEF6-1948D0F2C3D4}" type="presOf" srcId="{922385BF-1847-4FCA-9D49-18F4E22CABF2}" destId="{54D8A719-06EE-4771-9C7D-49D7CFBE04FA}" srcOrd="0" destOrd="0" presId="urn:microsoft.com/office/officeart/2008/layout/CircularPictureCallout"/>
    <dgm:cxn modelId="{CD073072-AE42-4B58-BB7E-F31F603ECA84}" srcId="{CF4657B8-4D7B-4F6D-A5A7-5284ED779F90}" destId="{BFD9B8F3-9E43-47E2-A5D1-2DFB4FE1D43D}" srcOrd="2" destOrd="0" parTransId="{901FCEFB-23F0-4E24-9771-BA7888600E2A}" sibTransId="{37DF9CC0-914A-4B91-AF3D-AAE24EBDF674}"/>
    <dgm:cxn modelId="{1F23775F-F1C8-4EDF-BACE-E6FB1D2D3972}" type="presParOf" srcId="{FC1A1B54-7496-4172-8861-C793D6A1C601}" destId="{81470933-2D1A-4A54-802C-97CCFC37704A}" srcOrd="0" destOrd="0" presId="urn:microsoft.com/office/officeart/2008/layout/CircularPictureCallout"/>
    <dgm:cxn modelId="{81D82119-C713-4FBA-9627-8202809C739D}" type="presParOf" srcId="{81470933-2D1A-4A54-802C-97CCFC37704A}" destId="{3235E5CE-0E7E-42D1-BFAD-AE835BFC0571}" srcOrd="0" destOrd="0" presId="urn:microsoft.com/office/officeart/2008/layout/CircularPictureCallout"/>
    <dgm:cxn modelId="{391ACD01-315E-4646-9A85-6E1661268A87}" type="presParOf" srcId="{3235E5CE-0E7E-42D1-BFAD-AE835BFC0571}" destId="{8B910226-993A-4EC1-B7E9-3637784FA2E3}" srcOrd="0" destOrd="0" presId="urn:microsoft.com/office/officeart/2008/layout/CircularPictureCallout"/>
    <dgm:cxn modelId="{0A9414FF-CDD7-4E5E-8774-61C5C4100B75}" type="presParOf" srcId="{81470933-2D1A-4A54-802C-97CCFC37704A}" destId="{D7CDA449-5DCA-47B8-8699-192694BBCA0A}" srcOrd="1" destOrd="0" presId="urn:microsoft.com/office/officeart/2008/layout/CircularPictureCallout"/>
    <dgm:cxn modelId="{B2453107-8BB7-48C4-9F8A-547F1D19429F}" type="presParOf" srcId="{81470933-2D1A-4A54-802C-97CCFC37704A}" destId="{AABB86F5-6018-4CD2-BB02-BE980380AB94}" srcOrd="2" destOrd="0" presId="urn:microsoft.com/office/officeart/2008/layout/CircularPictureCallout"/>
    <dgm:cxn modelId="{D01B4D9D-89BB-4315-B81B-0CD95FA9F8E7}" type="presParOf" srcId="{AABB86F5-6018-4CD2-BB02-BE980380AB94}" destId="{E05047EA-F2E9-4A40-9FC1-C01CA8EA3BC2}" srcOrd="0" destOrd="0" presId="urn:microsoft.com/office/officeart/2008/layout/CircularPictureCallout"/>
    <dgm:cxn modelId="{5E0E2427-68A4-4B00-8A6F-41CE063F9F72}" type="presParOf" srcId="{81470933-2D1A-4A54-802C-97CCFC37704A}" destId="{881476A7-E972-4E89-B7B7-0F9C4145362D}" srcOrd="3" destOrd="0" presId="urn:microsoft.com/office/officeart/2008/layout/CircularPictureCallout"/>
    <dgm:cxn modelId="{4A943C86-1499-4135-B1A6-641F69A451C6}" type="presParOf" srcId="{81470933-2D1A-4A54-802C-97CCFC37704A}" destId="{9EC9ED80-7FF3-4830-A3A5-B8BA48C72433}" srcOrd="4" destOrd="0" presId="urn:microsoft.com/office/officeart/2008/layout/CircularPictureCallout"/>
    <dgm:cxn modelId="{B648AEEE-1C0D-4F4A-9A1F-257F0F552E80}" type="presParOf" srcId="{9EC9ED80-7FF3-4830-A3A5-B8BA48C72433}" destId="{54D8A719-06EE-4771-9C7D-49D7CFBE04FA}" srcOrd="0" destOrd="0" presId="urn:microsoft.com/office/officeart/2008/layout/CircularPictureCallout"/>
    <dgm:cxn modelId="{1913A83D-AAB0-4602-8C76-540E003949A8}" type="presParOf" srcId="{81470933-2D1A-4A54-802C-97CCFC37704A}" destId="{0F5E55AE-2FD1-4403-869E-2315EDDBD214}" srcOrd="5" destOrd="0" presId="urn:microsoft.com/office/officeart/2008/layout/CircularPictureCallout"/>
    <dgm:cxn modelId="{2700BE11-8B04-4A94-BA36-F3898FE42216}" type="presParOf" srcId="{0F5E55AE-2FD1-4403-869E-2315EDDBD214}" destId="{9B3269A2-69B4-41F9-A573-9401106FAA69}" srcOrd="0" destOrd="0" presId="urn:microsoft.com/office/officeart/2008/layout/CircularPictureCallout"/>
    <dgm:cxn modelId="{E44A476D-5903-45E8-A007-11B103522219}" type="presParOf" srcId="{81470933-2D1A-4A54-802C-97CCFC37704A}" destId="{C580E484-0F0A-4B3A-BF49-84B89439E72D}" srcOrd="6" destOrd="0" presId="urn:microsoft.com/office/officeart/2008/layout/CircularPictureCallout"/>
    <dgm:cxn modelId="{3B213F9E-BFF7-46FB-9D4F-258862E2843B}" type="presParOf" srcId="{81470933-2D1A-4A54-802C-97CCFC37704A}" destId="{06BC5D1F-862F-4418-AB8A-0E11DC6BEAE7}" srcOrd="7" destOrd="0" presId="urn:microsoft.com/office/officeart/2008/layout/CircularPictureCallout"/>
    <dgm:cxn modelId="{2A8AC142-DE83-411A-85E6-E3B494A11B85}" type="presParOf" srcId="{06BC5D1F-862F-4418-AB8A-0E11DC6BEAE7}" destId="{D80DF97F-E197-4883-A8CC-D67C96AAE0D7}" srcOrd="0" destOrd="0" presId="urn:microsoft.com/office/officeart/2008/layout/CircularPictureCallout"/>
    <dgm:cxn modelId="{39079A3B-DA90-4E88-93FD-A935A324EE81}" type="presParOf" srcId="{81470933-2D1A-4A54-802C-97CCFC37704A}" destId="{87B1419E-D0E8-40CE-B9A3-F5E221F01C19}" srcOrd="8" destOrd="0" presId="urn:microsoft.com/office/officeart/2008/layout/CircularPictureCallout"/>
    <dgm:cxn modelId="{88822B91-E593-4846-BCB8-CB80A95B510A}" type="presParOf" srcId="{87B1419E-D0E8-40CE-B9A3-F5E221F01C19}" destId="{CD69089F-0655-4C86-A6CD-259ADA84A154}" srcOrd="0" destOrd="0" presId="urn:microsoft.com/office/officeart/2008/layout/CircularPictureCallout"/>
    <dgm:cxn modelId="{8AA0E30A-56B2-413F-A174-CDB2DBE15D6C}" type="presParOf" srcId="{81470933-2D1A-4A54-802C-97CCFC37704A}" destId="{B0404AEB-80BD-46E0-8BA0-0B82A8FFC6A9}" srcOrd="9" destOrd="0" presId="urn:microsoft.com/office/officeart/2008/layout/CircularPictureCallout"/>
    <dgm:cxn modelId="{624567F5-0670-477D-8FB4-FFF9D9B756D1}" type="presParOf" srcId="{81470933-2D1A-4A54-802C-97CCFC37704A}" destId="{5EA9CF5E-1FB6-40F1-AEF8-38168373C5FC}" srcOrd="10" destOrd="0" presId="urn:microsoft.com/office/officeart/2008/layout/CircularPictureCallout"/>
    <dgm:cxn modelId="{0B60C2CC-6ABD-4259-A74B-E8873DDB1F55}" type="presParOf" srcId="{5EA9CF5E-1FB6-40F1-AEF8-38168373C5FC}" destId="{BA635C63-C34D-49A0-B8C8-AB6A5DA89A3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657B8-4D7B-4F6D-A5A7-5284ED779F9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27814E6-88E1-4FE8-A63A-20A5B1C0E315}">
      <dgm:prSet/>
      <dgm:spPr/>
      <dgm:t>
        <a:bodyPr/>
        <a:lstStyle/>
        <a:p>
          <a:endParaRPr lang="zh-CN" altLang="en-US"/>
        </a:p>
      </dgm:t>
    </dgm:pt>
    <dgm:pt modelId="{882E2146-AD6C-46A4-B32F-B2F2AFE737C7}" type="parTrans" cxnId="{E7A2963B-2295-4EB8-AE0A-F149F9683FC3}">
      <dgm:prSet/>
      <dgm:spPr/>
      <dgm:t>
        <a:bodyPr/>
        <a:lstStyle/>
        <a:p>
          <a:endParaRPr lang="zh-CN" altLang="en-US"/>
        </a:p>
      </dgm:t>
    </dgm:pt>
    <dgm:pt modelId="{21C0E302-7854-4BE6-AC4E-601A840314A4}" type="sibTrans" cxnId="{E7A2963B-2295-4EB8-AE0A-F149F9683FC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endParaRPr lang="zh-CN" altLang="en-US"/>
        </a:p>
      </dgm:t>
    </dgm:pt>
    <dgm:pt modelId="{BFD9B8F3-9E43-47E2-A5D1-2DFB4FE1D43D}">
      <dgm:prSet phldrT="[文本]"/>
      <dgm:spPr/>
      <dgm:t>
        <a:bodyPr/>
        <a:lstStyle/>
        <a:p>
          <a:endParaRPr lang="zh-CN" altLang="en-US" dirty="0"/>
        </a:p>
      </dgm:t>
    </dgm:pt>
    <dgm:pt modelId="{901FCEFB-23F0-4E24-9771-BA7888600E2A}" type="parTrans" cxnId="{CD073072-AE42-4B58-BB7E-F31F603ECA84}">
      <dgm:prSet/>
      <dgm:spPr/>
      <dgm:t>
        <a:bodyPr/>
        <a:lstStyle/>
        <a:p>
          <a:endParaRPr lang="zh-CN" altLang="en-US"/>
        </a:p>
      </dgm:t>
    </dgm:pt>
    <dgm:pt modelId="{37DF9CC0-914A-4B91-AF3D-AAE24EBDF674}" type="sibTrans" cxnId="{CD073072-AE42-4B58-BB7E-F31F603ECA8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22385BF-1847-4FCA-9D49-18F4E22CABF2}">
      <dgm:prSet phldrT="[文本]"/>
      <dgm:spPr/>
      <dgm:t>
        <a:bodyPr/>
        <a:lstStyle/>
        <a:p>
          <a:endParaRPr lang="zh-CN" altLang="en-US" b="0" dirty="0"/>
        </a:p>
      </dgm:t>
    </dgm:pt>
    <dgm:pt modelId="{C1023201-488A-4315-8B0D-A60C8738CE74}" type="sibTrans" cxnId="{42B95738-A74A-406E-8F51-6B39D4225C8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F58946C-AD53-4297-91BA-A676347CD2FE}" type="parTrans" cxnId="{42B95738-A74A-406E-8F51-6B39D4225C8C}">
      <dgm:prSet/>
      <dgm:spPr/>
      <dgm:t>
        <a:bodyPr/>
        <a:lstStyle/>
        <a:p>
          <a:endParaRPr lang="zh-CN" altLang="en-US"/>
        </a:p>
      </dgm:t>
    </dgm:pt>
    <dgm:pt modelId="{829D9B1E-6CD2-4A20-B726-285C3CDA466E}">
      <dgm:prSet phldrT="[文本]"/>
      <dgm:spPr/>
      <dgm:t>
        <a:bodyPr/>
        <a:lstStyle/>
        <a:p>
          <a:endParaRPr lang="zh-CN" altLang="en-US" dirty="0"/>
        </a:p>
      </dgm:t>
    </dgm:pt>
    <dgm:pt modelId="{6A418DF3-92AD-4757-8F6B-DDA193EC963B}" type="sibTrans" cxnId="{7FC3F9A8-F65A-4B43-A5FB-8F9EBDF6265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A809916E-58DB-4124-9327-58487DFEFF82}" type="parTrans" cxnId="{7FC3F9A8-F65A-4B43-A5FB-8F9EBDF6265E}">
      <dgm:prSet/>
      <dgm:spPr/>
      <dgm:t>
        <a:bodyPr/>
        <a:lstStyle/>
        <a:p>
          <a:endParaRPr lang="zh-CN" altLang="en-US"/>
        </a:p>
      </dgm:t>
    </dgm:pt>
    <dgm:pt modelId="{FC1A1B54-7496-4172-8861-C793D6A1C601}" type="pres">
      <dgm:prSet presAssocID="{CF4657B8-4D7B-4F6D-A5A7-5284ED779F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1470933-2D1A-4A54-802C-97CCFC37704A}" type="pres">
      <dgm:prSet presAssocID="{CF4657B8-4D7B-4F6D-A5A7-5284ED779F90}" presName="Name1" presStyleCnt="0"/>
      <dgm:spPr/>
    </dgm:pt>
    <dgm:pt modelId="{3235E5CE-0E7E-42D1-BFAD-AE835BFC0571}" type="pres">
      <dgm:prSet presAssocID="{21C0E302-7854-4BE6-AC4E-601A840314A4}" presName="picture_1" presStyleCnt="0"/>
      <dgm:spPr/>
    </dgm:pt>
    <dgm:pt modelId="{8B910226-993A-4EC1-B7E9-3637784FA2E3}" type="pres">
      <dgm:prSet presAssocID="{21C0E302-7854-4BE6-AC4E-601A840314A4}" presName="pictureRepeatNode" presStyleLbl="alignImgPlace1" presStyleIdx="0" presStyleCnt="4"/>
      <dgm:spPr/>
      <dgm:t>
        <a:bodyPr/>
        <a:lstStyle/>
        <a:p>
          <a:endParaRPr lang="zh-CN" altLang="en-US"/>
        </a:p>
      </dgm:t>
    </dgm:pt>
    <dgm:pt modelId="{D7CDA449-5DCA-47B8-8699-192694BBCA0A}" type="pres">
      <dgm:prSet presAssocID="{A27814E6-88E1-4FE8-A63A-20A5B1C0E31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BB86F5-6018-4CD2-BB02-BE980380AB94}" type="pres">
      <dgm:prSet presAssocID="{C1023201-488A-4315-8B0D-A60C8738CE74}" presName="picture_2" presStyleCnt="0"/>
      <dgm:spPr/>
    </dgm:pt>
    <dgm:pt modelId="{E05047EA-F2E9-4A40-9FC1-C01CA8EA3BC2}" type="pres">
      <dgm:prSet presAssocID="{C1023201-488A-4315-8B0D-A60C8738CE74}" presName="pictureRepeatNode" presStyleLbl="alignImgPlace1" presStyleIdx="1" presStyleCnt="4" custScaleY="100518" custLinFactNeighborX="-45019" custLinFactNeighborY="-2525"/>
      <dgm:spPr/>
      <dgm:t>
        <a:bodyPr/>
        <a:lstStyle/>
        <a:p>
          <a:endParaRPr lang="zh-CN" altLang="en-US"/>
        </a:p>
      </dgm:t>
    </dgm:pt>
    <dgm:pt modelId="{881476A7-E972-4E89-B7B7-0F9C4145362D}" type="pres">
      <dgm:prSet presAssocID="{922385BF-1847-4FCA-9D49-18F4E22CABF2}" presName="line_2" presStyleLbl="parChTrans1D1" presStyleIdx="0" presStyleCnt="3"/>
      <dgm:spPr/>
    </dgm:pt>
    <dgm:pt modelId="{9EC9ED80-7FF3-4830-A3A5-B8BA48C72433}" type="pres">
      <dgm:prSet presAssocID="{922385BF-1847-4FCA-9D49-18F4E22CABF2}" presName="textparent_2" presStyleLbl="node1" presStyleIdx="0" presStyleCnt="0"/>
      <dgm:spPr/>
    </dgm:pt>
    <dgm:pt modelId="{54D8A719-06EE-4771-9C7D-49D7CFBE04FA}" type="pres">
      <dgm:prSet presAssocID="{922385BF-1847-4FCA-9D49-18F4E22CABF2}" presName="text_2" presStyleLbl="revTx" presStyleIdx="0" presStyleCnt="3" custScaleX="468778" custScaleY="105808" custLinFactX="-100000" custLinFactNeighborX="-119795" custLinFactNeighborY="-35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5E55AE-2FD1-4403-869E-2315EDDBD214}" type="pres">
      <dgm:prSet presAssocID="{37DF9CC0-914A-4B91-AF3D-AAE24EBDF674}" presName="picture_3" presStyleCnt="0"/>
      <dgm:spPr/>
    </dgm:pt>
    <dgm:pt modelId="{9B3269A2-69B4-41F9-A573-9401106FAA69}" type="pres">
      <dgm:prSet presAssocID="{37DF9CC0-914A-4B91-AF3D-AAE24EBDF674}" presName="pictureRepeatNode" presStyleLbl="alignImgPlace1" presStyleIdx="2" presStyleCnt="4" custLinFactNeighborX="15244"/>
      <dgm:spPr/>
      <dgm:t>
        <a:bodyPr/>
        <a:lstStyle/>
        <a:p>
          <a:endParaRPr lang="zh-CN" altLang="en-US"/>
        </a:p>
      </dgm:t>
    </dgm:pt>
    <dgm:pt modelId="{C580E484-0F0A-4B3A-BF49-84B89439E72D}" type="pres">
      <dgm:prSet presAssocID="{BFD9B8F3-9E43-47E2-A5D1-2DFB4FE1D43D}" presName="line_3" presStyleLbl="parChTrans1D1" presStyleIdx="1" presStyleCnt="3"/>
      <dgm:spPr/>
    </dgm:pt>
    <dgm:pt modelId="{06BC5D1F-862F-4418-AB8A-0E11DC6BEAE7}" type="pres">
      <dgm:prSet presAssocID="{BFD9B8F3-9E43-47E2-A5D1-2DFB4FE1D43D}" presName="textparent_3" presStyleLbl="node1" presStyleIdx="0" presStyleCnt="0"/>
      <dgm:spPr/>
    </dgm:pt>
    <dgm:pt modelId="{D80DF97F-E197-4883-A8CC-D67C96AAE0D7}" type="pres">
      <dgm:prSet presAssocID="{BFD9B8F3-9E43-47E2-A5D1-2DFB4FE1D43D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B1419E-D0E8-40CE-B9A3-F5E221F01C19}" type="pres">
      <dgm:prSet presAssocID="{6A418DF3-92AD-4757-8F6B-DDA193EC963B}" presName="picture_4" presStyleCnt="0"/>
      <dgm:spPr/>
    </dgm:pt>
    <dgm:pt modelId="{CD69089F-0655-4C86-A6CD-259ADA84A154}" type="pres">
      <dgm:prSet presAssocID="{6A418DF3-92AD-4757-8F6B-DDA193EC963B}" presName="pictureRepeatNode" presStyleLbl="alignImgPlace1" presStyleIdx="3" presStyleCnt="4" custLinFactNeighborX="-38576"/>
      <dgm:spPr/>
      <dgm:t>
        <a:bodyPr/>
        <a:lstStyle/>
        <a:p>
          <a:endParaRPr lang="zh-CN" altLang="en-US"/>
        </a:p>
      </dgm:t>
    </dgm:pt>
    <dgm:pt modelId="{B0404AEB-80BD-46E0-8BA0-0B82A8FFC6A9}" type="pres">
      <dgm:prSet presAssocID="{829D9B1E-6CD2-4A20-B726-285C3CDA466E}" presName="line_4" presStyleLbl="parChTrans1D1" presStyleIdx="2" presStyleCnt="3"/>
      <dgm:spPr/>
    </dgm:pt>
    <dgm:pt modelId="{5EA9CF5E-1FB6-40F1-AEF8-38168373C5FC}" type="pres">
      <dgm:prSet presAssocID="{829D9B1E-6CD2-4A20-B726-285C3CDA466E}" presName="textparent_4" presStyleLbl="node1" presStyleIdx="0" presStyleCnt="0"/>
      <dgm:spPr/>
    </dgm:pt>
    <dgm:pt modelId="{BA635C63-C34D-49A0-B8C8-AB6A5DA89A3D}" type="pres">
      <dgm:prSet presAssocID="{829D9B1E-6CD2-4A20-B726-285C3CDA466E}" presName="text_4" presStyleLbl="revTx" presStyleIdx="2" presStyleCnt="3" custScaleX="634018" custLinFactNeighborX="3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E501AC-A8AA-4BCF-9A01-7F1FC7808C25}" type="presOf" srcId="{21C0E302-7854-4BE6-AC4E-601A840314A4}" destId="{8B910226-993A-4EC1-B7E9-3637784FA2E3}" srcOrd="0" destOrd="0" presId="urn:microsoft.com/office/officeart/2008/layout/CircularPictureCallout"/>
    <dgm:cxn modelId="{42B95738-A74A-406E-8F51-6B39D4225C8C}" srcId="{CF4657B8-4D7B-4F6D-A5A7-5284ED779F90}" destId="{922385BF-1847-4FCA-9D49-18F4E22CABF2}" srcOrd="1" destOrd="0" parTransId="{5F58946C-AD53-4297-91BA-A676347CD2FE}" sibTransId="{C1023201-488A-4315-8B0D-A60C8738CE74}"/>
    <dgm:cxn modelId="{5D18D1AE-2B63-41CE-85CF-3D7989AB2EA6}" type="presOf" srcId="{37DF9CC0-914A-4B91-AF3D-AAE24EBDF674}" destId="{9B3269A2-69B4-41F9-A573-9401106FAA69}" srcOrd="0" destOrd="0" presId="urn:microsoft.com/office/officeart/2008/layout/CircularPictureCallout"/>
    <dgm:cxn modelId="{E7A2963B-2295-4EB8-AE0A-F149F9683FC3}" srcId="{CF4657B8-4D7B-4F6D-A5A7-5284ED779F90}" destId="{A27814E6-88E1-4FE8-A63A-20A5B1C0E315}" srcOrd="0" destOrd="0" parTransId="{882E2146-AD6C-46A4-B32F-B2F2AFE737C7}" sibTransId="{21C0E302-7854-4BE6-AC4E-601A840314A4}"/>
    <dgm:cxn modelId="{E282C117-BD58-4FF9-971B-EDECD813C1A0}" type="presOf" srcId="{922385BF-1847-4FCA-9D49-18F4E22CABF2}" destId="{54D8A719-06EE-4771-9C7D-49D7CFBE04FA}" srcOrd="0" destOrd="0" presId="urn:microsoft.com/office/officeart/2008/layout/CircularPictureCallout"/>
    <dgm:cxn modelId="{2DF3FB83-088F-4EAA-94D4-4A726CE814EF}" type="presOf" srcId="{A27814E6-88E1-4FE8-A63A-20A5B1C0E315}" destId="{D7CDA449-5DCA-47B8-8699-192694BBCA0A}" srcOrd="0" destOrd="0" presId="urn:microsoft.com/office/officeart/2008/layout/CircularPictureCallout"/>
    <dgm:cxn modelId="{09A4C562-5AEB-479F-8B47-F629E7681B4D}" type="presOf" srcId="{BFD9B8F3-9E43-47E2-A5D1-2DFB4FE1D43D}" destId="{D80DF97F-E197-4883-A8CC-D67C96AAE0D7}" srcOrd="0" destOrd="0" presId="urn:microsoft.com/office/officeart/2008/layout/CircularPictureCallout"/>
    <dgm:cxn modelId="{A9240A36-2982-4262-B8DE-110920E57CBD}" type="presOf" srcId="{C1023201-488A-4315-8B0D-A60C8738CE74}" destId="{E05047EA-F2E9-4A40-9FC1-C01CA8EA3BC2}" srcOrd="0" destOrd="0" presId="urn:microsoft.com/office/officeart/2008/layout/CircularPictureCallout"/>
    <dgm:cxn modelId="{E36F722B-0CD5-4027-946F-0EDEB75797C6}" type="presOf" srcId="{6A418DF3-92AD-4757-8F6B-DDA193EC963B}" destId="{CD69089F-0655-4C86-A6CD-259ADA84A154}" srcOrd="0" destOrd="0" presId="urn:microsoft.com/office/officeart/2008/layout/CircularPictureCallout"/>
    <dgm:cxn modelId="{6733476C-FE4F-4D04-9625-D6C025B0EA4E}" type="presOf" srcId="{829D9B1E-6CD2-4A20-B726-285C3CDA466E}" destId="{BA635C63-C34D-49A0-B8C8-AB6A5DA89A3D}" srcOrd="0" destOrd="0" presId="urn:microsoft.com/office/officeart/2008/layout/CircularPictureCallout"/>
    <dgm:cxn modelId="{7FC3F9A8-F65A-4B43-A5FB-8F9EBDF6265E}" srcId="{CF4657B8-4D7B-4F6D-A5A7-5284ED779F90}" destId="{829D9B1E-6CD2-4A20-B726-285C3CDA466E}" srcOrd="3" destOrd="0" parTransId="{A809916E-58DB-4124-9327-58487DFEFF82}" sibTransId="{6A418DF3-92AD-4757-8F6B-DDA193EC963B}"/>
    <dgm:cxn modelId="{7414230A-B581-4674-AFB8-3197249E697D}" type="presOf" srcId="{CF4657B8-4D7B-4F6D-A5A7-5284ED779F90}" destId="{FC1A1B54-7496-4172-8861-C793D6A1C601}" srcOrd="0" destOrd="0" presId="urn:microsoft.com/office/officeart/2008/layout/CircularPictureCallout"/>
    <dgm:cxn modelId="{CD073072-AE42-4B58-BB7E-F31F603ECA84}" srcId="{CF4657B8-4D7B-4F6D-A5A7-5284ED779F90}" destId="{BFD9B8F3-9E43-47E2-A5D1-2DFB4FE1D43D}" srcOrd="2" destOrd="0" parTransId="{901FCEFB-23F0-4E24-9771-BA7888600E2A}" sibTransId="{37DF9CC0-914A-4B91-AF3D-AAE24EBDF674}"/>
    <dgm:cxn modelId="{94347DA4-1C89-4DFC-BCA2-4236E0AFC5CF}" type="presParOf" srcId="{FC1A1B54-7496-4172-8861-C793D6A1C601}" destId="{81470933-2D1A-4A54-802C-97CCFC37704A}" srcOrd="0" destOrd="0" presId="urn:microsoft.com/office/officeart/2008/layout/CircularPictureCallout"/>
    <dgm:cxn modelId="{BB952D30-4C3C-4F58-9D24-836D25622228}" type="presParOf" srcId="{81470933-2D1A-4A54-802C-97CCFC37704A}" destId="{3235E5CE-0E7E-42D1-BFAD-AE835BFC0571}" srcOrd="0" destOrd="0" presId="urn:microsoft.com/office/officeart/2008/layout/CircularPictureCallout"/>
    <dgm:cxn modelId="{BCCA022C-067B-43ED-8336-4DAC2E4F060C}" type="presParOf" srcId="{3235E5CE-0E7E-42D1-BFAD-AE835BFC0571}" destId="{8B910226-993A-4EC1-B7E9-3637784FA2E3}" srcOrd="0" destOrd="0" presId="urn:microsoft.com/office/officeart/2008/layout/CircularPictureCallout"/>
    <dgm:cxn modelId="{B83626FE-EB91-4014-8480-26226A788095}" type="presParOf" srcId="{81470933-2D1A-4A54-802C-97CCFC37704A}" destId="{D7CDA449-5DCA-47B8-8699-192694BBCA0A}" srcOrd="1" destOrd="0" presId="urn:microsoft.com/office/officeart/2008/layout/CircularPictureCallout"/>
    <dgm:cxn modelId="{451ED6B2-5385-4AC2-8C07-B5E9D87F66C3}" type="presParOf" srcId="{81470933-2D1A-4A54-802C-97CCFC37704A}" destId="{AABB86F5-6018-4CD2-BB02-BE980380AB94}" srcOrd="2" destOrd="0" presId="urn:microsoft.com/office/officeart/2008/layout/CircularPictureCallout"/>
    <dgm:cxn modelId="{93B64A9C-E89A-457A-A9B9-A0231914C137}" type="presParOf" srcId="{AABB86F5-6018-4CD2-BB02-BE980380AB94}" destId="{E05047EA-F2E9-4A40-9FC1-C01CA8EA3BC2}" srcOrd="0" destOrd="0" presId="urn:microsoft.com/office/officeart/2008/layout/CircularPictureCallout"/>
    <dgm:cxn modelId="{33DDCBE1-A0C0-4728-B8DB-CBCC5C88FA51}" type="presParOf" srcId="{81470933-2D1A-4A54-802C-97CCFC37704A}" destId="{881476A7-E972-4E89-B7B7-0F9C4145362D}" srcOrd="3" destOrd="0" presId="urn:microsoft.com/office/officeart/2008/layout/CircularPictureCallout"/>
    <dgm:cxn modelId="{3F341265-91FC-4A4D-A20F-897C36703FCA}" type="presParOf" srcId="{81470933-2D1A-4A54-802C-97CCFC37704A}" destId="{9EC9ED80-7FF3-4830-A3A5-B8BA48C72433}" srcOrd="4" destOrd="0" presId="urn:microsoft.com/office/officeart/2008/layout/CircularPictureCallout"/>
    <dgm:cxn modelId="{AFD54117-FA43-4EA9-96F7-7F8245FAD025}" type="presParOf" srcId="{9EC9ED80-7FF3-4830-A3A5-B8BA48C72433}" destId="{54D8A719-06EE-4771-9C7D-49D7CFBE04FA}" srcOrd="0" destOrd="0" presId="urn:microsoft.com/office/officeart/2008/layout/CircularPictureCallout"/>
    <dgm:cxn modelId="{48EB3A32-5E55-4BC9-BDA4-25638F932763}" type="presParOf" srcId="{81470933-2D1A-4A54-802C-97CCFC37704A}" destId="{0F5E55AE-2FD1-4403-869E-2315EDDBD214}" srcOrd="5" destOrd="0" presId="urn:microsoft.com/office/officeart/2008/layout/CircularPictureCallout"/>
    <dgm:cxn modelId="{102AE57C-7CCE-43FB-AA85-C67949BF2BFC}" type="presParOf" srcId="{0F5E55AE-2FD1-4403-869E-2315EDDBD214}" destId="{9B3269A2-69B4-41F9-A573-9401106FAA69}" srcOrd="0" destOrd="0" presId="urn:microsoft.com/office/officeart/2008/layout/CircularPictureCallout"/>
    <dgm:cxn modelId="{A74C0483-A290-4B64-B40F-143593A678EA}" type="presParOf" srcId="{81470933-2D1A-4A54-802C-97CCFC37704A}" destId="{C580E484-0F0A-4B3A-BF49-84B89439E72D}" srcOrd="6" destOrd="0" presId="urn:microsoft.com/office/officeart/2008/layout/CircularPictureCallout"/>
    <dgm:cxn modelId="{2CC0C63C-A2F3-42BC-A736-93B1FEBC38E7}" type="presParOf" srcId="{81470933-2D1A-4A54-802C-97CCFC37704A}" destId="{06BC5D1F-862F-4418-AB8A-0E11DC6BEAE7}" srcOrd="7" destOrd="0" presId="urn:microsoft.com/office/officeart/2008/layout/CircularPictureCallout"/>
    <dgm:cxn modelId="{74339E83-B2A8-482E-87A2-627D0D6C7CC1}" type="presParOf" srcId="{06BC5D1F-862F-4418-AB8A-0E11DC6BEAE7}" destId="{D80DF97F-E197-4883-A8CC-D67C96AAE0D7}" srcOrd="0" destOrd="0" presId="urn:microsoft.com/office/officeart/2008/layout/CircularPictureCallout"/>
    <dgm:cxn modelId="{70B7E0B2-0ED6-45E3-BE7D-945A5E8981CF}" type="presParOf" srcId="{81470933-2D1A-4A54-802C-97CCFC37704A}" destId="{87B1419E-D0E8-40CE-B9A3-F5E221F01C19}" srcOrd="8" destOrd="0" presId="urn:microsoft.com/office/officeart/2008/layout/CircularPictureCallout"/>
    <dgm:cxn modelId="{AA825404-2642-4B16-9B4E-755E80BE1AEC}" type="presParOf" srcId="{87B1419E-D0E8-40CE-B9A3-F5E221F01C19}" destId="{CD69089F-0655-4C86-A6CD-259ADA84A154}" srcOrd="0" destOrd="0" presId="urn:microsoft.com/office/officeart/2008/layout/CircularPictureCallout"/>
    <dgm:cxn modelId="{6E97380E-912C-4186-A913-F6406DD80E3E}" type="presParOf" srcId="{81470933-2D1A-4A54-802C-97CCFC37704A}" destId="{B0404AEB-80BD-46E0-8BA0-0B82A8FFC6A9}" srcOrd="9" destOrd="0" presId="urn:microsoft.com/office/officeart/2008/layout/CircularPictureCallout"/>
    <dgm:cxn modelId="{A0167094-F7E0-4238-AF5D-41FD5312EC2E}" type="presParOf" srcId="{81470933-2D1A-4A54-802C-97CCFC37704A}" destId="{5EA9CF5E-1FB6-40F1-AEF8-38168373C5FC}" srcOrd="10" destOrd="0" presId="urn:microsoft.com/office/officeart/2008/layout/CircularPictureCallout"/>
    <dgm:cxn modelId="{9F2A4611-51FF-422B-B0B9-97D4AAC48390}" type="presParOf" srcId="{5EA9CF5E-1FB6-40F1-AEF8-38168373C5FC}" destId="{BA635C63-C34D-49A0-B8C8-AB6A5DA89A3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B2461-E36D-40EA-9D69-D8CD89DB848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4A4BCAA-4679-434F-B625-4339CC35B59A}">
      <dgm:prSet phldrT="[文本]"/>
      <dgm:spPr/>
      <dgm:t>
        <a:bodyPr/>
        <a:lstStyle/>
        <a:p>
          <a:r>
            <a:rPr lang="zh-CN" altLang="en-US" dirty="0" smtClean="0"/>
            <a:t>轻端</a:t>
          </a:r>
          <a:endParaRPr lang="zh-CN" altLang="en-US" dirty="0"/>
        </a:p>
      </dgm:t>
    </dgm:pt>
    <dgm:pt modelId="{7B413D71-A2A3-47DB-8786-F96E5E62C95D}" type="parTrans" cxnId="{67D0786A-9C23-4BBA-8756-F5E10129BC40}">
      <dgm:prSet/>
      <dgm:spPr/>
      <dgm:t>
        <a:bodyPr/>
        <a:lstStyle/>
        <a:p>
          <a:endParaRPr lang="zh-CN" altLang="en-US"/>
        </a:p>
      </dgm:t>
    </dgm:pt>
    <dgm:pt modelId="{5A9C8E5F-1714-42FA-8216-E98A9317C654}" type="sibTrans" cxnId="{67D0786A-9C23-4BBA-8756-F5E10129BC40}">
      <dgm:prSet/>
      <dgm:spPr/>
      <dgm:t>
        <a:bodyPr/>
        <a:lstStyle/>
        <a:p>
          <a:endParaRPr lang="zh-CN" altLang="en-US"/>
        </a:p>
      </dgm:t>
    </dgm:pt>
    <dgm:pt modelId="{1223050B-D0D0-4FB6-ABBD-19B8C4D7C4CF}">
      <dgm:prSet phldrT="[文本]"/>
      <dgm:spPr/>
      <dgm:t>
        <a:bodyPr/>
        <a:lstStyle/>
        <a:p>
          <a:r>
            <a:rPr lang="zh-CN" altLang="en-US" dirty="0" smtClean="0"/>
            <a:t>速率时延</a:t>
          </a:r>
          <a:endParaRPr lang="zh-CN" altLang="en-US" dirty="0"/>
        </a:p>
      </dgm:t>
    </dgm:pt>
    <dgm:pt modelId="{0BBD9A31-9C42-4DB6-A741-99A3E54F6E19}" type="parTrans" cxnId="{7D2DBD05-3F4D-4491-821A-247CD7B9284E}">
      <dgm:prSet/>
      <dgm:spPr/>
      <dgm:t>
        <a:bodyPr/>
        <a:lstStyle/>
        <a:p>
          <a:endParaRPr lang="zh-CN" altLang="en-US"/>
        </a:p>
      </dgm:t>
    </dgm:pt>
    <dgm:pt modelId="{23204467-988B-41EC-8FE1-85B657B9DF05}" type="sibTrans" cxnId="{7D2DBD05-3F4D-4491-821A-247CD7B9284E}">
      <dgm:prSet/>
      <dgm:spPr/>
      <dgm:t>
        <a:bodyPr/>
        <a:lstStyle/>
        <a:p>
          <a:endParaRPr lang="zh-CN" altLang="en-US"/>
        </a:p>
      </dgm:t>
    </dgm:pt>
    <dgm:pt modelId="{557B59A5-BE97-4885-9D0B-D184ECD7A45D}">
      <dgm:prSet phldrT="[文本]"/>
      <dgm:spPr/>
      <dgm:t>
        <a:bodyPr/>
        <a:lstStyle/>
        <a:p>
          <a:r>
            <a:rPr lang="zh-CN" altLang="en-US" dirty="0" smtClean="0"/>
            <a:t>流量能耗</a:t>
          </a:r>
          <a:endParaRPr lang="zh-CN" altLang="en-US" dirty="0"/>
        </a:p>
      </dgm:t>
    </dgm:pt>
    <dgm:pt modelId="{52F8FB5A-2955-4CBA-A4A8-305F7D368F87}" type="parTrans" cxnId="{FF325949-F79C-46C3-BF84-155DC8120167}">
      <dgm:prSet/>
      <dgm:spPr/>
      <dgm:t>
        <a:bodyPr/>
        <a:lstStyle/>
        <a:p>
          <a:endParaRPr lang="zh-CN" altLang="en-US"/>
        </a:p>
      </dgm:t>
    </dgm:pt>
    <dgm:pt modelId="{5DF8F0CE-5EAA-4A98-B152-E4D48D73DF90}" type="sibTrans" cxnId="{FF325949-F79C-46C3-BF84-155DC8120167}">
      <dgm:prSet/>
      <dgm:spPr/>
      <dgm:t>
        <a:bodyPr/>
        <a:lstStyle/>
        <a:p>
          <a:endParaRPr lang="zh-CN" altLang="en-US"/>
        </a:p>
      </dgm:t>
    </dgm:pt>
    <dgm:pt modelId="{9758111B-FE87-4DF7-92AD-B3930DE37416}">
      <dgm:prSet phldrT="[文本]"/>
      <dgm:spPr/>
      <dgm:t>
        <a:bodyPr/>
        <a:lstStyle/>
        <a:p>
          <a:r>
            <a:rPr lang="zh-CN" altLang="en-US" dirty="0" smtClean="0"/>
            <a:t>重云</a:t>
          </a:r>
          <a:endParaRPr lang="zh-CN" altLang="en-US" dirty="0"/>
        </a:p>
      </dgm:t>
    </dgm:pt>
    <dgm:pt modelId="{3D5D1748-20D4-4932-99E0-E3210F425F7C}" type="parTrans" cxnId="{D80FB9F4-FC21-42E4-8120-BA7A70C324A2}">
      <dgm:prSet/>
      <dgm:spPr/>
      <dgm:t>
        <a:bodyPr/>
        <a:lstStyle/>
        <a:p>
          <a:endParaRPr lang="zh-CN" altLang="en-US"/>
        </a:p>
      </dgm:t>
    </dgm:pt>
    <dgm:pt modelId="{676FAF70-57B3-44C1-A256-A2179FE8DE16}" type="sibTrans" cxnId="{D80FB9F4-FC21-42E4-8120-BA7A70C324A2}">
      <dgm:prSet/>
      <dgm:spPr/>
      <dgm:t>
        <a:bodyPr/>
        <a:lstStyle/>
        <a:p>
          <a:endParaRPr lang="zh-CN" altLang="en-US"/>
        </a:p>
      </dgm:t>
    </dgm:pt>
    <dgm:pt modelId="{8F6EAEB2-14AE-4E33-9EA0-92F5C0A9EFBF}">
      <dgm:prSet phldrT="[文本]"/>
      <dgm:spPr/>
      <dgm:t>
        <a:bodyPr/>
        <a:lstStyle/>
        <a:p>
          <a:r>
            <a:rPr lang="zh-CN" altLang="en-US" dirty="0" smtClean="0"/>
            <a:t>迁移调度</a:t>
          </a:r>
          <a:endParaRPr lang="zh-CN" altLang="en-US" dirty="0"/>
        </a:p>
      </dgm:t>
    </dgm:pt>
    <dgm:pt modelId="{A98662EC-D8C8-420E-8F3C-F2AF31C839DD}" type="parTrans" cxnId="{9BDDE554-4C3F-4895-A628-F32F37E44F12}">
      <dgm:prSet/>
      <dgm:spPr/>
      <dgm:t>
        <a:bodyPr/>
        <a:lstStyle/>
        <a:p>
          <a:endParaRPr lang="zh-CN" altLang="en-US"/>
        </a:p>
      </dgm:t>
    </dgm:pt>
    <dgm:pt modelId="{52DA89A8-36F4-4983-AC29-0EF0A2C94412}" type="sibTrans" cxnId="{9BDDE554-4C3F-4895-A628-F32F37E44F12}">
      <dgm:prSet/>
      <dgm:spPr/>
      <dgm:t>
        <a:bodyPr/>
        <a:lstStyle/>
        <a:p>
          <a:endParaRPr lang="zh-CN" altLang="en-US"/>
        </a:p>
      </dgm:t>
    </dgm:pt>
    <dgm:pt modelId="{E9AC04BD-5751-40F3-8977-0F0E2D2B203D}">
      <dgm:prSet phldrT="[文本]"/>
      <dgm:spPr/>
      <dgm:t>
        <a:bodyPr/>
        <a:lstStyle/>
        <a:p>
          <a:r>
            <a:rPr lang="zh-CN" altLang="en-US" dirty="0" smtClean="0"/>
            <a:t>成本优势</a:t>
          </a:r>
          <a:endParaRPr lang="zh-CN" altLang="en-US" dirty="0"/>
        </a:p>
      </dgm:t>
    </dgm:pt>
    <dgm:pt modelId="{9A68B210-D1F0-4E5A-927C-3164E2F8B1CB}" type="parTrans" cxnId="{B58E832B-BFD6-4C52-90FA-5065D0248DB3}">
      <dgm:prSet/>
      <dgm:spPr/>
      <dgm:t>
        <a:bodyPr/>
        <a:lstStyle/>
        <a:p>
          <a:endParaRPr lang="zh-CN" altLang="en-US"/>
        </a:p>
      </dgm:t>
    </dgm:pt>
    <dgm:pt modelId="{4B3A7448-3974-4329-852C-87817EBEA1D2}" type="sibTrans" cxnId="{B58E832B-BFD6-4C52-90FA-5065D0248DB3}">
      <dgm:prSet/>
      <dgm:spPr/>
      <dgm:t>
        <a:bodyPr/>
        <a:lstStyle/>
        <a:p>
          <a:endParaRPr lang="zh-CN" altLang="en-US"/>
        </a:p>
      </dgm:t>
    </dgm:pt>
    <dgm:pt modelId="{8F2410B8-CD0C-47B2-B6E4-2464C6BEBCE0}">
      <dgm:prSet phldrT="[文本]"/>
      <dgm:spPr/>
      <dgm:t>
        <a:bodyPr/>
        <a:lstStyle/>
        <a:p>
          <a:r>
            <a:rPr lang="zh-CN" altLang="en-US" dirty="0" smtClean="0"/>
            <a:t>规模效应</a:t>
          </a:r>
          <a:endParaRPr lang="zh-CN" altLang="en-US" dirty="0"/>
        </a:p>
      </dgm:t>
    </dgm:pt>
    <dgm:pt modelId="{E23F7250-F524-4250-A958-BC4C6C256811}" type="parTrans" cxnId="{2D085CA8-F8EC-4A5F-9D7E-999EB64DB15A}">
      <dgm:prSet/>
      <dgm:spPr/>
      <dgm:t>
        <a:bodyPr/>
        <a:lstStyle/>
        <a:p>
          <a:endParaRPr lang="zh-CN" altLang="en-US"/>
        </a:p>
      </dgm:t>
    </dgm:pt>
    <dgm:pt modelId="{C032EB12-96C2-4C61-9370-1C7E615FD686}" type="sibTrans" cxnId="{2D085CA8-F8EC-4A5F-9D7E-999EB64DB15A}">
      <dgm:prSet/>
      <dgm:spPr/>
      <dgm:t>
        <a:bodyPr/>
        <a:lstStyle/>
        <a:p>
          <a:endParaRPr lang="zh-CN" altLang="en-US"/>
        </a:p>
      </dgm:t>
    </dgm:pt>
    <dgm:pt modelId="{0B86CBB5-72F2-4BE2-8660-502E6568DEE6}">
      <dgm:prSet/>
      <dgm:spPr/>
      <dgm:t>
        <a:bodyPr/>
        <a:lstStyle/>
        <a:p>
          <a:r>
            <a:rPr lang="zh-CN" altLang="en-US" dirty="0" smtClean="0"/>
            <a:t>屏幕匹配</a:t>
          </a:r>
          <a:endParaRPr lang="zh-CN" altLang="en-US" dirty="0"/>
        </a:p>
      </dgm:t>
    </dgm:pt>
    <dgm:pt modelId="{292B1BFB-98B7-4F13-84E7-CC0054E23B65}" type="parTrans" cxnId="{40CFE2DA-AF08-45C4-93E5-1B9CEAE87293}">
      <dgm:prSet/>
      <dgm:spPr/>
      <dgm:t>
        <a:bodyPr/>
        <a:lstStyle/>
        <a:p>
          <a:endParaRPr lang="zh-CN" altLang="en-US"/>
        </a:p>
      </dgm:t>
    </dgm:pt>
    <dgm:pt modelId="{2D21D308-AC52-4E9B-A65E-8F0FB208D838}" type="sibTrans" cxnId="{40CFE2DA-AF08-45C4-93E5-1B9CEAE87293}">
      <dgm:prSet/>
      <dgm:spPr/>
      <dgm:t>
        <a:bodyPr/>
        <a:lstStyle/>
        <a:p>
          <a:endParaRPr lang="zh-CN" altLang="en-US"/>
        </a:p>
      </dgm:t>
    </dgm:pt>
    <dgm:pt modelId="{9C34484E-0A63-4B1E-8489-49B3AF5874CC}" type="pres">
      <dgm:prSet presAssocID="{255B2461-E36D-40EA-9D69-D8CD89DB848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8658C02-33B4-4BB1-9EF9-8F3E97809BBC}" type="pres">
      <dgm:prSet presAssocID="{255B2461-E36D-40EA-9D69-D8CD89DB848B}" presName="dummyMaxCanvas" presStyleCnt="0"/>
      <dgm:spPr/>
    </dgm:pt>
    <dgm:pt modelId="{EEE464CE-496C-41EF-9A48-4A960A8AA3A3}" type="pres">
      <dgm:prSet presAssocID="{255B2461-E36D-40EA-9D69-D8CD89DB848B}" presName="parentComposite" presStyleCnt="0"/>
      <dgm:spPr/>
    </dgm:pt>
    <dgm:pt modelId="{CC291101-4039-4A9D-9750-242027F2097E}" type="pres">
      <dgm:prSet presAssocID="{255B2461-E36D-40EA-9D69-D8CD89DB848B}" presName="parent1" presStyleLbl="alignAccFollowNode1" presStyleIdx="0" presStyleCnt="4" custLinFactNeighborX="-918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D27DB407-5FB8-43D3-AFCF-2688CCD08D1B}" type="pres">
      <dgm:prSet presAssocID="{255B2461-E36D-40EA-9D69-D8CD89DB848B}" presName="parent2" presStyleLbl="alignAccFollowNode1" presStyleIdx="1" presStyleCnt="4" custLinFactNeighborY="14530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DAD11C93-27E1-49AC-AC58-16E4731580EA}" type="pres">
      <dgm:prSet presAssocID="{255B2461-E36D-40EA-9D69-D8CD89DB848B}" presName="childrenComposite" presStyleCnt="0"/>
      <dgm:spPr/>
    </dgm:pt>
    <dgm:pt modelId="{21D76926-C2DF-4BE9-8FF7-A150F91D3AF7}" type="pres">
      <dgm:prSet presAssocID="{255B2461-E36D-40EA-9D69-D8CD89DB848B}" presName="dummyMaxCanvas_ChildArea" presStyleCnt="0"/>
      <dgm:spPr/>
    </dgm:pt>
    <dgm:pt modelId="{7D98B611-C727-458B-860C-0A7DC6A8885A}" type="pres">
      <dgm:prSet presAssocID="{255B2461-E36D-40EA-9D69-D8CD89DB848B}" presName="fulcrum" presStyleLbl="alignAccFollowNode1" presStyleIdx="2" presStyleCnt="4"/>
      <dgm:spPr/>
    </dgm:pt>
    <dgm:pt modelId="{05AB315B-A9B3-4359-94DB-855B763298AD}" type="pres">
      <dgm:prSet presAssocID="{255B2461-E36D-40EA-9D69-D8CD89DB848B}" presName="balance_33" presStyleLbl="alignAccFollowNode1" presStyleIdx="3" presStyleCnt="4" custAng="266674" custLinFactNeighborY="36153">
        <dgm:presLayoutVars>
          <dgm:bulletEnabled val="1"/>
        </dgm:presLayoutVars>
      </dgm:prSet>
      <dgm:spPr/>
    </dgm:pt>
    <dgm:pt modelId="{0A0D0F26-4E53-4649-A23C-87FC711972F3}" type="pres">
      <dgm:prSet presAssocID="{255B2461-E36D-40EA-9D69-D8CD89DB848B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C3156C-6D07-4FA5-BAA8-10E3D920B2E5}" type="pres">
      <dgm:prSet presAssocID="{255B2461-E36D-40EA-9D69-D8CD89DB848B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917736-6B10-44BF-8A91-67A93FF22EC8}" type="pres">
      <dgm:prSet presAssocID="{255B2461-E36D-40EA-9D69-D8CD89DB848B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40E388-CA93-4107-A1FD-9447838F53D5}" type="pres">
      <dgm:prSet presAssocID="{255B2461-E36D-40EA-9D69-D8CD89DB848B}" presName="left_33_1" presStyleLbl="node1" presStyleIdx="3" presStyleCnt="6" custLinFactNeighborY="-107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E6D76B-9135-412A-898F-FFB68E40853E}" type="pres">
      <dgm:prSet presAssocID="{255B2461-E36D-40EA-9D69-D8CD89DB848B}" presName="left_33_2" presStyleLbl="node1" presStyleIdx="4" presStyleCnt="6" custLinFactNeighborY="-107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DCCE49-FC4A-4D88-8BEC-AF02CD86F12F}" type="pres">
      <dgm:prSet presAssocID="{255B2461-E36D-40EA-9D69-D8CD89DB848B}" presName="left_33_3" presStyleLbl="node1" presStyleIdx="5" presStyleCnt="6" custLinFactNeighborY="-107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80FB9F4-FC21-42E4-8120-BA7A70C324A2}" srcId="{255B2461-E36D-40EA-9D69-D8CD89DB848B}" destId="{9758111B-FE87-4DF7-92AD-B3930DE37416}" srcOrd="1" destOrd="0" parTransId="{3D5D1748-20D4-4932-99E0-E3210F425F7C}" sibTransId="{676FAF70-57B3-44C1-A256-A2179FE8DE16}"/>
    <dgm:cxn modelId="{9ECF7E82-782B-4635-BBA1-FCF962BB10F5}" type="presOf" srcId="{1223050B-D0D0-4FB6-ABBD-19B8C4D7C4CF}" destId="{8540E388-CA93-4107-A1FD-9447838F53D5}" srcOrd="0" destOrd="0" presId="urn:microsoft.com/office/officeart/2005/8/layout/balance1"/>
    <dgm:cxn modelId="{6AA475B6-64C6-4C4F-B767-6F7008E5B51E}" type="presOf" srcId="{9758111B-FE87-4DF7-92AD-B3930DE37416}" destId="{D27DB407-5FB8-43D3-AFCF-2688CCD08D1B}" srcOrd="0" destOrd="0" presId="urn:microsoft.com/office/officeart/2005/8/layout/balance1"/>
    <dgm:cxn modelId="{FF325949-F79C-46C3-BF84-155DC8120167}" srcId="{F4A4BCAA-4679-434F-B625-4339CC35B59A}" destId="{557B59A5-BE97-4885-9D0B-D184ECD7A45D}" srcOrd="2" destOrd="0" parTransId="{52F8FB5A-2955-4CBA-A4A8-305F7D368F87}" sibTransId="{5DF8F0CE-5EAA-4A98-B152-E4D48D73DF90}"/>
    <dgm:cxn modelId="{782AC49D-9F3B-439F-87F2-CC05A7687641}" type="presOf" srcId="{8F2410B8-CD0C-47B2-B6E4-2464C6BEBCE0}" destId="{CA917736-6B10-44BF-8A91-67A93FF22EC8}" srcOrd="0" destOrd="0" presId="urn:microsoft.com/office/officeart/2005/8/layout/balance1"/>
    <dgm:cxn modelId="{80599891-413C-43DC-ABCF-4FF039A68A7B}" type="presOf" srcId="{8F6EAEB2-14AE-4E33-9EA0-92F5C0A9EFBF}" destId="{0A0D0F26-4E53-4649-A23C-87FC711972F3}" srcOrd="0" destOrd="0" presId="urn:microsoft.com/office/officeart/2005/8/layout/balance1"/>
    <dgm:cxn modelId="{592D0CCA-FA88-4357-A7E4-4801E47FD635}" type="presOf" srcId="{F4A4BCAA-4679-434F-B625-4339CC35B59A}" destId="{CC291101-4039-4A9D-9750-242027F2097E}" srcOrd="0" destOrd="0" presId="urn:microsoft.com/office/officeart/2005/8/layout/balance1"/>
    <dgm:cxn modelId="{7D2DBD05-3F4D-4491-821A-247CD7B9284E}" srcId="{F4A4BCAA-4679-434F-B625-4339CC35B59A}" destId="{1223050B-D0D0-4FB6-ABBD-19B8C4D7C4CF}" srcOrd="0" destOrd="0" parTransId="{0BBD9A31-9C42-4DB6-A741-99A3E54F6E19}" sibTransId="{23204467-988B-41EC-8FE1-85B657B9DF05}"/>
    <dgm:cxn modelId="{9BDDE554-4C3F-4895-A628-F32F37E44F12}" srcId="{9758111B-FE87-4DF7-92AD-B3930DE37416}" destId="{8F6EAEB2-14AE-4E33-9EA0-92F5C0A9EFBF}" srcOrd="0" destOrd="0" parTransId="{A98662EC-D8C8-420E-8F3C-F2AF31C839DD}" sibTransId="{52DA89A8-36F4-4983-AC29-0EF0A2C94412}"/>
    <dgm:cxn modelId="{5C5B2290-2A2C-448E-849A-D2DB7D47B8F6}" type="presOf" srcId="{0B86CBB5-72F2-4BE2-8660-502E6568DEE6}" destId="{04E6D76B-9135-412A-898F-FFB68E40853E}" srcOrd="0" destOrd="0" presId="urn:microsoft.com/office/officeart/2005/8/layout/balance1"/>
    <dgm:cxn modelId="{618CCD59-F53B-4038-B495-7F09124ED271}" type="presOf" srcId="{255B2461-E36D-40EA-9D69-D8CD89DB848B}" destId="{9C34484E-0A63-4B1E-8489-49B3AF5874CC}" srcOrd="0" destOrd="0" presId="urn:microsoft.com/office/officeart/2005/8/layout/balance1"/>
    <dgm:cxn modelId="{2A6D4B21-71A3-45E5-BF74-D6E8F6451FB2}" type="presOf" srcId="{E9AC04BD-5751-40F3-8977-0F0E2D2B203D}" destId="{62C3156C-6D07-4FA5-BAA8-10E3D920B2E5}" srcOrd="0" destOrd="0" presId="urn:microsoft.com/office/officeart/2005/8/layout/balance1"/>
    <dgm:cxn modelId="{67D0786A-9C23-4BBA-8756-F5E10129BC40}" srcId="{255B2461-E36D-40EA-9D69-D8CD89DB848B}" destId="{F4A4BCAA-4679-434F-B625-4339CC35B59A}" srcOrd="0" destOrd="0" parTransId="{7B413D71-A2A3-47DB-8786-F96E5E62C95D}" sibTransId="{5A9C8E5F-1714-42FA-8216-E98A9317C654}"/>
    <dgm:cxn modelId="{40CFE2DA-AF08-45C4-93E5-1B9CEAE87293}" srcId="{F4A4BCAA-4679-434F-B625-4339CC35B59A}" destId="{0B86CBB5-72F2-4BE2-8660-502E6568DEE6}" srcOrd="1" destOrd="0" parTransId="{292B1BFB-98B7-4F13-84E7-CC0054E23B65}" sibTransId="{2D21D308-AC52-4E9B-A65E-8F0FB208D838}"/>
    <dgm:cxn modelId="{2D085CA8-F8EC-4A5F-9D7E-999EB64DB15A}" srcId="{9758111B-FE87-4DF7-92AD-B3930DE37416}" destId="{8F2410B8-CD0C-47B2-B6E4-2464C6BEBCE0}" srcOrd="2" destOrd="0" parTransId="{E23F7250-F524-4250-A958-BC4C6C256811}" sibTransId="{C032EB12-96C2-4C61-9370-1C7E615FD686}"/>
    <dgm:cxn modelId="{23FE09C1-53F4-47B8-A0A3-E7C7E12DD70F}" type="presOf" srcId="{557B59A5-BE97-4885-9D0B-D184ECD7A45D}" destId="{1ADCCE49-FC4A-4D88-8BEC-AF02CD86F12F}" srcOrd="0" destOrd="0" presId="urn:microsoft.com/office/officeart/2005/8/layout/balance1"/>
    <dgm:cxn modelId="{B58E832B-BFD6-4C52-90FA-5065D0248DB3}" srcId="{9758111B-FE87-4DF7-92AD-B3930DE37416}" destId="{E9AC04BD-5751-40F3-8977-0F0E2D2B203D}" srcOrd="1" destOrd="0" parTransId="{9A68B210-D1F0-4E5A-927C-3164E2F8B1CB}" sibTransId="{4B3A7448-3974-4329-852C-87817EBEA1D2}"/>
    <dgm:cxn modelId="{5661F788-C677-45C2-90EC-23BEC7A8E85E}" type="presParOf" srcId="{9C34484E-0A63-4B1E-8489-49B3AF5874CC}" destId="{28658C02-33B4-4BB1-9EF9-8F3E97809BBC}" srcOrd="0" destOrd="0" presId="urn:microsoft.com/office/officeart/2005/8/layout/balance1"/>
    <dgm:cxn modelId="{6979296C-F791-4698-B76E-141C45DCA0B6}" type="presParOf" srcId="{9C34484E-0A63-4B1E-8489-49B3AF5874CC}" destId="{EEE464CE-496C-41EF-9A48-4A960A8AA3A3}" srcOrd="1" destOrd="0" presId="urn:microsoft.com/office/officeart/2005/8/layout/balance1"/>
    <dgm:cxn modelId="{E31FC22E-3733-4947-82BC-DCA8C126EEC5}" type="presParOf" srcId="{EEE464CE-496C-41EF-9A48-4A960A8AA3A3}" destId="{CC291101-4039-4A9D-9750-242027F2097E}" srcOrd="0" destOrd="0" presId="urn:microsoft.com/office/officeart/2005/8/layout/balance1"/>
    <dgm:cxn modelId="{32C0DE0B-9E94-4082-9F0C-BB24E0D98A9C}" type="presParOf" srcId="{EEE464CE-496C-41EF-9A48-4A960A8AA3A3}" destId="{D27DB407-5FB8-43D3-AFCF-2688CCD08D1B}" srcOrd="1" destOrd="0" presId="urn:microsoft.com/office/officeart/2005/8/layout/balance1"/>
    <dgm:cxn modelId="{4134F1DD-3450-40E4-BBE7-7271E7F6052A}" type="presParOf" srcId="{9C34484E-0A63-4B1E-8489-49B3AF5874CC}" destId="{DAD11C93-27E1-49AC-AC58-16E4731580EA}" srcOrd="2" destOrd="0" presId="urn:microsoft.com/office/officeart/2005/8/layout/balance1"/>
    <dgm:cxn modelId="{F31D7F81-3498-4B5C-B5EC-C64FEC14371C}" type="presParOf" srcId="{DAD11C93-27E1-49AC-AC58-16E4731580EA}" destId="{21D76926-C2DF-4BE9-8FF7-A150F91D3AF7}" srcOrd="0" destOrd="0" presId="urn:microsoft.com/office/officeart/2005/8/layout/balance1"/>
    <dgm:cxn modelId="{1EA4B548-2CDB-4F93-A10F-F55DE97D711E}" type="presParOf" srcId="{DAD11C93-27E1-49AC-AC58-16E4731580EA}" destId="{7D98B611-C727-458B-860C-0A7DC6A8885A}" srcOrd="1" destOrd="0" presId="urn:microsoft.com/office/officeart/2005/8/layout/balance1"/>
    <dgm:cxn modelId="{181910D2-B171-485E-A1E6-8CD9997738CF}" type="presParOf" srcId="{DAD11C93-27E1-49AC-AC58-16E4731580EA}" destId="{05AB315B-A9B3-4359-94DB-855B763298AD}" srcOrd="2" destOrd="0" presId="urn:microsoft.com/office/officeart/2005/8/layout/balance1"/>
    <dgm:cxn modelId="{F461E404-E973-42BD-8965-78CC830992C8}" type="presParOf" srcId="{DAD11C93-27E1-49AC-AC58-16E4731580EA}" destId="{0A0D0F26-4E53-4649-A23C-87FC711972F3}" srcOrd="3" destOrd="0" presId="urn:microsoft.com/office/officeart/2005/8/layout/balance1"/>
    <dgm:cxn modelId="{B128F992-FC1D-489A-BFD4-20D3796791C2}" type="presParOf" srcId="{DAD11C93-27E1-49AC-AC58-16E4731580EA}" destId="{62C3156C-6D07-4FA5-BAA8-10E3D920B2E5}" srcOrd="4" destOrd="0" presId="urn:microsoft.com/office/officeart/2005/8/layout/balance1"/>
    <dgm:cxn modelId="{5C1DC5B7-9C61-45E6-AB02-E02486972D12}" type="presParOf" srcId="{DAD11C93-27E1-49AC-AC58-16E4731580EA}" destId="{CA917736-6B10-44BF-8A91-67A93FF22EC8}" srcOrd="5" destOrd="0" presId="urn:microsoft.com/office/officeart/2005/8/layout/balance1"/>
    <dgm:cxn modelId="{46E67987-9610-4A76-85AF-B6C285253BF5}" type="presParOf" srcId="{DAD11C93-27E1-49AC-AC58-16E4731580EA}" destId="{8540E388-CA93-4107-A1FD-9447838F53D5}" srcOrd="6" destOrd="0" presId="urn:microsoft.com/office/officeart/2005/8/layout/balance1"/>
    <dgm:cxn modelId="{EA64BD2F-7889-4632-A464-DBBC3D41B7A9}" type="presParOf" srcId="{DAD11C93-27E1-49AC-AC58-16E4731580EA}" destId="{04E6D76B-9135-412A-898F-FFB68E40853E}" srcOrd="7" destOrd="0" presId="urn:microsoft.com/office/officeart/2005/8/layout/balance1"/>
    <dgm:cxn modelId="{D9AA4D76-B61B-4877-B4CB-AF467A9D2128}" type="presParOf" srcId="{DAD11C93-27E1-49AC-AC58-16E4731580EA}" destId="{1ADCCE49-FC4A-4D88-8BEC-AF02CD86F12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86821-2A94-4952-8474-2D1603B608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D4B6B8-5210-49BB-A873-D115973FAB45}">
      <dgm:prSet phldrT="[文本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注重实用性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05A6AEE0-740C-4271-9D02-0194F9606011}" type="parTrans" cxnId="{DB814AF3-E3BD-49B8-9AF2-D357F9E4821C}">
      <dgm:prSet/>
      <dgm:spPr/>
      <dgm:t>
        <a:bodyPr/>
        <a:lstStyle/>
        <a:p>
          <a:endParaRPr lang="zh-CN" altLang="en-US"/>
        </a:p>
      </dgm:t>
    </dgm:pt>
    <dgm:pt modelId="{558A401B-074A-49CD-BD33-F4E2F64ED257}" type="sibTrans" cxnId="{DB814AF3-E3BD-49B8-9AF2-D357F9E4821C}">
      <dgm:prSet/>
      <dgm:spPr/>
      <dgm:t>
        <a:bodyPr/>
        <a:lstStyle/>
        <a:p>
          <a:endParaRPr lang="zh-CN" altLang="en-US"/>
        </a:p>
      </dgm:t>
    </dgm:pt>
    <dgm:pt modelId="{B56EC454-6BB1-4A0D-B2D3-36525FC8483A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从实际系统中发现问题</a:t>
          </a:r>
          <a:endParaRPr lang="zh-CN" altLang="en-US" dirty="0">
            <a:solidFill>
              <a:schemeClr val="tx1"/>
            </a:solidFill>
          </a:endParaRPr>
        </a:p>
      </dgm:t>
    </dgm:pt>
    <dgm:pt modelId="{A82FC4CC-EAD4-4D6E-9CBC-5218C3D1C16A}" type="parTrans" cxnId="{2BEDE4D7-5000-4ECD-898F-982CDB17C1B9}">
      <dgm:prSet/>
      <dgm:spPr/>
      <dgm:t>
        <a:bodyPr/>
        <a:lstStyle/>
        <a:p>
          <a:endParaRPr lang="zh-CN" altLang="en-US"/>
        </a:p>
      </dgm:t>
    </dgm:pt>
    <dgm:pt modelId="{F6ADB944-8855-4EB3-890B-A572FDBC917D}" type="sibTrans" cxnId="{2BEDE4D7-5000-4ECD-898F-982CDB17C1B9}">
      <dgm:prSet/>
      <dgm:spPr/>
      <dgm:t>
        <a:bodyPr/>
        <a:lstStyle/>
        <a:p>
          <a:endParaRPr lang="zh-CN" altLang="en-US"/>
        </a:p>
      </dgm:t>
    </dgm:pt>
    <dgm:pt modelId="{1A1C2F79-89C1-4B83-A8AB-E1B34DEE15F3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在实际环境中解决问题</a:t>
          </a:r>
          <a:endParaRPr lang="zh-CN" altLang="en-US" dirty="0">
            <a:solidFill>
              <a:schemeClr val="tx1"/>
            </a:solidFill>
          </a:endParaRPr>
        </a:p>
      </dgm:t>
    </dgm:pt>
    <dgm:pt modelId="{F3B069D2-EEFD-427E-B41C-A5A3DAD0AA59}" type="parTrans" cxnId="{509C246D-B204-4804-9A9E-4C3FC4E2F6B8}">
      <dgm:prSet/>
      <dgm:spPr/>
      <dgm:t>
        <a:bodyPr/>
        <a:lstStyle/>
        <a:p>
          <a:endParaRPr lang="zh-CN" altLang="en-US"/>
        </a:p>
      </dgm:t>
    </dgm:pt>
    <dgm:pt modelId="{3911ED89-DE3B-4C82-91A0-9321AAD172B9}" type="sibTrans" cxnId="{509C246D-B204-4804-9A9E-4C3FC4E2F6B8}">
      <dgm:prSet/>
      <dgm:spPr/>
      <dgm:t>
        <a:bodyPr/>
        <a:lstStyle/>
        <a:p>
          <a:endParaRPr lang="zh-CN" altLang="en-US"/>
        </a:p>
      </dgm:t>
    </dgm:pt>
    <dgm:pt modelId="{9846B562-73EA-4A6D-86A6-84E31C4F600D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进行适度的提升与展开</a:t>
          </a:r>
          <a:endParaRPr lang="zh-CN" altLang="en-US" dirty="0">
            <a:solidFill>
              <a:schemeClr val="tx1"/>
            </a:solidFill>
          </a:endParaRPr>
        </a:p>
      </dgm:t>
    </dgm:pt>
    <dgm:pt modelId="{B9BD2C75-A5FA-476F-BFA6-4627C9F076DC}" type="parTrans" cxnId="{721A2182-975A-4F0D-8C0A-F07DB7C9F7C8}">
      <dgm:prSet/>
      <dgm:spPr/>
      <dgm:t>
        <a:bodyPr/>
        <a:lstStyle/>
        <a:p>
          <a:endParaRPr lang="zh-CN" altLang="en-US"/>
        </a:p>
      </dgm:t>
    </dgm:pt>
    <dgm:pt modelId="{4C93F7EB-88C5-4DC9-85C6-F315854B5D52}" type="sibTrans" cxnId="{721A2182-975A-4F0D-8C0A-F07DB7C9F7C8}">
      <dgm:prSet/>
      <dgm:spPr/>
      <dgm:t>
        <a:bodyPr/>
        <a:lstStyle/>
        <a:p>
          <a:endParaRPr lang="zh-CN" altLang="en-US"/>
        </a:p>
      </dgm:t>
    </dgm:pt>
    <dgm:pt modelId="{812FA519-E1C4-4BAD-9E1F-DBF9ADB47342}" type="pres">
      <dgm:prSet presAssocID="{EFB86821-2A94-4952-8474-2D1603B608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9FCB2E2-DA49-4524-9461-902EE6575561}" type="pres">
      <dgm:prSet presAssocID="{85D4B6B8-5210-49BB-A873-D115973FAB45}" presName="root1" presStyleCnt="0"/>
      <dgm:spPr/>
    </dgm:pt>
    <dgm:pt modelId="{5712DC34-FAA5-41C0-ABDF-101E6053411B}" type="pres">
      <dgm:prSet presAssocID="{85D4B6B8-5210-49BB-A873-D115973FAB45}" presName="LevelOneTextNode" presStyleLbl="node0" presStyleIdx="0" presStyleCnt="1" custScaleY="628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8E5F32-DDF4-43F1-9140-6A09F24A08D4}" type="pres">
      <dgm:prSet presAssocID="{85D4B6B8-5210-49BB-A873-D115973FAB45}" presName="level2hierChild" presStyleCnt="0"/>
      <dgm:spPr/>
    </dgm:pt>
    <dgm:pt modelId="{9444EC0C-76FA-4CE1-9970-409BC65CE721}" type="pres">
      <dgm:prSet presAssocID="{A82FC4CC-EAD4-4D6E-9CBC-5218C3D1C16A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52910577-8193-4D34-8884-AE9BE6DB0626}" type="pres">
      <dgm:prSet presAssocID="{A82FC4CC-EAD4-4D6E-9CBC-5218C3D1C16A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0150EE57-3E64-4978-8FEC-C826CF28FA16}" type="pres">
      <dgm:prSet presAssocID="{B56EC454-6BB1-4A0D-B2D3-36525FC8483A}" presName="root2" presStyleCnt="0"/>
      <dgm:spPr/>
    </dgm:pt>
    <dgm:pt modelId="{752991AA-328F-4B61-9906-D9666E0A1BEC}" type="pres">
      <dgm:prSet presAssocID="{B56EC454-6BB1-4A0D-B2D3-36525FC8483A}" presName="LevelTwoTextNode" presStyleLbl="node2" presStyleIdx="0" presStyleCnt="3" custScaleX="12732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9EC56A5-AB4F-49D3-8C1A-80B7C0F549B3}" type="pres">
      <dgm:prSet presAssocID="{B56EC454-6BB1-4A0D-B2D3-36525FC8483A}" presName="level3hierChild" presStyleCnt="0"/>
      <dgm:spPr/>
    </dgm:pt>
    <dgm:pt modelId="{21BD1568-13BD-4E98-A9B6-F5C3F3B6296C}" type="pres">
      <dgm:prSet presAssocID="{F3B069D2-EEFD-427E-B41C-A5A3DAD0AA59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47128FF8-188E-4055-9461-E701ACEA9416}" type="pres">
      <dgm:prSet presAssocID="{F3B069D2-EEFD-427E-B41C-A5A3DAD0AA59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99FA2BB6-1826-4448-B8C1-FCF4E807741F}" type="pres">
      <dgm:prSet presAssocID="{1A1C2F79-89C1-4B83-A8AB-E1B34DEE15F3}" presName="root2" presStyleCnt="0"/>
      <dgm:spPr/>
    </dgm:pt>
    <dgm:pt modelId="{57C7AF4A-85CA-4FBF-B138-69C8607CC890}" type="pres">
      <dgm:prSet presAssocID="{1A1C2F79-89C1-4B83-A8AB-E1B34DEE15F3}" presName="LevelTwoTextNode" presStyleLbl="node2" presStyleIdx="1" presStyleCnt="3" custScaleX="12732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23B5A9-E8B7-4E9E-8CC4-B2B377C7D4B2}" type="pres">
      <dgm:prSet presAssocID="{1A1C2F79-89C1-4B83-A8AB-E1B34DEE15F3}" presName="level3hierChild" presStyleCnt="0"/>
      <dgm:spPr/>
    </dgm:pt>
    <dgm:pt modelId="{92AE3C96-7068-47B2-898C-67DE6AEC23B3}" type="pres">
      <dgm:prSet presAssocID="{B9BD2C75-A5FA-476F-BFA6-4627C9F076DC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C690DD04-50B0-4DCA-B46B-4F33CCC3AB02}" type="pres">
      <dgm:prSet presAssocID="{B9BD2C75-A5FA-476F-BFA6-4627C9F076DC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08A7D3F0-28CB-469E-BB80-D5750E775C76}" type="pres">
      <dgm:prSet presAssocID="{9846B562-73EA-4A6D-86A6-84E31C4F600D}" presName="root2" presStyleCnt="0"/>
      <dgm:spPr/>
    </dgm:pt>
    <dgm:pt modelId="{70964BA2-2C1B-4BEF-94F1-4F8C2B94C7C7}" type="pres">
      <dgm:prSet presAssocID="{9846B562-73EA-4A6D-86A6-84E31C4F600D}" presName="LevelTwoTextNode" presStyleLbl="node2" presStyleIdx="2" presStyleCnt="3" custScaleX="12561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66571E-62CA-497A-9B59-DCFC2606EEB1}" type="pres">
      <dgm:prSet presAssocID="{9846B562-73EA-4A6D-86A6-84E31C4F600D}" presName="level3hierChild" presStyleCnt="0"/>
      <dgm:spPr/>
    </dgm:pt>
  </dgm:ptLst>
  <dgm:cxnLst>
    <dgm:cxn modelId="{4395327E-8070-4AC7-8DBB-B640A6B53AA6}" type="presOf" srcId="{B56EC454-6BB1-4A0D-B2D3-36525FC8483A}" destId="{752991AA-328F-4B61-9906-D9666E0A1BEC}" srcOrd="0" destOrd="0" presId="urn:microsoft.com/office/officeart/2008/layout/HorizontalMultiLevelHierarchy"/>
    <dgm:cxn modelId="{06FBBFF6-D774-423D-9EC7-3129CC837E01}" type="presOf" srcId="{A82FC4CC-EAD4-4D6E-9CBC-5218C3D1C16A}" destId="{52910577-8193-4D34-8884-AE9BE6DB0626}" srcOrd="1" destOrd="0" presId="urn:microsoft.com/office/officeart/2008/layout/HorizontalMultiLevelHierarchy"/>
    <dgm:cxn modelId="{F937B4CC-0293-4A57-8009-ED0B717B0810}" type="presOf" srcId="{F3B069D2-EEFD-427E-B41C-A5A3DAD0AA59}" destId="{47128FF8-188E-4055-9461-E701ACEA9416}" srcOrd="1" destOrd="0" presId="urn:microsoft.com/office/officeart/2008/layout/HorizontalMultiLevelHierarchy"/>
    <dgm:cxn modelId="{275EDD84-A839-4F7B-B674-0FF770AD2278}" type="presOf" srcId="{B9BD2C75-A5FA-476F-BFA6-4627C9F076DC}" destId="{C690DD04-50B0-4DCA-B46B-4F33CCC3AB02}" srcOrd="1" destOrd="0" presId="urn:microsoft.com/office/officeart/2008/layout/HorizontalMultiLevelHierarchy"/>
    <dgm:cxn modelId="{DA5A632E-CE54-4F3B-9460-A16C66843D98}" type="presOf" srcId="{85D4B6B8-5210-49BB-A873-D115973FAB45}" destId="{5712DC34-FAA5-41C0-ABDF-101E6053411B}" srcOrd="0" destOrd="0" presId="urn:microsoft.com/office/officeart/2008/layout/HorizontalMultiLevelHierarchy"/>
    <dgm:cxn modelId="{2BEDE4D7-5000-4ECD-898F-982CDB17C1B9}" srcId="{85D4B6B8-5210-49BB-A873-D115973FAB45}" destId="{B56EC454-6BB1-4A0D-B2D3-36525FC8483A}" srcOrd="0" destOrd="0" parTransId="{A82FC4CC-EAD4-4D6E-9CBC-5218C3D1C16A}" sibTransId="{F6ADB944-8855-4EB3-890B-A572FDBC917D}"/>
    <dgm:cxn modelId="{17B3700D-BDC8-486E-9377-5023456BD4CA}" type="presOf" srcId="{B9BD2C75-A5FA-476F-BFA6-4627C9F076DC}" destId="{92AE3C96-7068-47B2-898C-67DE6AEC23B3}" srcOrd="0" destOrd="0" presId="urn:microsoft.com/office/officeart/2008/layout/HorizontalMultiLevelHierarchy"/>
    <dgm:cxn modelId="{DB814AF3-E3BD-49B8-9AF2-D357F9E4821C}" srcId="{EFB86821-2A94-4952-8474-2D1603B6087D}" destId="{85D4B6B8-5210-49BB-A873-D115973FAB45}" srcOrd="0" destOrd="0" parTransId="{05A6AEE0-740C-4271-9D02-0194F9606011}" sibTransId="{558A401B-074A-49CD-BD33-F4E2F64ED257}"/>
    <dgm:cxn modelId="{509C246D-B204-4804-9A9E-4C3FC4E2F6B8}" srcId="{85D4B6B8-5210-49BB-A873-D115973FAB45}" destId="{1A1C2F79-89C1-4B83-A8AB-E1B34DEE15F3}" srcOrd="1" destOrd="0" parTransId="{F3B069D2-EEFD-427E-B41C-A5A3DAD0AA59}" sibTransId="{3911ED89-DE3B-4C82-91A0-9321AAD172B9}"/>
    <dgm:cxn modelId="{64C250CF-35C5-43B2-9316-CEE4958DF9CD}" type="presOf" srcId="{EFB86821-2A94-4952-8474-2D1603B6087D}" destId="{812FA519-E1C4-4BAD-9E1F-DBF9ADB47342}" srcOrd="0" destOrd="0" presId="urn:microsoft.com/office/officeart/2008/layout/HorizontalMultiLevelHierarchy"/>
    <dgm:cxn modelId="{46159216-CE3C-405E-AC53-3077731AB4B8}" type="presOf" srcId="{A82FC4CC-EAD4-4D6E-9CBC-5218C3D1C16A}" destId="{9444EC0C-76FA-4CE1-9970-409BC65CE721}" srcOrd="0" destOrd="0" presId="urn:microsoft.com/office/officeart/2008/layout/HorizontalMultiLevelHierarchy"/>
    <dgm:cxn modelId="{3902D52B-7986-490C-BE70-65C51F0D2846}" type="presOf" srcId="{1A1C2F79-89C1-4B83-A8AB-E1B34DEE15F3}" destId="{57C7AF4A-85CA-4FBF-B138-69C8607CC890}" srcOrd="0" destOrd="0" presId="urn:microsoft.com/office/officeart/2008/layout/HorizontalMultiLevelHierarchy"/>
    <dgm:cxn modelId="{721A2182-975A-4F0D-8C0A-F07DB7C9F7C8}" srcId="{85D4B6B8-5210-49BB-A873-D115973FAB45}" destId="{9846B562-73EA-4A6D-86A6-84E31C4F600D}" srcOrd="2" destOrd="0" parTransId="{B9BD2C75-A5FA-476F-BFA6-4627C9F076DC}" sibTransId="{4C93F7EB-88C5-4DC9-85C6-F315854B5D52}"/>
    <dgm:cxn modelId="{9519DEEA-5CA9-4878-A801-BD534CED8358}" type="presOf" srcId="{F3B069D2-EEFD-427E-B41C-A5A3DAD0AA59}" destId="{21BD1568-13BD-4E98-A9B6-F5C3F3B6296C}" srcOrd="0" destOrd="0" presId="urn:microsoft.com/office/officeart/2008/layout/HorizontalMultiLevelHierarchy"/>
    <dgm:cxn modelId="{F5A68810-71E1-4C83-BE2D-357756F0C4F6}" type="presOf" srcId="{9846B562-73EA-4A6D-86A6-84E31C4F600D}" destId="{70964BA2-2C1B-4BEF-94F1-4F8C2B94C7C7}" srcOrd="0" destOrd="0" presId="urn:microsoft.com/office/officeart/2008/layout/HorizontalMultiLevelHierarchy"/>
    <dgm:cxn modelId="{06F49ED2-67D1-42E3-80AB-A0B3365FFE29}" type="presParOf" srcId="{812FA519-E1C4-4BAD-9E1F-DBF9ADB47342}" destId="{D9FCB2E2-DA49-4524-9461-902EE6575561}" srcOrd="0" destOrd="0" presId="urn:microsoft.com/office/officeart/2008/layout/HorizontalMultiLevelHierarchy"/>
    <dgm:cxn modelId="{C90307DD-8502-4687-BCBE-1C1482F69EC0}" type="presParOf" srcId="{D9FCB2E2-DA49-4524-9461-902EE6575561}" destId="{5712DC34-FAA5-41C0-ABDF-101E6053411B}" srcOrd="0" destOrd="0" presId="urn:microsoft.com/office/officeart/2008/layout/HorizontalMultiLevelHierarchy"/>
    <dgm:cxn modelId="{3AAE4AD2-D197-4E54-869B-E60C7CB90BDD}" type="presParOf" srcId="{D9FCB2E2-DA49-4524-9461-902EE6575561}" destId="{D38E5F32-DDF4-43F1-9140-6A09F24A08D4}" srcOrd="1" destOrd="0" presId="urn:microsoft.com/office/officeart/2008/layout/HorizontalMultiLevelHierarchy"/>
    <dgm:cxn modelId="{EA13B092-7A30-4BF8-8425-07EFAAE501DE}" type="presParOf" srcId="{D38E5F32-DDF4-43F1-9140-6A09F24A08D4}" destId="{9444EC0C-76FA-4CE1-9970-409BC65CE721}" srcOrd="0" destOrd="0" presId="urn:microsoft.com/office/officeart/2008/layout/HorizontalMultiLevelHierarchy"/>
    <dgm:cxn modelId="{E1600EBF-F69D-4D1B-A6E8-0D4783F8FEDD}" type="presParOf" srcId="{9444EC0C-76FA-4CE1-9970-409BC65CE721}" destId="{52910577-8193-4D34-8884-AE9BE6DB0626}" srcOrd="0" destOrd="0" presId="urn:microsoft.com/office/officeart/2008/layout/HorizontalMultiLevelHierarchy"/>
    <dgm:cxn modelId="{C4144368-5BEC-4BDC-AA68-D07D729E4EAD}" type="presParOf" srcId="{D38E5F32-DDF4-43F1-9140-6A09F24A08D4}" destId="{0150EE57-3E64-4978-8FEC-C826CF28FA16}" srcOrd="1" destOrd="0" presId="urn:microsoft.com/office/officeart/2008/layout/HorizontalMultiLevelHierarchy"/>
    <dgm:cxn modelId="{9F1CEE97-37DA-4589-A3FA-7EE1DB32A3DB}" type="presParOf" srcId="{0150EE57-3E64-4978-8FEC-C826CF28FA16}" destId="{752991AA-328F-4B61-9906-D9666E0A1BEC}" srcOrd="0" destOrd="0" presId="urn:microsoft.com/office/officeart/2008/layout/HorizontalMultiLevelHierarchy"/>
    <dgm:cxn modelId="{C0C6A3F1-C533-4A4D-8798-0BF62968CF5D}" type="presParOf" srcId="{0150EE57-3E64-4978-8FEC-C826CF28FA16}" destId="{69EC56A5-AB4F-49D3-8C1A-80B7C0F549B3}" srcOrd="1" destOrd="0" presId="urn:microsoft.com/office/officeart/2008/layout/HorizontalMultiLevelHierarchy"/>
    <dgm:cxn modelId="{7FA523CA-92F3-4E20-AFEA-F13CC7EED7E4}" type="presParOf" srcId="{D38E5F32-DDF4-43F1-9140-6A09F24A08D4}" destId="{21BD1568-13BD-4E98-A9B6-F5C3F3B6296C}" srcOrd="2" destOrd="0" presId="urn:microsoft.com/office/officeart/2008/layout/HorizontalMultiLevelHierarchy"/>
    <dgm:cxn modelId="{6A6670F8-3159-4A9D-8D85-E4CD28FE6137}" type="presParOf" srcId="{21BD1568-13BD-4E98-A9B6-F5C3F3B6296C}" destId="{47128FF8-188E-4055-9461-E701ACEA9416}" srcOrd="0" destOrd="0" presId="urn:microsoft.com/office/officeart/2008/layout/HorizontalMultiLevelHierarchy"/>
    <dgm:cxn modelId="{DC326F31-9165-4250-B017-EB356FDC4532}" type="presParOf" srcId="{D38E5F32-DDF4-43F1-9140-6A09F24A08D4}" destId="{99FA2BB6-1826-4448-B8C1-FCF4E807741F}" srcOrd="3" destOrd="0" presId="urn:microsoft.com/office/officeart/2008/layout/HorizontalMultiLevelHierarchy"/>
    <dgm:cxn modelId="{B54CE6D7-4F05-4354-88E5-1BF5F37204FA}" type="presParOf" srcId="{99FA2BB6-1826-4448-B8C1-FCF4E807741F}" destId="{57C7AF4A-85CA-4FBF-B138-69C8607CC890}" srcOrd="0" destOrd="0" presId="urn:microsoft.com/office/officeart/2008/layout/HorizontalMultiLevelHierarchy"/>
    <dgm:cxn modelId="{0AD31577-4C4C-46E4-A490-1006EE51F695}" type="presParOf" srcId="{99FA2BB6-1826-4448-B8C1-FCF4E807741F}" destId="{CC23B5A9-E8B7-4E9E-8CC4-B2B377C7D4B2}" srcOrd="1" destOrd="0" presId="urn:microsoft.com/office/officeart/2008/layout/HorizontalMultiLevelHierarchy"/>
    <dgm:cxn modelId="{BC56B5E1-10BD-4264-AEAD-EFB3FC2C45A3}" type="presParOf" srcId="{D38E5F32-DDF4-43F1-9140-6A09F24A08D4}" destId="{92AE3C96-7068-47B2-898C-67DE6AEC23B3}" srcOrd="4" destOrd="0" presId="urn:microsoft.com/office/officeart/2008/layout/HorizontalMultiLevelHierarchy"/>
    <dgm:cxn modelId="{58E0076B-11AD-410B-8F2C-4D44939C3941}" type="presParOf" srcId="{92AE3C96-7068-47B2-898C-67DE6AEC23B3}" destId="{C690DD04-50B0-4DCA-B46B-4F33CCC3AB02}" srcOrd="0" destOrd="0" presId="urn:microsoft.com/office/officeart/2008/layout/HorizontalMultiLevelHierarchy"/>
    <dgm:cxn modelId="{798C4ECF-CE90-46BC-9F6F-74E46D4A5FC2}" type="presParOf" srcId="{D38E5F32-DDF4-43F1-9140-6A09F24A08D4}" destId="{08A7D3F0-28CB-469E-BB80-D5750E775C76}" srcOrd="5" destOrd="0" presId="urn:microsoft.com/office/officeart/2008/layout/HorizontalMultiLevelHierarchy"/>
    <dgm:cxn modelId="{DE85E3C5-714E-4817-81C7-81A9F63086FD}" type="presParOf" srcId="{08A7D3F0-28CB-469E-BB80-D5750E775C76}" destId="{70964BA2-2C1B-4BEF-94F1-4F8C2B94C7C7}" srcOrd="0" destOrd="0" presId="urn:microsoft.com/office/officeart/2008/layout/HorizontalMultiLevelHierarchy"/>
    <dgm:cxn modelId="{1B302E0A-5FCB-4F9D-AFBE-E7E34EBF98D0}" type="presParOf" srcId="{08A7D3F0-28CB-469E-BB80-D5750E775C76}" destId="{8C66571E-62CA-497A-9B59-DCFC2606EE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4664FF-09E7-4E8F-9781-E09AE82ED1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DB6DF0-32B9-4C0A-9DC7-A5211C8183A2}">
      <dgm:prSet phldrT="[文本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云带宽被过度使用</a:t>
          </a:r>
          <a:endParaRPr lang="zh-CN" altLang="en-US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86C3C069-3ABD-4F34-B141-7B511F6798F9}" type="parTrans" cxnId="{474032BE-E455-41BD-AAD2-005CAEC2524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A1C19E9-EA99-4305-AECF-96EB8D1189B6}" type="sibTrans" cxnId="{474032BE-E455-41BD-AAD2-005CAEC2524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C550779-E8A2-49FC-8EFA-18121B7FB708}">
      <dgm:prSet phldrT="[文本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高速通道并不适用所有用户</a:t>
          </a:r>
          <a:endParaRPr lang="zh-CN" altLang="en-US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91D1CE05-1E23-4BA9-A76F-254298D778A4}" type="parTrans" cxnId="{67A9767E-814B-4D27-87B4-8E187F7C264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D8089A3-E25C-4DDC-B497-3996421D5A7C}" type="sibTrans" cxnId="{67A9767E-814B-4D27-87B4-8E187F7C264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9BB89B0-CD22-4293-9A90-A49871F1F671}" type="pres">
      <dgm:prSet presAssocID="{554664FF-09E7-4E8F-9781-E09AE82ED1E0}" presName="Name0" presStyleCnt="0">
        <dgm:presLayoutVars>
          <dgm:dir/>
          <dgm:resizeHandles val="exact"/>
        </dgm:presLayoutVars>
      </dgm:prSet>
      <dgm:spPr/>
    </dgm:pt>
    <dgm:pt modelId="{F15AF601-56CE-48D6-9176-C344B53EA838}" type="pres">
      <dgm:prSet presAssocID="{ABDB6DF0-32B9-4C0A-9DC7-A5211C8183A2}" presName="node" presStyleLbl="node1" presStyleIdx="0" presStyleCnt="2" custScaleX="585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916710-F223-40C7-93D9-20607E4F2AD3}" type="pres">
      <dgm:prSet presAssocID="{8A1C19E9-EA99-4305-AECF-96EB8D1189B6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C6B5A9D4-9BCF-4162-B6AD-7AD7E374696E}" type="pres">
      <dgm:prSet presAssocID="{8A1C19E9-EA99-4305-AECF-96EB8D1189B6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FDCE04E3-F744-4EAE-A37E-D7B7F4D7F45C}" type="pres">
      <dgm:prSet presAssocID="{4C550779-E8A2-49FC-8EFA-18121B7FB7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4032BE-E455-41BD-AAD2-005CAEC25249}" srcId="{554664FF-09E7-4E8F-9781-E09AE82ED1E0}" destId="{ABDB6DF0-32B9-4C0A-9DC7-A5211C8183A2}" srcOrd="0" destOrd="0" parTransId="{86C3C069-3ABD-4F34-B141-7B511F6798F9}" sibTransId="{8A1C19E9-EA99-4305-AECF-96EB8D1189B6}"/>
    <dgm:cxn modelId="{3ADF5CDF-B872-473E-872B-C9A55A787257}" type="presOf" srcId="{8A1C19E9-EA99-4305-AECF-96EB8D1189B6}" destId="{2E916710-F223-40C7-93D9-20607E4F2AD3}" srcOrd="0" destOrd="0" presId="urn:microsoft.com/office/officeart/2005/8/layout/process1"/>
    <dgm:cxn modelId="{29F3AD7D-36DE-48CF-964D-463D9F329B6B}" type="presOf" srcId="{8A1C19E9-EA99-4305-AECF-96EB8D1189B6}" destId="{C6B5A9D4-9BCF-4162-B6AD-7AD7E374696E}" srcOrd="1" destOrd="0" presId="urn:microsoft.com/office/officeart/2005/8/layout/process1"/>
    <dgm:cxn modelId="{31D64AE6-FDCB-4E65-A504-63509E09EF90}" type="presOf" srcId="{554664FF-09E7-4E8F-9781-E09AE82ED1E0}" destId="{89BB89B0-CD22-4293-9A90-A49871F1F671}" srcOrd="0" destOrd="0" presId="urn:microsoft.com/office/officeart/2005/8/layout/process1"/>
    <dgm:cxn modelId="{97BBB78B-5A69-464E-B4D9-47CEC253D5FC}" type="presOf" srcId="{4C550779-E8A2-49FC-8EFA-18121B7FB708}" destId="{FDCE04E3-F744-4EAE-A37E-D7B7F4D7F45C}" srcOrd="0" destOrd="0" presId="urn:microsoft.com/office/officeart/2005/8/layout/process1"/>
    <dgm:cxn modelId="{67A9767E-814B-4D27-87B4-8E187F7C2645}" srcId="{554664FF-09E7-4E8F-9781-E09AE82ED1E0}" destId="{4C550779-E8A2-49FC-8EFA-18121B7FB708}" srcOrd="1" destOrd="0" parTransId="{91D1CE05-1E23-4BA9-A76F-254298D778A4}" sibTransId="{2D8089A3-E25C-4DDC-B497-3996421D5A7C}"/>
    <dgm:cxn modelId="{3153E281-B24C-4C65-B353-57522B371C21}" type="presOf" srcId="{ABDB6DF0-32B9-4C0A-9DC7-A5211C8183A2}" destId="{F15AF601-56CE-48D6-9176-C344B53EA838}" srcOrd="0" destOrd="0" presId="urn:microsoft.com/office/officeart/2005/8/layout/process1"/>
    <dgm:cxn modelId="{C4AC9F90-1283-47FF-BC19-A7AD1D263CA3}" type="presParOf" srcId="{89BB89B0-CD22-4293-9A90-A49871F1F671}" destId="{F15AF601-56CE-48D6-9176-C344B53EA838}" srcOrd="0" destOrd="0" presId="urn:microsoft.com/office/officeart/2005/8/layout/process1"/>
    <dgm:cxn modelId="{77F3310D-700D-4B0A-A51B-96690DB9E746}" type="presParOf" srcId="{89BB89B0-CD22-4293-9A90-A49871F1F671}" destId="{2E916710-F223-40C7-93D9-20607E4F2AD3}" srcOrd="1" destOrd="0" presId="urn:microsoft.com/office/officeart/2005/8/layout/process1"/>
    <dgm:cxn modelId="{E5CE6AB7-ABC3-4768-BB02-3E0A1CAE854A}" type="presParOf" srcId="{2E916710-F223-40C7-93D9-20607E4F2AD3}" destId="{C6B5A9D4-9BCF-4162-B6AD-7AD7E374696E}" srcOrd="0" destOrd="0" presId="urn:microsoft.com/office/officeart/2005/8/layout/process1"/>
    <dgm:cxn modelId="{92429543-03CE-4387-9587-32815CB144F0}" type="presParOf" srcId="{89BB89B0-CD22-4293-9A90-A49871F1F671}" destId="{FDCE04E3-F744-4EAE-A37E-D7B7F4D7F4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E2B37-6C1C-4B09-9377-5CCCDD1054A7}">
      <dsp:nvSpPr>
        <dsp:cNvPr id="0" name=""/>
        <dsp:cNvSpPr/>
      </dsp:nvSpPr>
      <dsp:spPr>
        <a:xfrm>
          <a:off x="0" y="0"/>
          <a:ext cx="8291264" cy="51820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676C3-8D5F-414B-8365-B81B38D1BEC6}">
      <dsp:nvSpPr>
        <dsp:cNvPr id="0" name=""/>
        <dsp:cNvSpPr/>
      </dsp:nvSpPr>
      <dsp:spPr>
        <a:xfrm>
          <a:off x="730424" y="3975224"/>
          <a:ext cx="190699" cy="190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6035-4B4A-4F2E-8999-3CE370E78720}">
      <dsp:nvSpPr>
        <dsp:cNvPr id="0" name=""/>
        <dsp:cNvSpPr/>
      </dsp:nvSpPr>
      <dsp:spPr>
        <a:xfrm>
          <a:off x="946443" y="3589857"/>
          <a:ext cx="786061" cy="7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47" tIns="0" rIns="0" bIns="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600" kern="1200" dirty="0" smtClean="0"/>
            <a:t> </a:t>
          </a:r>
          <a:endParaRPr lang="zh-CN" altLang="en-US" sz="5600" b="1" kern="1200" dirty="0"/>
        </a:p>
      </dsp:txBody>
      <dsp:txXfrm>
        <a:off x="946443" y="3589857"/>
        <a:ext cx="786061" cy="782890"/>
      </dsp:txXfrm>
    </dsp:sp>
    <dsp:sp modelId="{E32A64F4-8F76-4052-9AC8-D6D490CD72DF}">
      <dsp:nvSpPr>
        <dsp:cNvPr id="0" name=""/>
        <dsp:cNvSpPr/>
      </dsp:nvSpPr>
      <dsp:spPr>
        <a:xfrm>
          <a:off x="1848951" y="2884662"/>
          <a:ext cx="298485" cy="298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8521A-ABE1-47C0-97A8-A9ACE83ECFAA}">
      <dsp:nvSpPr>
        <dsp:cNvPr id="0" name=""/>
        <dsp:cNvSpPr/>
      </dsp:nvSpPr>
      <dsp:spPr>
        <a:xfrm>
          <a:off x="2090389" y="2725769"/>
          <a:ext cx="656257" cy="668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61" tIns="0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700" b="1" kern="1200" dirty="0"/>
        </a:p>
      </dsp:txBody>
      <dsp:txXfrm>
        <a:off x="2090389" y="2725769"/>
        <a:ext cx="656257" cy="668817"/>
      </dsp:txXfrm>
    </dsp:sp>
    <dsp:sp modelId="{10BC234E-1570-4D18-A479-8069CD52D790}">
      <dsp:nvSpPr>
        <dsp:cNvPr id="0" name=""/>
        <dsp:cNvSpPr/>
      </dsp:nvSpPr>
      <dsp:spPr>
        <a:xfrm>
          <a:off x="3175554" y="2093883"/>
          <a:ext cx="397980" cy="397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31024-F87C-4B76-A4BC-2A5EC0198BB7}">
      <dsp:nvSpPr>
        <dsp:cNvPr id="0" name=""/>
        <dsp:cNvSpPr/>
      </dsp:nvSpPr>
      <dsp:spPr>
        <a:xfrm>
          <a:off x="3466732" y="1964016"/>
          <a:ext cx="992068" cy="6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882" tIns="0" rIns="0" bIns="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b="1" kern="1200" dirty="0"/>
        </a:p>
      </dsp:txBody>
      <dsp:txXfrm>
        <a:off x="3466732" y="1964016"/>
        <a:ext cx="992068" cy="689750"/>
      </dsp:txXfrm>
    </dsp:sp>
    <dsp:sp modelId="{A771CEB9-4AF2-4F08-BC4D-99B891B951F8}">
      <dsp:nvSpPr>
        <dsp:cNvPr id="0" name=""/>
        <dsp:cNvSpPr/>
      </dsp:nvSpPr>
      <dsp:spPr>
        <a:xfrm>
          <a:off x="4717729" y="1476184"/>
          <a:ext cx="514058" cy="514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E11B2-7F5B-4489-8551-7EAB1E8063E5}">
      <dsp:nvSpPr>
        <dsp:cNvPr id="0" name=""/>
        <dsp:cNvSpPr/>
      </dsp:nvSpPr>
      <dsp:spPr>
        <a:xfrm>
          <a:off x="4974758" y="1733213"/>
          <a:ext cx="1658252" cy="347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89" tIns="0" rIns="0" bIns="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/>
        </a:p>
      </dsp:txBody>
      <dsp:txXfrm>
        <a:off x="4974758" y="1733213"/>
        <a:ext cx="1658252" cy="3471966"/>
      </dsp:txXfrm>
    </dsp:sp>
    <dsp:sp modelId="{8B734F5D-3D39-4598-B438-8BB6F08CCBE7}">
      <dsp:nvSpPr>
        <dsp:cNvPr id="0" name=""/>
        <dsp:cNvSpPr/>
      </dsp:nvSpPr>
      <dsp:spPr>
        <a:xfrm>
          <a:off x="6844166" y="997570"/>
          <a:ext cx="655009" cy="655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BED8-2E2B-4448-9083-1E3D47853863}">
      <dsp:nvSpPr>
        <dsp:cNvPr id="0" name=""/>
        <dsp:cNvSpPr/>
      </dsp:nvSpPr>
      <dsp:spPr>
        <a:xfrm>
          <a:off x="6633011" y="1391199"/>
          <a:ext cx="1658252" cy="381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076" tIns="0" rIns="0" bIns="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/>
        </a:p>
      </dsp:txBody>
      <dsp:txXfrm>
        <a:off x="6633011" y="1391199"/>
        <a:ext cx="1658252" cy="3813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AF601-56CE-48D6-9176-C344B53EA838}">
      <dsp:nvSpPr>
        <dsp:cNvPr id="0" name=""/>
        <dsp:cNvSpPr/>
      </dsp:nvSpPr>
      <dsp:spPr>
        <a:xfrm>
          <a:off x="4688" y="0"/>
          <a:ext cx="2206557" cy="7377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云带宽被过度使用</a:t>
          </a:r>
          <a:endParaRPr lang="zh-CN" altLang="en-US" sz="190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6296" y="21608"/>
        <a:ext cx="2163341" cy="694532"/>
      </dsp:txXfrm>
    </dsp:sp>
    <dsp:sp modelId="{2E916710-F223-40C7-93D9-20607E4F2AD3}">
      <dsp:nvSpPr>
        <dsp:cNvPr id="0" name=""/>
        <dsp:cNvSpPr/>
      </dsp:nvSpPr>
      <dsp:spPr>
        <a:xfrm>
          <a:off x="2587881" y="0"/>
          <a:ext cx="798467" cy="7377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微软雅黑" pitchFamily="34" charset="-122"/>
            <a:ea typeface="微软雅黑" pitchFamily="34" charset="-122"/>
          </a:endParaRPr>
        </a:p>
      </dsp:txBody>
      <dsp:txXfrm>
        <a:off x="2587881" y="147550"/>
        <a:ext cx="577143" cy="442648"/>
      </dsp:txXfrm>
    </dsp:sp>
    <dsp:sp modelId="{FDCE04E3-F744-4EAE-A37E-D7B7F4D7F45C}">
      <dsp:nvSpPr>
        <dsp:cNvPr id="0" name=""/>
        <dsp:cNvSpPr/>
      </dsp:nvSpPr>
      <dsp:spPr>
        <a:xfrm>
          <a:off x="3717787" y="0"/>
          <a:ext cx="3766355" cy="7377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高速通道并不适用所有用户</a:t>
          </a:r>
          <a:endParaRPr lang="zh-CN" altLang="en-US" sz="190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739395" y="21608"/>
        <a:ext cx="3723139" cy="694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2DB9-3AB0-434B-A96D-FDD4EBE2639F}" type="datetimeFigureOut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63F-AFFD-4F9F-AD14-87E57B6BB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节点，可以大到一个数据中心，也可以小到一部手机、一个传感器、一个电子标签。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简单回顾一下互联网内容分发的历史，大致可以分为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个阶段：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7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总结起来，就是互联网在向“重云”和“轻端”两极分化！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43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005B-239E-4915-BA4F-10315EB5B8E1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61BE-DEC9-4A08-BC36-90462F39AB70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EE26-B304-4EB8-9B23-2AF004DD7695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133-F119-4B8D-98C2-A3541B72D64B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00A8-7C7D-480C-A64C-2D5BFAA182BC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3228-43E0-4B3E-B656-2001544B37A5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0342-51FD-4EBC-8B09-90F41A9E9C5B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E6D9-89B3-442C-8189-2841680129DC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B8D8-ACCC-4327-A3E1-B2CC7B37F062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AC9F-C22C-4A7D-B2B1-194D3CECDA7F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0B5-5720-4D3A-A504-7D50C2183F64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23DE-FFA4-4136-8452-2CB57C170298}" type="datetime1">
              <a:rPr lang="zh-CN" altLang="en-US" smtClean="0"/>
              <a:t>2015/8/10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10" Type="http://schemas.openxmlformats.org/officeDocument/2006/relationships/image" Target="../media/image67.jpg"/><Relationship Id="rId4" Type="http://schemas.openxmlformats.org/officeDocument/2006/relationships/image" Target="../media/image61.emf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hyperlink" Target="http://www.cool-fish.org/" TargetMode="External"/><Relationship Id="rId18" Type="http://schemas.openxmlformats.org/officeDocument/2006/relationships/image" Target="../media/image77.jpeg"/><Relationship Id="rId3" Type="http://schemas.openxmlformats.org/officeDocument/2006/relationships/diagramLayout" Target="../diagrams/layout5.xml"/><Relationship Id="rId21" Type="http://schemas.openxmlformats.org/officeDocument/2006/relationships/image" Target="../media/image80.jpeg"/><Relationship Id="rId7" Type="http://schemas.openxmlformats.org/officeDocument/2006/relationships/hyperlink" Target="http://www.dropbox.com" TargetMode="External"/><Relationship Id="rId12" Type="http://schemas.openxmlformats.org/officeDocument/2006/relationships/image" Target="../media/image73.jpeg"/><Relationship Id="rId17" Type="http://schemas.openxmlformats.org/officeDocument/2006/relationships/image" Target="../media/image76.png"/><Relationship Id="rId2" Type="http://schemas.openxmlformats.org/officeDocument/2006/relationships/diagramData" Target="../diagrams/data5.xml"/><Relationship Id="rId16" Type="http://schemas.openxmlformats.org/officeDocument/2006/relationships/image" Target="../media/image75.png"/><Relationship Id="rId20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hyperlink" Target="http://www.kankan.com" TargetMode="External"/><Relationship Id="rId5" Type="http://schemas.openxmlformats.org/officeDocument/2006/relationships/diagramColors" Target="../diagrams/colors5.xml"/><Relationship Id="rId15" Type="http://schemas.openxmlformats.org/officeDocument/2006/relationships/hyperlink" Target="http://www.amazingstore.org/" TargetMode="External"/><Relationship Id="rId10" Type="http://schemas.openxmlformats.org/officeDocument/2006/relationships/image" Target="../media/image72.jpeg"/><Relationship Id="rId19" Type="http://schemas.openxmlformats.org/officeDocument/2006/relationships/image" Target="../media/image78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xf.qq.com" TargetMode="External"/><Relationship Id="rId1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gif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png"/><Relationship Id="rId9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49.jpeg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xf.qq.com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hyperlink" Target="xf.qq.com" TargetMode="External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jpeg"/><Relationship Id="rId7" Type="http://schemas.openxmlformats.org/officeDocument/2006/relationships/image" Target="../media/image122.png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gif"/><Relationship Id="rId9" Type="http://schemas.openxmlformats.org/officeDocument/2006/relationships/image" Target="../media/image1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file:///G:\My%20Papers\11-07-25%20%5bACM%20MM%5d%20Cloud%20Download\Camera-ready\fig\cloud_download.vsd\&#32472;&#22270;\~&#39029;-1\Sheet.80" TargetMode="External"/><Relationship Id="rId13" Type="http://schemas.openxmlformats.org/officeDocument/2006/relationships/image" Target="../media/image128.wmf"/><Relationship Id="rId18" Type="http://schemas.openxmlformats.org/officeDocument/2006/relationships/image" Target="../media/image131.wmf"/><Relationship Id="rId26" Type="http://schemas.openxmlformats.org/officeDocument/2006/relationships/diagramData" Target="../diagrams/data6.xml"/><Relationship Id="rId3" Type="http://schemas.openxmlformats.org/officeDocument/2006/relationships/oleObject" Target="file:///G:\My%20Papers\11-07-25%20%5bACM%20MM%5d%20Cloud%20Download\Camera-ready\fig\cloud_download.vsd\&#32472;&#22270;\~&#39029;-1\&#22278;&#24418;.662" TargetMode="External"/><Relationship Id="rId21" Type="http://schemas.openxmlformats.org/officeDocument/2006/relationships/image" Target="../media/image133.wmf"/><Relationship Id="rId7" Type="http://schemas.openxmlformats.org/officeDocument/2006/relationships/image" Target="../media/image126.wmf"/><Relationship Id="rId12" Type="http://schemas.openxmlformats.org/officeDocument/2006/relationships/oleObject" Target="file:///G:\My%20Papers\11-07-25%20%5bACM%20MM%5d%20Cloud%20Download\Camera-ready\fig\cloud_download.vsd\&#32472;&#22270;\~&#39029;-1\&#22278;&#24418;.661" TargetMode="External"/><Relationship Id="rId17" Type="http://schemas.openxmlformats.org/officeDocument/2006/relationships/image" Target="../media/image130.wmf"/><Relationship Id="rId25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G:\My%20Papers\11-07-25%20%5bACM%20MM%5d%20Cloud%20Download\Camera-ready\fig\cloud_download.vsd\&#32472;&#22270;\~&#39029;-1\&#22278;&#24418;.664" TargetMode="External"/><Relationship Id="rId20" Type="http://schemas.openxmlformats.org/officeDocument/2006/relationships/oleObject" Target="file:///G:\My%20Papers\11-07-25%20%5bACM%20MM%5d%20Cloud%20Download\Camera-ready\fig\cloud_download.vsd\&#32472;&#22270;\~&#39029;-1\Sheet.163" TargetMode="External"/><Relationship Id="rId29" Type="http://schemas.openxmlformats.org/officeDocument/2006/relationships/diagramColors" Target="../diagrams/colors6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G:\My%20Papers\11-07-25%20%5bACM%20MM%5d%20Cloud%20Download\Camera-ready\fig\cloud_download.vsd\&#32472;&#22270;\~&#39029;-1\Sheet.158" TargetMode="External"/><Relationship Id="rId11" Type="http://schemas.openxmlformats.org/officeDocument/2006/relationships/image" Target="../media/image138.png"/><Relationship Id="rId24" Type="http://schemas.openxmlformats.org/officeDocument/2006/relationships/oleObject" Target="file:///G:\My%20Papers\11-07-25%20%5bACM%20MM%5d%20Cloud%20Download\Camera-ready\fig\cloud_download.vsd\&#32472;&#22270;\~&#39029;-1\Sheet.162" TargetMode="External"/><Relationship Id="rId32" Type="http://schemas.openxmlformats.org/officeDocument/2006/relationships/image" Target="../media/image72.jpeg"/><Relationship Id="rId5" Type="http://schemas.openxmlformats.org/officeDocument/2006/relationships/image" Target="../media/image136.png"/><Relationship Id="rId15" Type="http://schemas.openxmlformats.org/officeDocument/2006/relationships/image" Target="../media/image129.wmf"/><Relationship Id="rId23" Type="http://schemas.openxmlformats.org/officeDocument/2006/relationships/image" Target="../media/image134.wmf"/><Relationship Id="rId28" Type="http://schemas.openxmlformats.org/officeDocument/2006/relationships/diagramQuickStyle" Target="../diagrams/quickStyle6.xml"/><Relationship Id="rId10" Type="http://schemas.openxmlformats.org/officeDocument/2006/relationships/image" Target="../media/image137.png"/><Relationship Id="rId19" Type="http://schemas.openxmlformats.org/officeDocument/2006/relationships/image" Target="../media/image132.wmf"/><Relationship Id="rId31" Type="http://schemas.openxmlformats.org/officeDocument/2006/relationships/hyperlink" Target="xf.qq.com" TargetMode="External"/><Relationship Id="rId4" Type="http://schemas.openxmlformats.org/officeDocument/2006/relationships/image" Target="../media/image125.wmf"/><Relationship Id="rId9" Type="http://schemas.openxmlformats.org/officeDocument/2006/relationships/image" Target="../media/image127.wmf"/><Relationship Id="rId14" Type="http://schemas.openxmlformats.org/officeDocument/2006/relationships/oleObject" Target="file:///G:\My%20Papers\11-07-25%20%5bACM%20MM%5d%20Cloud%20Download\Camera-ready\fig\cloud_download.vsd\&#32472;&#22270;\~&#39029;-1\&#22278;&#24418;.660" TargetMode="External"/><Relationship Id="rId22" Type="http://schemas.openxmlformats.org/officeDocument/2006/relationships/oleObject" Target="file:///G:\My%20Papers\11-07-25%20%5bACM%20MM%5d%20Cloud%20Download\Camera-ready\fig\cloud_download.vsd\&#32472;&#22270;\~&#39029;-1\Sheet.166" TargetMode="External"/><Relationship Id="rId27" Type="http://schemas.openxmlformats.org/officeDocument/2006/relationships/diagramLayout" Target="../diagrams/layout6.xml"/><Relationship Id="rId30" Type="http://schemas.microsoft.com/office/2007/relationships/diagramDrawing" Target="../diagrams/drawing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5.emf"/><Relationship Id="rId1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emf"/><Relationship Id="rId5" Type="http://schemas.openxmlformats.org/officeDocument/2006/relationships/diagramData" Target="../diagrams/data1.xml"/><Relationship Id="rId15" Type="http://schemas.openxmlformats.org/officeDocument/2006/relationships/image" Target="../media/image18.jpe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microsoft.com/office/2007/relationships/diagramDrawing" Target="../diagrams/drawing1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11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13.jpeg"/><Relationship Id="rId10" Type="http://schemas.openxmlformats.org/officeDocument/2006/relationships/image" Target="../media/image42.jpeg"/><Relationship Id="rId4" Type="http://schemas.openxmlformats.org/officeDocument/2006/relationships/image" Target="../media/image12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计算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异构自适应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内容分发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5856" y="4221088"/>
            <a:ext cx="4752528" cy="1944216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5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姓名：李振华</a:t>
            </a:r>
            <a:endParaRPr lang="en-US" altLang="zh-CN" sz="51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导师：代亚非</a:t>
            </a:r>
            <a:endParaRPr lang="en-US" altLang="zh-CN" sz="51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en-US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方向：云计算、移动互联网、大数据</a:t>
            </a:r>
            <a:endParaRPr lang="en-US" altLang="zh-CN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33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33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33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33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33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33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520" y="541646"/>
            <a:ext cx="435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623B5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zh-CN" altLang="zh-CN" sz="3200" b="1" dirty="0" smtClean="0">
                <a:solidFill>
                  <a:srgbClr val="1623B5"/>
                </a:solidFill>
                <a:latin typeface="微软雅黑" pitchFamily="34" charset="-122"/>
                <a:ea typeface="微软雅黑" pitchFamily="34" charset="-122"/>
              </a:rPr>
              <a:t>博士学位</a:t>
            </a:r>
            <a:r>
              <a:rPr lang="zh-CN" altLang="en-US" sz="3200" b="1" dirty="0" smtClean="0">
                <a:solidFill>
                  <a:srgbClr val="1623B5"/>
                </a:solidFill>
                <a:latin typeface="微软雅黑" pitchFamily="34" charset="-122"/>
                <a:ea typeface="微软雅黑" pitchFamily="34" charset="-122"/>
              </a:rPr>
              <a:t>论文</a:t>
            </a:r>
            <a:r>
              <a:rPr lang="zh-CN" altLang="zh-CN" sz="3200" b="1" dirty="0" smtClean="0">
                <a:solidFill>
                  <a:srgbClr val="1623B5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  <a:endParaRPr lang="zh-CN" altLang="en-US" sz="3200" dirty="0">
              <a:solidFill>
                <a:srgbClr val="1623B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 descr="C:\Users\fantasy080\AppData\Local\Temp\mx3BC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4098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png;base64,iVBORw0KGgoAAAANSUhEUgAAAP0AAABOCAYAAADraxAnAAAgAElEQVR4Xux9BUCV5/v2fTiUgoCJ3d3d3c6eOtfd3Z2uXHd3Ohc63dTZ3d2tGAgIAiINB77rup/3ORwZCptz3///fXv38weceN8n7r6v+35cBw8ezJd/6crPzxeXy+V9Wp6c/rcrP8/7Xr7LT1z5budvj/7kd3mPgvuY9/NdHnz2X5rEf4/5bwX+l6+A699kejItGZ1MC5b2Lp2+npd3mkA4+7oa4UDBoFee4XhfgfK/fF/+G/5/K3DeVsAVFRX1f01HFtb8ysj5fuKG2jbCwaOMTQvA5XJ7BYUn3wgMl6vAMjhvK/Tfjf9bgf/HVuBfYXpqdTLxny4o6nwPTfcAZWBrvtvPFSUU7HvWOhBxn/bds33n/7G9+286/63A31qBf4XpfUdmBYD65unpkn4wSk5u3CTJe3ZLGn5Pj4uTnJOnxJOdIfl5LnG5rV8P9i4VLEHhYRJcqZKE1a0jYS1bSliDBhKEfwFBgX9rAf770n8r8P/bCrgOHTpUIvM+Hya3C2a1r9Zm8Iwa1wPzW1/3g69OZsZfov+g353v8W+a67kxsRK/eIlEz50nJzZvluxTpySwTBkJq19PQqpXl5BataRU9Wpg7nDxCwqSvKws755kH4+X9Ph4Sd67R7KiY+TUoUOSnZoqweXKSbn2baVKnz5SuUcPCahUHm4+LADJlTyMz4zJX++Tl5ctbj+MxfmbYzzfF9eAY9CYA9wXrpe1aui2mDGY9fFzIpJmDfnqGayk8z3ov3h/Dlv3H4JaYLVx3RmI5R5wLlwDN+auwVt8lh7av2WVcU1pT3Js6i7qmPzVbXQ8xb8423/341wnkoNZP/KgYVlVnBrX+ms0XCKm1w3Df548J4ruxoMQPLMR84KFxKBUOzuDwA8ueF5WjpxYtlwOfjdJ4tasEbd/gFRo20aq9O4l5Tt3lOBGDcTjKQjkKaEnnJDcsDLiHxhgVjgtXTyBgeIOMMyrBJWTKZlg/PilyyVmwQKJ37IRDO0vFXv2lLrjx0u5nt3F5TELw41Wl4DfI9OBQHUxuXgOg52vrSTburB+uVwPP7Np3mc78UwKggCMnWtsApJOkPIvbuj5msPZ7msEu5NJycqQYzNmyuZHHpV80Ek+5lS2YUNpcu/dEtG1i87Njf3gfElGuR4/rEmJ9M7fnpqvwLHKiD91HyAOzvf+/+2Be79oxso1k+xsWX//AxLRoKHUvPEGcQcF6HoWvs7qGh8+fJhrUuxFCe3Hm4NR9Hcn+p6Hl/woMSlF3WB4MJkLmjSPr0FLx0z5VXZ/9pkkHzksVTt1lloXj5fIfn3FFVSKXxRPyimJnTNXSsFkL9+tmxJFdl6uRL37gez9/Etp88KzYOIesum+B6TayBFS9YILaF5IDj6TFxMn7tLB4ioboUTniT8ucfPmy8Gffpbj27dKhYaNpPF110r5EcPF389tNhg/oYYwFxWVei/9eT4vaj6qFDK8k5bMw1r6ObKRgUsbnPTgs24XXBVofSYlrFQ/n8M713vr+DFSHS+mmXbggKy78y64bHvVehFXgPgFuKVyn17S6MYbJaxFU6UgpSfqYGiw83qpEPWotqfyss9Uran0kHteH3+uN+c4A0AXOaT7o8dk7T33SgJc4o5vvi6RQwZ7md6XL41mBE8WEUtzlYjpVUMaE957+bymjE8CdhaXBB49ZarsfvtdSQUj1h09SupdeYWENG4mubm5kgaGPDb9Nwlv01oqduggGydMkAZXXy1h7duoCcP7ZEVHy6qbbpYkENCA33+TxI0bpVLnzhJUtSrMSPJpnqRu2S4rb7xZag0bKg3vv1dc8Pl5+cF0O7l5o+z/9DOJmjVbysOSaHL3XVKpX7/Txu8lhPNIdHasJLY8MAfHbeeYjzQlBaW9vAKBbpQfLBwSIzMU53F850qQ9vsFNADiPJUmOye+JFGTf8bbJEWSLcxpzD+gfAVpesvNUvXyizHHwPMu1DgupQmsO608ZfL8bPOiI1zPu9A/10VWd4nuX55kHjikAjVl916pCb5qPuEpKNCgAt4spMSKcl9cR44cKUoY/GmYqsVpn5LZ1UfFNkKj54JwzQJyMT2StnuXbHnmWYlfs05qXThaGt91hwRUr2q0Kxbcz88jJ1avkwWXXiodX3xRqo29UE5t3ippR45I5WEXGOEBkzBt/17VGNEzZ0kifP96l1wi1caPEzdMfjI1LzL2otFjpffUn6VMqxY6pnxYDymbtkrpOrUlIKyspO3aLtvfeVeOzZ4r1fr0lpZPPanjcdGM9gsyY6c2+jcu9c3M2M0zje7h2uVj4hQCAfgMDU6vJaBpyYJg5r8xzL/6DK65m3SRayynXE+2HP9jrqx78GFxZefo7TgnN4UcZVxQsDSGadrgzlvNHpzn9VdlrlkirDPomOtsBKyj9f+Hry+Fkp8/Y2f5Ej9nvmx4+DFJS0mSZtdzDW8XdzCs5jNdPnrafqTETF/kPWnqO+Y9pWbUJx/LhpdekUptWkmLxx+T8BYtnPcNM7oY5NEJBMriESMkFIzZ6o1XJS8xUY7+8qvUvv46MRsEht6yRbKOH5eKvXrI/P6D1efvNfcPCS4ViHvB5sC9Dr73vuyZNFn6Lpmv/rC9js+bJxsef1JaPvGYChK1ClaulQ1PPy2njkZLmwlPS40xY6h7HYI8z+ZlocWzQlNfdoSl/WnecwgS7+UhFkFh9r/hsnvMPcxKTpEdz74gB6dO1aEzpEdTn8KMVziyL21feVnCWzb7F4SaYXiOywNL0ytoKGxd+Jt0+T/48nMHgCcydYR73npP9n72KRY4Q7oiRkbr2M/hB98pcC+UvIqgHdfRo0fzaXaV7ILfBuajhs+DBqLkoYTPRtBt/b0PytHlS6Xdgw9JrRuv9brL+mDH31evWv1oP9n7+luy76uvZci6NZKXnSX7P/pEGtxzBwbpj2BgjuyDa5ARfUyavThBsvYdkC3PvSCdP/8EUg0RfexhTm6OrBp3sQqOdm+9rYg+XlyA44sWyKpbbpcBs2fqa/Tza1w6XrLgdEa99Y7s+fhTtUJoGgWEhOETRhudr8uuE+9vf8/LA0NjnnnJSeKOCAdNMsAIE9gNQcp1xVrlYrz+MIHP9/j+iXlzPrxosZjoiUtOLFoiy6+7gaEbEy6jiQ23xY2fpWtWl7YvTZSIju2Uhs735QcXKQeMkgyr0g8BYf/QUFiDNUUQVOZ4/ydfpBlayal79skGxLYS4dZW7tlNWr3/ripBP9AO50eePP2iS/Dnubmio6OLnTGDay4QIAKtGrHnJuZoRD9fTu3YJcuuuwk06ycd3nlLyrZph/cp0Q0R2N+Jj+fFwD5dghxo8WVXXCkRzZppmq7a4IES2qypRtY1fAU6IPH7OQShz2WwSDWfH9yHNbLr9TekbOvW0uieOx0Tx0z60I+/yI433pZBy5fJsd+nS9z8BdLwphskvGlzYaAsfuFiWXfP/VKqciXp/NGHUqpmjX9hz62JnqPuCb3cU3t3y55339PAZtWhg7F5CHjhvxywSAAW4H+4AvJZMxKdR8etZj4EAN24jMPRMnvgYDXxNUKeDyGn8cx8Kde6nXR443UpXatmkYT5z2+IG27lStnw0MN666Dy5aXm0KGqDM5qHv/zAynmjn9Ov3kysyQ36aTsfOstOTL1V9Cwn3T98H2J7NEN7gotXAhTuFaeLGMNuOE+0c3yx3t450/PKxHTW2Yz32YKjZrRT5KWrZBlN98q5Vo2ly4fvCdSJkJNfF51br7BSeOQ2elDUWIgVUPkneZH8Tv8LE9cPPLqldTUTjkQpX58ehTy72lp4kEOPy8nG5FfpOqQyw+OiJDgalUlpG5d/Uf/LA+pvKDSIY5AMhPc//b7cnjWLKl7zdX6d03EAjSPDIpzk/D8/ZHqO6KBwkyYod0/+0jKNG1qxqkMaXxPzTxinEUt3F+lBZOXR4xbJTK/nYf1WyXzrrpSQiMrSouHH9UsRVAELQ9eBSk7W2PA8VCY2gIjCl/1mJgaV9FNwQIGw5jNZwvm81fH+1c+b55v/WOzt9xjMv28C4ZLbkaqMnZgmXBkW0IkpGplqYt5Vxs53JuzLyiuMlYX8QtGSxklcC6XWac8VQZbnnlG8jIyQYfGHWx11+1SfdxYpUGN8TljNztAWmBk/9yer/di6lpNbbNO5m/Oz+bZzU/SR8bJZAWtla5cWVIPH5bk1WskdtUqOY6fvGoicN36pRdwqwDJTUvVz57atl1ObNosQRXKS0i9ugpaK9umZZFjdx07dqxYTU88PAmN0Xv+7gc/KHYhTLcbrpeaFwyT1q+9JK60DDn41TcS0qihMm0VphKQTgvkYlJ7w6zLQzqP31WwBid3OEoSly+XI0uWCIE3bjBj6eo1pBQYmwzujwnYKxcuBNF6GbGxkgmAjgfpQIJ5KnTrKlX69pbACpUdYsmTLY89LkfnL0JK4zUp36mLuYXNj8FiOYrMATWrJzNb1lx7vSRu3ym9f/xewps1wUbQxAbhwqwhNLiAoc6B7CjvPAhkwnRnrEsBLLjSDh/S9EvS+k0igX5wOS6UGqNHSxlsVjCBSfR/PdD+WDMKS5s98R2TZgJtdSIZD/ukCVVaCsy2YN4l9t7+5hRpBapwZNzGoSY+/+SObbLookvB9OkSUqWKNLz2GglHzt4/spKEN26MuVGcwnLT1BLjNOY+zCHbORpo0rkxHWmNwvD4oqWyFpHvrNRTaq1q8hmBxGq9e0h9BBbLATOimRW6IcyqIGD1T9V3cD1yPZirGnxQnMSL+BkBZ3lKaQ/7HLdwkexC8Jn8QJpPjTpswFzIh1JxdHzzTanUtbPEzpojxyEMTu7eLYkHD8DKwvJBRjHNW3XQQOnw0XsqPAtfJWZ6wwgmEZu0ZLnMv/JqqX/RGGkDv4yD3vX6axIYEiK1b7hRchOPQ4vequZT7euvUSJXicnoPRaUAuPA5MmKqqOVENm/v0Q0byp+EeXFk5oi2fEJko3gXk5ysuSCuf3BAAEQAoFA3gVWrCCu0qUl/0SixK9dC3TfUknZu1d9+9qXXiIRnToA9RcHCyEHbkN1ZWIraLjwGTHHZD60T7nOHaQLxpxfKlRWI5d/fPVaw/hwAbjphiqoVYuVicWyiuaqnfoCZVKH6cnIiavWyHr4aanRsdisXHV1mKmoPmaUBGOuHIMSRqFxnMb4DlFzfdWiYaScfqoKWgNKOp8Xd1cFFGMQMCkJMMqC/3zg3Q9l70cfSVDFStL4phulJtw5CiFqcJO2NALKEr3O0/nbCqt/ArXH8THGkJ2ULPMHDJbsE8lOAM/sLZm/Updu0nXStwb0ZX1jA0s5Z6FJusvJTNN4QmAZxBKaNFIsBumS+6s06gfkKfkEnEutzQh98q4diHcxy+SPcWRhzMY6iezQHmjVYIlZvhJ/MaVbYBEpjyNYyfl0++5Hr2Dx3f8SMT0XTe1IbCyl98Ix46Vq397S/oN3HYZ2ycb77pPkHdul56zfJX3vfvVVmWrrN3+2muckxpg/Zsv+z7/QAde5DAzaq6f4QeoeX7FKmTdx8yZJjz0uObAa/CAFTdoK0g8BL48TrAgML6O+eNlWLQH26CNlO3XE/QMUBXZo8o8wjyO8UpsTtUEazXOmpMgiBP8oEDq+/aZE/zFHao1FFL9ypKy94ipJOXxU+k75SYKrV8Ezmdc1kvdcL2UK516qgRWubF4DMFmOfP4Vsh4viV82BSNBOW6pCUupEbAF4Q3rKcESycdt4PetANDILO/jHSMdMQfyCoLNARPa753rHM72fWtVWMuIc8tKTZfoyT/JqQP7VahXBDCHwsfO2081KfZYCZaxDPikTtGVgcs6wtZav+c4Abtua2+9XaJnz8OyFQhz0lfp2rWk37Sp4hdeTi29POd9CqdzFfzc/0wosi1PTcB6HJBmDz0olWBd+LkRpNU1MIpJ95nWNJYmFviS+KVLJQbB0PRjccr0FOKkZxeC2bkIfuc7KFa1kPhNFe5GAFcF2rXTZ58XSb8lYnqVttikzBNJsmDIcAmrU8srFTlYDjpp2VL1T+sOGy4tnnhUGdmTmSl1xo2Tk/v2yQ6ANXKBk28AYAYnTFPr0KQfJGbJMmjzTDXtaL7YoGEeiRwakqke9VsZHFIdBveAfpfj8xG3Tzhv3auvUqshZt4C2f3eB6r5OQ5qGWpaYgN2IcqfErVfGl58mQRhk1P3gSA7dpRyCIh4YFXMHzlaAsPCpcvPk9S8FimFjcj0mtXnQnfUZiQmmvnW7LYaPzMhTtbedqccX7feG9TivCt17yatn5tgoswq0A1+3xKw/Ttl+3bJgHtUvnsXCfAP9mLgrXA5V/O42HlTaTvZExKuEbSlJCcnRRGQ/jBTvYyMrEtWUpJ40jPViiNNMH3nQgaDWhZeDsxgoviMu3CaACh2IEV/ID8vAOMwgBwGcVfffpd40hAv0tgHrAD4xmUhXHv98D0yKUB3OoxD6FCOdZ3+5rPVksDeZyWfkK2PPSEH/5gl5erUlWYP3K8KKwjWLQWeHwLhFuausR8IhGMzZ2rqOR1WLWUkX6/Qpq3UGn8RcCwHJH7lKsmCRZyVfFLyULxmahzgBsKaanE/smg3XS/+RUB0XTExMfklkWQk1uVXXoVil33Sd9Zvql050ICQMiqtmDuPmvSj7HkfDFezlmrySETkj3z9ncJwG113ndS+4gqJXbRQtr/0siQBokmmVl8FAROmcbIJQbWErZaFAfzwVzIBLxvRVhMRjODBajD4wXxrpfYdpPG990jZDp3k4LvvyIEpU6TFIw/Dvxksh6dPk42PPiH9Z/6GgMcmFUjVLxwpQUGlNQ1JwZVxZL/MHjRAaoP527wyUckXW6EQmn/swpjdYAQ+Mx8+vr0S122UVbfeIRlxsepa+GG9Of96l46TVs8+C2wDg0o0RZ0sCGshqBtAtNteeFkOTf9d2jz9hFQe1B8mdiBiB1zbf2zUJbqRxkGcugvftaPWzAdhZp1M0bU/8vMUaK9oyU5HsVXpMsoAVQcPUE2mTMJ5UTg6FhFp61wv4yS5UcGZJEuvulYSAOyyBEXaanDDddIc2BK737bWxOXAt8/1+TRo6BYTK5K676D4hYZIjWFDwMDjFavg7waqDvyUCxfaHzSdjSrTLY89KSegCNLhkuaCXoPKVZD2r7wklfr2Bn3ka3yLgb6o7yfJ4Zm/O8yRhyrUKtJ78veqLIrM08fGxsKaKJ46yMybwKwDfp+GSHdjzYMTOhvZtatZO/zTcAmgozRRuFjr775X/e3OH32gJvUmSK2YZUvwPurnNSrKOKYxSZSpsekMUGQCunty1x4F9JDG1fTDxlcAbNcNDaxRTAga+rBW22mkFxhv+pW1RlygAJw0aL81t9wqVQC/bfb4w5KwYjWYKk5jBOFNmkiZOnWUcRQii1GwCCf691my8vbbpMNrryOoNsJh/HPdcvN9VtrlqpAzzzz98kjU1OlIKaFQBf6wrikYt1yL1tLjmy/FXS4C34CPrhkGc3HsnuMJsubxJ+A6zZKIxk2l5dNPSUXUODBo+O8i+SCcnQx9AISwzhOuWwrAUCd37tTyaQadUmHe5uRi/hDy9OirdO8pzQGiCmvcwLsmlpbs3vwTq2/uaUA6+z75VLa88prkZaZDsGBV/d0Q8i9L7dFjSME6D90vH7o+1zGogMZ9DwOsROWTA4FHZRVSq4a0wp5VVYh4QX0Ax3ty6xZUoabKlqefAR8dkNYvTJA6iPcUCCbQQ16W0swhKDiiDnnP5nffKfWBhGVBU1FWnqskTJ+0a5f8MXiwAm8a3noLgm2nJA6Ml7p7j4QiWm8GbMhQNx7vLwMoI7hiRQBn3tBo+aYnnsIETqpZTinFgAXNFUP8Jrrf7nWz8J7sdERZ75GjMG9ogtEaaAjsfqsJSLfg0wewaZuem2jCM0SwsZIO36e256RJTMHIw1IqVujeXVYjQh+AAErnD9+VeGjUqG+/l2aPPCClI6t4mScPWih+3QapMqCvbHn8aYn65RcZsnA+sg+R57rf3rUpYEIHfusQlSWw7MQTWksQt3ad5llpZpZr1kKZPqACfE2fxL0lYs5nwwMPyqn9B9W3p/nXZuKLUpbR8X/p0qgHLBdqKl6cRxpqJ1j9uH/SJEk/GoO3GVDEPsFN8w8OlPAG9aVil85SAzEVM1azJt4ICoQ66w/OPWFXsAj2XnErVsiK625Uk5hs5g9rry1SYLUh5O0Yzt22+PNz+QohyjtefEX2fPEJ8AvGfy/XtrV3z3T+CMTR/UBkS2IQA9v+wUfqErd5EqY+tHu5xggEhoarAjixbp2svPYGyTyZiC/6SVnwY++ffhB3eFkVDkUyfVxcXBHYexNttvp7waiRwFXkSr8ZM5BCiJbkbYgqwh/LBGJu//ffS/n27aTV4/CfwyIQhEuVxZdfKRXat5eW0ECbn3xC9n75tZNuMFFGE9AxaKE8aCRahKVr1pQhS5d4N5k19wthhrkhveCSwSyf5SWOjJRUmd21h+SiQk/LZdXnZxDERKpzkWpxuxkZDZSWD90nDW6/WdbceickeyZQfR87zFMQIaLJtxmIPwIfBi1fIkFly8rM7n2kUsf20gFugtEQZj0M1JRbY/PSdp3OjcPUqkEAc/u778sOBEFd+YhdgOjLA7xUwPRGQGo0FxLeD5bN4Rm/a6Q3O9lsOu2AxkBENnvwPnFrWTL9Wackmth39hLQtTJprIJ9Lsn4nVyyRohZH0AmNZYHx5+DIGwa4iSHEbA99Ot0EGKyBu4o6CmQ4EdKEMzamqh6bHbP3eIPgfpPMldJZsBxpgPRxuxT5okTSi8UQm1QB1J31Ci4iwZBaq7C+376675WV0merXYtUoQpqCvZ8PAjsFhX6ZpwjWg1N3/wfmXmtKOH5SDiXUnIu7MUPS8rVwbMmIrY2H7Z8fKr0uW1VyQcFnbawYOy5vY7JQkWAeNhwcB7dH8DALmunVT50p8vEpzjy/QsdWQ1nbnMdkRN/QVm+j3SF8i2YKSTlo29SJJ27ZPwerX0fWpUQkhbgumZ5156yRVSFph7MvxqmMkHUCEXQGgtCEzRdiBkZv4Q2lF/nX4r3wuvW08GADNvtIVH4mCKL770cmV6CfSXgXivDANauMj0c3v3w6bFm9p4jVySsBj8ptZnqo05dkwdj6x/1VWwEp7V8fDq8t57Os9TWDSanluefV6x/S0eeVCIB6h303USM3eBrLz6euk59SepCAFm1+Z0pjfE/k9ht/Mg4aO+/U7Ww5wjIdAgpORu/zY20kdz+46BpioFlq8pHFq3tmYnIlCE5HLgsRbKS1hvHlJlagpCaBTsd3FkaxiezzZCw7grZHyrCCg0j86aCXw7o47sdYhR0VLjZ/G8YDB5g+uukbpYX8YdjOb9h8LzxQ3fEUz8GFNnRJFmHmdUHD40sknU9LWQJlXIuLOn2Xg/Yes2BEmPS7nmzTSda+nTPM7p9VBgn5xhFIb5rHDUMSxbKWuAJ2EwmUjX0KrVpR2YORIMmwbLaPXtd0jihg26QrSQOn3wvkbz90LJ2jw9rWG6rFouHggXBS5tg0svMxWxlpeL8Nxdlum9AH1GyfFBD2Gz0Dy/9+onldH8oPvbr0siUloMHMQvXyGh6HRjfSDNQUODrLkT2hTR2S7vvC0r4EsfnvUHhky/mzlG/sbgEyPQxiSnT54HhFw+hEZo5WoyeOliaKdgEFUumH6FLL74CkUbEKTQF1ZGWfisvLIT4+X3zt0ln8iqQqrCdqQxGoaVSXgmNF1TBCHpHiwefzEsk/bSHMGj3W+8KZvBHFVgNZQCSowpQEZL+/zyk4TWqy1Lxl2C6HIaApfTlRhM/Td9bSMYrcb9J3xnrr8nxyOHv/lONjz5tDIYx08LqD3gqhQ8vhfHkomsx/annpID30/2FrMwNsI1bv/M01L/mmtwG+wjKrRysFYJcF+IdWAa0A8axxBigatxdr6xlgHpw6wDy6RPoosRMzOxiIqr36qIQdyXgUg+wflsSIWK0vj+exSDYDQohYbFi/8ZQHL2sfy1dwu7CBT2K669TlKAZGPWyC/YML2hZ7O36XExmmKLBrKTjMdagV4/T4ZLWM37GX6uJEK/4DMFLgybvewFBHzr62/Cv0/TLEKjO++Qpvfeq4JlLeJhUb/+6qA4wdNYP16M1rd98XmN3u/94nMoK5OuqzsOwefnn3WsO2OF0qrIh8VY+HLFx8crnMMFsADLTU3NNzYVYf8omOXrnnhGhq9eBtMB/q9lMKzLgSm/aHCGNfF1x46Wvd9OUl+5/+wZsgmBir1ffedE503xBSU/A2VcZKbjFGkF04aaLBKdbiL79pFq3Xs4gT2RRAT85qH8VgN0yPMPmTtHwiFoFJQC5jjKTjlwAY4tXCinDh8xgUDeG+6CFSgkfnvxfbogda+7SmZDkLV/7jkJ79xJDn/9jSL/NsMyCa1dRwKRsun8/tuwYCLRqGCdzB92ofT6+nPU4vc2kFHOw8mL+/7+18iw6E/nIk8f9c03su6ppxUbROFomb4yxqprYSkYP0+hMcmGhx5BcHRZQdkqTXysb4NLxkvLZ1BQhB4D+bC0UoF+XDxuvJQBfJnzK1W2gtlrrmcx+CMDSaYbhRUl3sARehTYGx95XLVPwTobwa6pMNCLxmwgdBrdfIu0QjcdZRTUs5PeSJAlef65rq0dP+9DXMBJYAcIwWaTD66zH4pW1LwHHSs8HEjNrbAMd3/1pTeFXK5tW+n++aeAuUbq/uu4mR7xyfefbZxmnoTZsoyaYCuRE1sBwgEw68S2bcjOoB6hRRsEvd9X93ndAw+pwonUwHYCUKPb8X1aDB4EP7tjPw8h23QEDq1bEYUdXp4owUA9moaxTH1jbc+AM1GmP21RnFr5XPSSm9mlJ3LgPaUdJLkLSCtulrkRA2ZuRPNfkjoAkQgYhQTVf6ah9OoAACAASURBVNoUOQYrYM3dd2skXTHPMN2N9mHskoSDKj2g4Gy6ojJcgfzSlEjmvoQ+MvIcT9Qf8umau0d6cNCcP9AiqL6DCjSUz7QXAyPEsDNgFA3B4KGbqrBVlwQqUs2YyRxMfq6fDJz8LSIn5WQVkIMDZ82QAPTim91vgIJ9Or7+inccVgguvORSjVP0Q9ZCmd6HSf5ppsdktPJw3ZMT6FhqLJxM3+3NNyQcSEMvXoUAH/zBYOo6wHjT0DLMFrJA6unvRG1p6SoFJdYhcfMGWGJ3a/qnGaCoRPyFVoXWKkGkzEsfUAQeLabBWjIYC6bf/cY7su3Nt00WRd03jg3rzsCeogLdUn34UMVM6PNoXRCFRgGieXIzl3/twhBPbNmkaTv69LwC0IKN0fs6Y1CjgXXfCxdr06NPqpWkQeHwCFhbr0r1gf282PwADDnb6etQLICL3o4Ppt9Cwj0AMK264y45ArrVehS4vm0fexSdn35Ck4zd6pa2gcV2MirKsUwO6HgVR8BnY80pAJo//ICUa9VWx84ybK8wp2FRRNDE0fRGgyn00fngUbSwok87cMkChbMykkpz1ko5MqcHxTD+QFPQDK+KuvUa/frKDGhRAi9Mft2k4sh01Fpk9rrjxihiLgzgGCpMD7U/03JOSakB3XgkZukKWQKfntLNBUK6ABZEaaQKDX3QSkBu32R0vZqHDTy2f/KJpi/ywf15jAAqnJawVJMtCKpcVS5YBqzAy69JNgJNHd54Dfj3+9S0rzkcrbioiXSDzHM4jqUQPkOQ3y/TAgUMWCZ1IdgWjI1FMId/jGgdpt/w1LMqqvh8+nodEI33WhqO1uW6HfwJ8Zb779cgK4mAgUyNZ2CeWkEIkFLlzl1VWJ/avE1W3HufEhMnUXVAP9yzL2onBiP/W1DjUBTzkZCM4DQ4ftOshFtstOaBL76UwyhjTkXxlMZqFLeBtUcqrBqIsvVzz0p47RrgIdOYkvuWQx1FiLHpmnJ+eR6P4F6ZRpKwImGhLr3sKo14k978S5VGivZlbbKyH9aqmtyZqaBLRPZRIFTv8is0MEqrSenT2XuFVGObit9/IvJOIGW5WkJqVJdysI7J5IyrbEEWav+XXwLIlCsBeFY4ujxlQRhVGzRIGt96swRVqgjY8AlFkjKNHd64IToTpSI7clhjMtWGDEK9SnUJAgS+KgLuZevVL+CJMyzrn5jeFNV4lJHpn/f8aZIc/BzRd7SYrnfJRVr+aTUcf0bPna3FAf2nTUPg7TKJW7pMGVxZhgsN7UpirIGmGU3vu1e1tZfZHcZiwUVurtO3TpnKX44tWSSL4f9pHAD91WjehzWo5yyWKpACU8nBHltmJQBkx2tvwM9caExNJ5agSDFolloXj8UmvyF/AAbMgFcY8vVZ0OYhVWp4rRgVJhREcCVm9egplYGO6wDADjWdJX7L/OdKs7ZJBq2rA19+KxufegaWCqUPgl/lK2ozEJqeqiE5V/IVhNqe9z+WrS9ONIJKU5YG167xDATKunz6oaYg01Httu9jCENvRN2YmoQ294EJG9m3d7FMxz3JB46fprqt0S5wd3Ll8G8zNdCUuGWb5MJHDUXQt0KrVkqI4fXr6P11/JqAsD494y0FRTrFDuLvfoBBKmQbtEwbQiZm/mKtDrWoPDJbPYDJPKCBAwC6KC4MSiWwfIQ0RmOXBtdcheKxUJ0772MFiEGPloDp8Zm4tWsUfMUKwy4vvyRlGrO4C4L7m69lA1zNnIwsBOEulrJAiBJHUh2FbP60mvCZuEUowMH+MQXuXwo4FQgP4h0IatN4mQDOC+u23cSJXh7VwJxWd/150VwJCQk0CNSsVmsYV8axY/Jbl67S6Z13gAEfIgsvvkTi0HmGEft68LPZwdY/FG2rwYTzh42EFHxA/CCpFl59pWpmRnc1AAfGoXlKVBy1qJrMTsMKdEtTDXRi0xY5DI2VjmeSSBld5jgSliyVudD0GuGHTz985gyAghphggEwy+KwgHeilr6V1EOzzNCmTQzhK8EbLcRrzzffynaAMBjl16aU1DSKYc+RwYgHJCMdchStuLt/CYwyTSa8z88SObb7/felLPy4xoAWb4f5uuvDj2XYhrUSEAwEH/xVt2LkTbCqqEqmv0Kf1mXIRSkxU3a73nlP4caUbEFo+dUcnWQbXn+1zp2mtQcMn4F05danJ6Bc9CeTstTUD5m/oIS3NYRFNQi2zeg7cHgmTEia5RgYgTGaLoXWpZ9aAxVZxV0kboWKUkNp9td2KjLBKcaDqL0T1qxHkUg2UJk1kW2BNaeC3S2nog9pU40MQEqJ5nQhdVcRFXesymQc5XxeHC8bo3Lf+Hs0WqetANO7gF9ndsEN5RSAvHZmQpKuETMNYU0aa1/FWkgv2ko//cnsEvJ6pGOtDeFalkDqJ6DH4zr470nAttS9aKy0Qds2f0CPOZb1iItQGLC/gLqwpHkWp+EHLbeUKLSNA9aFCDwCnJJg0QajRiAnLUUzJRa63glKqQ7cUa1lUgOq6LG5EhMTdVvsxEiAB7/+FsGkp2QsCmZyAuA7H4tFhDFDdn3xBSKKv2EkuTJ0xXL0n9stW4Bn7/vrT9Ca/dV0VN9d8cxuqTqwv3SEaRoKU9NUYbGCyRw2eQCWAVtix8J3J1aYwmE4ymxd/qaNduwqRO8vHKOT9oNJNXzhHCkNAqGwTUtIlOmA3OZlZKsVUKN3b2mMss2KvdBll/enEFNoLlIjBw7KOqQciWvnBrGFBSEfNOd7f/+tzOzdVxtphNeuLUuvuVbqXHE5hNDPkoTACU2sOpddqgdsTEfL7n7f/yAV+vQA0zB+w1N5SgbQ1co3bgR+ZiL6mn0sRjWhCzlZux4qbJMSkT14CqgtNEoge0KTBKMWoBlSiRQ+KtiMskJV3lFZ/+jj6P2H4hEKdXzWQFmM8ON6l2/eHPEQ1EUgj6tpNPWneVvjArCirydSQRGYW3GXKRqiu0TUl1lfpmopQGmVuKk0HJyVHSOduzzASU9s24q6h3fk+MqV6JOQrsFcN9KwoQgqsjajyW23FPd479xViJhQjffS/ea8HebLV7cB4+TLoH6O298NoaSBND85umixLL/6Om3NTk1JM9lg4ejiwk9GNqfxPXdJtS5ddG3P9eKYk5F73wjk3LEF87R3Y2dE2qtddCGqPo/LMSig8mgGU65JQ7AW4mXIhNGipGJJWLlGDi9YiNqR1XJs3VrQnkuLsfi5aHzPBewJ0aq0rrsB7l6L77EBqMsIpaLCJcr0TJGZ8j3z4YWXGgLr+/UXYF504cDDWX7IfHsKBh8F7HTzu+6UBUgJsb98qVKlEGk3/jdNTF4t8X7zhx4w9ySEHpqAC8hyQKZ44oAk0xozEhCIMLxObRmEOuLAQLPKR1CQs/iSy3QyhOAPmrcQRRFNdHwZickyo2cfB1xBjqJkDJDq/ftJa1gdoS2aKBHysoS3ERHxffA9DRKQKtEfgmuxxCCtyKacbV94UTYCDtkOuc7ZMK2qoPNuzcsvk1iYrE0wzxk9e0mFdm2lPVCDJBwupoetoUjsJSAMovjzc7Pk0NRpsgPjCINErzVwoATXr69wYDf6BgpQWOuAzd7/3Q8msIP7lq5WXYtuuJlK2E4gMR1Q5U3w/SkgTNbCgDxMWyozPgpM7T6k+o1168RIFFhhDW64QVrcd48EIphZ3KVKgcAe9enN7+Q1Xy2oQT5EoSkL+ZhjK1Zq1+OE9RvA+FtMYJeP92mQ0RT56DaPPXL2xztMrvEEJ/+sa+68zrXNxQtW4FMImXoMc1tfwic97vtxkmwEijE3G4VeXB1lDlpWAVqd1vbRRyQMeXk7t+LWprj3+cyMhBhZD6Y/Qow8nsNGGO0nviDBQFradTQbzN0C9gGW0eFpv3mDekaQC1yASxETuxHNQCZI7OJlEA4oJIJ1V74pkJtffCqlaqAJLS7SJdeKGNnCl2F6p2abi5aHIMEv7TpIm4cflPrQnpbQTEmkA0aAeZkeewya8Xpg8afLkptukqPQOOxKwwk1gh/UFh1xFQZIa5qCIPGkNs1kKk+DVA4F2AAbiXvYGmp908Y6fvECI0iYEkE8YQSaYoY2hOmDu5Lgf+vQFakVBFucaLEKHFYnIc/fAlDhZij1pdVgmYTWw4qbb5JDv033pvfqX2NQUIvGXyoD4D4c+mGSuCtU0HRJbfTQ4wk74WilVfuyK2QbglFRwAp4rRFHuGlHoGIuri+bc7KnwHE091h4HcApkNSlatRA3jdSKqPff53RI8HhpWUnzPvdiOCbzIefulRdXn1FygOy6rUYsKYe1DLsfPVNRM7fVOqnprJMxb8ZvyB2n1aSaZ9MC8tEiOkyEa5L3zK8eZNizVPLPNScTp8OXVe7tjouRYCxrx86HfkHyRGkVBUzDutP00MO8ZHhOVaap41vvlFqX3yRhKBDzNkuDQg7wtU+kwyvAsh4pmaexHo51peX0Z19Iu3mJydIAnxhdmtOQOYjT/sSmjQYI/jVUSHK7s3lG9U3loxKjJKZ72cbP4UHFdXa+9FHctZcLRWvjCAq02xsBGMtI/7MgSA6Bho5CNc0Fj8VeENZgHFQIHV+9205BKW79ZVXJCeVAfMcKVUxUto9+ZhUh9ug1jSsGvXYNZr/Z/p0JSUlATvAiibIPDBYEkyxX6GBhiEIVrZBXbUA1Oqh8YjBqgbBOPZ9+oXmDtujMmkyo5FZxnykOOoJqGtV+vBsNQx9HrN+rePP7DK+NWvkudRqqnpUm9W7aJxaBswSEGIaB00/H7EELX8E8xKRVx5FMhxjNkAp1NyHfp+hfhgPW9CFUZ1mUoQV0E+/PVJdZevWUkHEOP/uD4HZhyZlfIObGlKxvAzftEaWX3OD1EcFYETrFrLixlvQbCFJuqLBRjCETClUEXK+x2bPl0VXXS0j4deHwf+yhj2JkRr/bJdum/M5D1ySlXfciaq4meZ0XqYwAQ4p16q1hEDApAFzELtiDQQWAS75aoJ3RgPEyA7oG+BgHDQ6jrkegRuyBGk4pU2mWlmZ5vTR9x6RxRQeTGkWlfAKRqlxhXbtpen11wJj0V4ZtbjxK7/SmnfmYH/mwLSMX7xc/FEMFNkOXVmx1xmANB8CDHf32+8A8bhPewP4UZk4lZTaNiuinDS94zZpfAuaZkJA2MrBszIOrQdCZCnO1LJzmJ5WA51KDS3gWdrLkXTHPSfDwqwHPDgeKLyjKEpioJF0q7EYB27rggvbAK4do+X0rTlfLeRmfMS708VI9rNKLdwSytRYcd+rpdPo9lul5f33SSDQgByvXcsYWJZH0Rsi9dhRR4ibuAED4V1fe1UBO+uBIM1BsxkqxDL16kkrxB6q4n3eSy9NrWKtjIn9p5Ep01Pya1tpLNz+bxE9hka+EPDDw3/MQOuqahIJf4OEloWDJWNgstVGR5wlV18jjVAEk4Y69FU336bVSi5Gd/Gcqr37SFf0zAuCP7rnxx+1qsik8Zz2QNTAeBbrqHkCTc0xF8JvBnNhDCQoLnY0ACeLx1xsItIg2FHz5kgoIp52U7n52bExsg9BwJ2ffCZZSBdp40WOgzwN4iJEuAuCIzUGDJAUWiZXXA3gw3ajFVU9uVFPME1SNm9RoEbHl5Gn10S/oz0078wGDx5JQVxjeqeu0uOrLxBDQAMEdgTmZBH0cQylszO+425k4/47X31dtr7xho7V7XQj0iOvgBn2R3dWViSq9sZEyiDFwzx9+W6dvfc3rrNb4qBNlwJ7nYP2YWreK9ObI7MMMtGAn6pg/uxq5A9LomzDBmhAigrDihBcTME5ic/ihBaDYEojZAcKH1gtSTh4YdVNxh/vitRnLgJ0TN9RGGcnYD/gTrAIinPRUmga0wDCtALuvO7VlyMoGuwVJMWxlLoMDnCPrSRYrmuFFZWLLb/VYkujA7T5Kpn9APLeyWB0pheVvpw1MvENYO/RGXfg1ClStnkLNHxFAJrVmqQh7HtJhHqxY3cE1cFfp8nmJ54WP7SR455W7NZDBROBNrvQoTl69mwFmhmLDTuMjFZA+bLSCNmDBnfcDsj4DlmBNHp6fIxqcKJiOz7/HEpte+kQfJWLzpPB4KLaZZHpTToGhAZJufqeeyRp5y4Z9MfvqhlTjx4Feg3mEIJsyxEQI4yy+d23yx8XjJA+k76TdYg8HoT0MbXxJkBEKVu6aqRWtjFaqaam42epHwxibw5frinMcDf8SVNqasCZ3EDCB3d++IFi0E0zSRAVIIe1UennlfaU7k7jhjQglna89iaALV85/hmjZtkmugpGKNuiuaTFxKhVYMKaRjNSW7ZC7IGNEdfdd78MAMpQg1MOI3PhcmkicV7QLtPadYRFcLk0Rfddr19b3I7zWWY79PIgDXoIfu5KdHAx2obbzs4pzGEbBmHWHcayzrtM3Zpq3pftiv5tZCJHq9FfOwEi5rjjESAzk0JwkYE1a9FRo0Aw04UpjUNCcllG6nM+gPanY9CoBHOwxK9z0bLmACXWheMv0frwsu1M2XMClIKH0VatXDHzsXgKNjzhnre4HZWaEBD6sRI+m4rAuiuFta9dXz1cC513YyHEU3fslGjEiBL5OzJDRkwyRUhm0uCApryoKGh5DF+9HIVW5bwCjbTjD8ZSn7h4D67YWZAnMpMS1AoKgZCpgh4P3IpoYOf3ffgRUt8LDc3SIoIi4DjpgjWFC1oNSjF2/kJZ9/jj2n+SzM4u0mwPVx0MX5RgssK8yHr65ORk6gXVZn5g/lkjRqqZ2RXpOm5qWmKS7H7zLYlBO6uq/fooqN8PJYnLkX4YiBK+3/sPQmO+/UaLg0ppzjHqTG1AxmJKRP0K1cKmQwlN5/Jo0m/ipSRUc8Yci15Obd+iUcltyApkIyWh2gufItikGcyvSATrIpD3pbQnSZlT1IwpR823Ci2OKS05hoL4GjQBE8REEmqdAMAmbDUETFXlHr2l17dfy7zRgNviZymYqhQ6jJwSW67EjYYPZarWkDlID5auUlW6of2w19QudruNx60MT2kMQZKJYOh0HODBKrQCgFGu+IeEo5S2CTINa3XNqJFCq9UwWqFHV005+QqQ3IwMdXP2oSGp6cNnIlua8cgBscKiqn/VFdIClY7BIDSOGfFLIyw1RaviuAQzMB8xLGAEGDOfKUACLkMpsBaGOAEFTV8SyaZWGxtMsi8isOOIXbCgqTGwHgayxUaYuB9vVMzlu9Z2Lb3jsC4P7kHLbw8yLIeghDJg0mfDCtXAobYNo/XnNJfkPjgFTRQ8jK2MBNNzr7WhNONQlAsaFjW0da6Xl04d5ZqLw1cJXadlxF54xOKbA4KQsUFhUk00oKkPlzcCfJKMoPc81IzkpmehvdsodH66WErVryvhAJrlKkaFFr2Bt/uujymL+rNYdZ08eRKpXQZg2PgiHyYsgkpIo7S4/25Zcu2N6lNGo669JtJX1Qb0hwnUHOm01TDhfpNOiHb/DP8wB8RnutxYs9IARAw6jIMyucSaCJTQL/FHTtQg+0yZas7JVNmLUkIePMn0Ei+bcmLEnBH0k0i96YWAC92NWkil1R8zVgKD2YjRpDeouVMAM2UOn+248uCrFTCD6Zdn2zlplgGlt0GVy8pYNNhccOU1GrXlFQdTkAAJlg4n79mtBT/dEDBbDnhxCsYx+LffDQM6VkNxBEGip4DyJy4aUeJMFC5NBXKRraFV04PIiLxjXCMT8YS9QGjZHDB9NgKIqgGG64S+NQKvz8Ym78YhIavRholzI1HTLKSvqrhwrEn1wUOlM6LEQSho4t/aaovRfWf9DQz27DPg+E0vZCQ8oRj4fMZdmE5acNU1aFWequyh5cAEipCp6Mc7+WZ3YCkpj1OP6iI4SpM+CCCTyF69TGfYIszPokaj3Z1wRt4poNPKoKehi2XDzncJVKKmJBSbyonrysuWrVIQVQC2JKJRI0Bw4coBvMWskUneeqTW8GHS67NPjPaHkuE8rbtQlKYsbr/P+L7jRifj2LU9gPoasBRwC061Hq06lqnXAp+w1sLyyRH0ciS/KWoUuJlgZMs0dsPuuhTCBqDhPQRVbUfiOTRFXoRPr0zPTcX/cQ9+aNxCOj71hNRCNHkeymTZxYawv1zkV+kCjEag7+B332kRACPOv2Ig2rZKdRDhmsbMN+hXI31IVazx7ozOHxQuJH4lHAxuDzZqJ8Aj6ajeM2xruuqUbdNGev/8k5QKDZOs2GiZNXwkMOZHMDenaAcyuWzj+tpksM5QACjop9kNg4lHS4QYZspr71gMYsEBMxjrwh/xgrFonbQargQXu2y9OjINvpa7TBjMvQg9FKEMCnF6fPiObEbzg6jp02UEtAKZRRmhJIzvbLYSIjTwDnQh2vj8C8qokFpS/8rLpUqPHlIRpbCbAQFl9F7XFFYS59gHAJowHE3MsJRtbablrVjaqB8my3JUZulxTYoQMwxvexW0Riai6e23Q4iZWghFwFHTY48ygBlIBiS1LMBNpWDJsNGFtfj4LMsEmrLlfZ35qlKHsIr66UdZjpiC5om1eIZuVYAEhpbW/vaZx2NMTr50Kaxlee2JR+BOGSiSthOfl8oQZKbltBF81K4kVoKerELgOA1Nox30ieOy5cWXYA01RQvzC3Bu4h7tv5iEFm4x8+dL8r4oFSSm3yKMdwiYSp27SEWg3GoDbhxcq7YGUVn+y32gMqJw7YSceZMbr1PatIaHgaWzw49JeOpx19xznbxRMr6fP5sgMEd5G2GbDNz/SjSjObEBjVIY5MRjIhBLYEORKoMHSQXMrVRZ4DdYBUkQGD1zBtCheHKTUvA7INaoHeEweKkDVbyxdNrwXCkpKfi6Mdko4b6v20i6vfeuVO/TU3LB7P7lK0lW5ikRtGU6MPMPaXrbzajfflH8IW2JqJqDAyRt6WAORsIiF2NSgVBgXtI8Z6SyI0zMfJXMBpzDwo+VSGEcmT9XfSwSjqYFtUtqvjRGQUynic9pJJXjWwjf9CgCi8TT0/812HRO2IM4w2XSHpFRwib5eSbH6E6uBOyX0VIyOk1l3tcIJKcIh3PGvUYvWwxT63ttplkdCKwEHL4ZiYMnAnlkEMZ1MiZWwmDWb3//Q9n10cdy4UZE10GETAOW7Gx1lpsaUEtmWqYsHHeRdsdhmqguD/KEkHXB584Hym4Vqv32I1aihTMYc4VWbTR2Uhr7wLXT9A57BsAudWHd9iGNuOauexDN5YESphORBiohPBtcdZm0RUYkEJrVNv1Ih6Y8BX83FimrRGg9gpCaoK9gozGj4ZPjIESCWZxyWO6TScdx3YjjoLvDWgfDWNvgi657+ll13XyFNf3Q/cAP0KdWwWbdDjI39rdUxSoyZMqPRpApHsZ5Jtt1g7g5d1oSWhrqpOCYIEmHBl+OQFYiTlVig5OUPXskDUAndmTS1nyKRqQyQTAuOFRaPnCf1EetR2ClCtqck4cA/wYgVwKtN8ZMtKpUZBTSw+E87IQyy4kTZWfmSiKgsx5YFDUgOHIw9wCsAS01A/wyqDya/yWJTOhBK1i4FJQi8yTlHOwDU8Jsc14JQikCmHotK+f66orTskJXYWD2U2Fxsu/DIaBHCcohkCwAyojxmkAopr96KdNbRBO//G31utLny8+kWv8+xoR1Ft6Uq5oQylpUIJUDiisIwZglODlT87C6CKaNr/GnDdRTmfcFMK+PYIkHVHMJ6u3TYebqoYZs7ctmGRpc8dPgFdMQdS652LsAW3kGHVoHpWMBuFEFXXJ5ak2uRLRsKb1QlhjRqLEGwjSLhucvBtzSBhrdPBdOWw4bMI/mrjHuYajgYxyB8NBm6LKj2B0IqwAQKGGnikYDI+z9/EvZhIDh+G0bdJy8StKX3Xb65cafOnxQZsOczIg7ISE4tnnAXPS2Q8qSRJSddEI2wALY98XXGowLwCTKIXjYBxo1ENqSbpgSA8dHbwp7Eg8G5oEZiRs2KcGoIMT79OU7QGi6/dHRNzcDhDYHn9kop5A3T9m/HwUbMdpJiHGXjsjXN7gKmAg9xdcIFnoHFmTDe1qitc+lSc1qwD2ffKECWEFUAUEo6b1YOrz4gszCcVZaDmpjOyo4XBJaA/0BoABqovmoC1xIIWBPxzFwcAcq7bO2NhrPNm3L7ntQD8XUFCWTHMwEaXGXEeCkRdbut0SBDCGpAc6JrhQeB9A8dPVtyDSht4ByOMYWgLTtuLWrxA+nMxl71TBcHiDRC9DyjRZtIyAGG6Ctl3mPlihpiBYVIwDFhyJ1v8gfHKdT365nL0J4+MHSVIFKJCnmQNrLRJ0/FSyD6On8B/htCppt5OCkWlpT6g6gaUavTz+R6gwIWrVfQu53ND0HRanulu9hAnVHoKrWkAFmghogMoPmxQmvvB8dZnt0178XXn+9E7WnH2+i4rZ+ng0q+yBnb6UWJ8noJYsd2DhA1TKDDyBeNw4VrOGcY18ZZa4u+C12s+1i551KVg21GzXw7J+nxOhoJZt37/rlp1K1E2rPHcLNA3x4zoXjFAHoPRKZGwBNouk4MPVgtJyKQTthpspa3f+AI8GNpDVoLaN59n71rTL9uC3rtPMLBYKbqKcicqGF11/vBSVBk3glIu4emLmN77hDOiAQZ33IVASfVsFctg0puJ5V+vZVZKQfiLeAKYzWJbHkAaC0CjX1+7//yRmvcWFqo/VTFcCgGe1N2rFDTgAVlw7orgb5OF6mvBBkC4ap2O/rL3ESEEt3bQ7F0IMFvph9KCBazj0b41+BGAfPoLd4f/aaqwewDQNQM0bBcsB6+rps1eCPtkD3IrYqZ4Q9EGsX3rKVw5is1TfFLCQLfb7i2q0mheWD/V982x269+aZjhWhbg3jDUDUoXqQkOwqSBszOm5TjTTTZ184VmIJ9aZRrCXIaFwB7EX7l1+A7GCfALNrtD7SkZ6ef8FQBRdpTwMIqlojhznj4RKb7FGJNL2DKVBL+9rmEwAAIABJREFUUxGhxoKyloWN31AZshaER1glo8ae7eB4/JZatrofBmBFq5iL1PWDD9Dia7hBc/6Fy3Xq1CmGdfSgAV7fV68lvT//HLjzgRoR5EX/Ow5dbeg/Nbn2Wln7xJNSpmULlPOFArBypZODhVlJReOk7MoC6UW0XlCZ0rrAJOxDQCMtveEm+HbAXztmNiVzJARIe5i45VqjJtgJoqgvpYEhg/fWzVAfhwLST+IAQVyLDjNJwBOYQJQpfCE2YAA6nJRHhRdNc1Ju6pFjPjEBEpVJOanhiucPR6XgEZxsyzx281tv9Aar+Nxs5v9xBUEj7IYGJtNfggyDtQB8x3e2dVf6hPm6EgdnsulEJEzGnij0CUEelhfvQwaeiXMFLHiEr9cedaH0eB8981DCbPPRNjVqc9e7PvxE1k94Xru7kqmNH40MBAJo2ThSij3WaA0psZBBFLlBje4vLXAOQWuYwarpSMg++fDT5mNkifq4Onc8YyMq/La+9bpqPYV9BvlLvauvllCgzFgebA6shOWGbFCDK69UU7s0wC/ROE1oFVKW/hDspatWlYYIynoZyqefH4OGurMOHdAyoPvDjjF6RBr7J2qKFYGrkGDtE9AQlWp8hmFGo6R47fz4M1hRE/UgFc3iYD+IZOuLU20qIn5k6V/LvLFOOSknZQ7SkayO48RDOU4Ik5Z33WbwCg7D02S33z3b/puJwPlyJIvGulBKTTl7GF2QD82ZI0kQhMyEqeVkO95o0w1KCQ1WKLBNEYSotuuPrj5VEFhXwVaQFT5tGEWm7FJTUxWRR8ORA5lUs7Z0RYUZNT01eh2kqewVBZx6+wlPytaXgFaDL1IBUfTpw1ACyGVhkMgJ5vkjkDN0NsxWIOgoSyjvkzZuhv9/oUIHjUdu/M4WyPm3QPPKoABEJHUxTRpH/VMyszp9JDJO3qRQ7GdYCrkGBSp7vv7KiYKboF0QYJ3Df/9VSiPybTYeXUUXLZQ5F1+qlVVqCjJ3pdyWI2NxXPZOmO706evDjMuCaRcKDDNFTPLWrbL5zXek56cfoNLuE9mOGvWLEIyx6RF+xgrHM266M/5T0Udk7kUXqx86AAcrVOjIVtUGI31q327ZiPZdB39BsQ3hxVzVYLc0Q6fTdgg0+aa4fJ9HgXxyB3q+ob3SiU0bvfMyJjc1oIE8s488NbuqGQ3aBkjzO2+TpjdeL6Vsx19nnHQtFARFgIiFcWpA1lGF3BYQWjSCZ0t4jBmaQXBNg2A1XDDdnEc/HycGpaOmgUKg8eWXSljDxjgVmkhMl2z9Ft2BUNBCYWHbQFOT1oF1Yi+m0rJp7zr7R+alh3lszvzTAElMxdYY2FcRldUG9JHAABz2AYYJhObOUYvOgzJtnLsIjEnakSiTUsZlgVu1EDzzQhe0aIiWJ9pSgU62Aqy19c13DX4Cr7khpJpcezXOF3jc9PhzUKzFMjsRchi7P56dC6li1/TI3LlIMU5CFmQ1isiMcjFNY836qobTjILJPFmcArV/l5eeR53/5Zq9Uh45w6UI6EKXi0yv6RuWbeJBP6APHXG8tcePVXOWZZfr4Gd2R978CCrrKqPkMAqIq5PIhTdGS6Yp3XrqLZk6IJqJTRR6oO11/cuBpnNynNz8mUOGASATjQEaDUPB1RmagpaDaZ/FPiumZ9uxRcv0npE9ADxwJCMXKBi4eEJIebFri128Da+8KpsmvmoaMTJwBIYu36KpWhqlkZ/mRebYDJDLlokvCwOOLB4iQbjQGGHc1k2yGsCHejw8ElqJBEtYbBiOUWbpJ1N3re67WzY885yehjtixRLdQMscZ9t0m4cmE+2EBUVTnMVIrdEU0a0YaT85iE6/ROixo4s5qsikOtmxpeOz6HXHtmGqwdlo0jCiL8GxexAzC1vRCZUXNQOjum7FJhgLjm5XICyzSqgcq47UazmAO2hm+yFWYN43B3soXJiam/ED55m6foQLO3O2AigVOIqll12t7bpIrK1Q7NQagcMDSEetfvQxVJOFazeliNo1lQkJdOK189MvEcF+WGnGmNr5GpMhqq9c21bmIEYKeQ0Ccj7GUuTYcjLSUOcxF91kDmlTi9JoGFoRYBUKaTKW0gSBPPweuCVhFawKrHkysk4m/uKWMDSqIFYkkm4g08oeVNqhT4QWLjm0yLWOQ2XbjAtGmvSjuhv4h2cSUdjs1tuUhosV+M74Lc0yEBezYDGKfn4G3Hql4gk0/K7AACJmTJxITx12INU8AoyHmzJlFwa8QwBATuWxXjyX3uuDnYEIi2T6tLQ0rcPSo3OxyFMQOGKevs1DDwGOi/PVENyKQSkiG2qk7jsgA3C6TeaRo7IbDRy7o9vIjy1b69FE6rvhHswLD0DJqpp8kHC5MC1njRwl8avWKaRWNxE/u6DSrjFOFbF+FMdwcud2WYfOrtGIbvLEkS54vjXP5o6/XE1wdt5pj5ZCoQBUaKpdhZwH5u2L0MhvaPTavJKPlOJo6ffZp5gXUh4gohxs7uxho7TMliY+kXb010Zjc+eDsTo9N0GPCNoCMBI707LGPwPdcWvg1JseaIW9CH3eMgDHHYzTckhWfL7yVYECPMPSeyR+/WZZcMnlEtGimfRFTpjHJ8ViXTdCm6QcxNHcaMSorbud1kVkXAa9CMypiZp4ai1lTmcuahXpsdSm7vrE9q2yFEdjJeKnKbIwa83UZz1YL6Vxr9AqlQH2qWo0u0Y6yeimUyvXXz16ChXSIMMtznunT8qxtpxDIXZ/+pmsQ3EWA47d3nxdtgNOqjURiE4TZn0BuyjjubpRzv7vAmx6zYOPmLSibiIEMGoNao8YLZ1fehFFSBW0YYfLxTZqiL2QZhwLz+SnwIQ5ZtH9aD3gFhTAVDi25TN95wM/TZFNUAisP+cz6OJUwFFSXV59GUyDcmLNFtA7MJpScQhad28oiG7hbDTLNB1r6ZhrqkEikUsf9B17K2KcajWeYdudl+1n4hA3Im0lbd+hKEFvmpPzoK6iwCHzIzYR3shYqSm70ccP5eNDAUMv1wyHq3rzc1SetNxM7OmvXC4yPTdXj0IG8cxEAIYdOnqDWRZdd73EgyHCoe1KY+N4ECWDNCHVq8liYK6H/zpFfunVx2kwaKL1Q1CtFomco7k8qKx7Hb30Jqopb7qkerTrZ6cJE9Sy0DQt3o0CBHYFTLAsNAMk+TVGFL0rPmOJcP41N6Isdbqa40FVKkkvpM8YrPGdMJnyALD+mklgUQp2tCMIsRki2QxIkvEP/DpVFl8PvDghj9BcbJHU6+uvZQ4KFoagCy4vMqRKcDAGm4ckAMzRHD7o7wMHaElsj3ff9EZxbVbibIvO5gd/gHhSAG/uiZx7tQsu0Fy9rRmwpngNmJpMWR0GEINrWRaZCM3Rw01SAj/DQwyN5iCFtU8Oz1sgcdC8RKOVhyajNRYK9JY/Iut/+9K8t+ZL9BYmMGsETi5Ogt0O18gDwU9hGrsSWp8uBVQjO7i2hSBtjLPXfL8Tg865dLXyWNqqe2VsPFYUdkcnZV/6MdHy4oi6IIKeERsv0VAOBwGgike2IisxQU1zjrXBZRdJi9tuxelGzXQeRqHQorCMYwSa+s6cAmIkO4CZWAPQFt0t49LlohQa2IkvPkMNfEttvMLPmzSmET78FAUolQ37ODKesP/nXyQz7jiUBg7+0LZjzB5AGUGw6ZpCuAVFVFDkKQFpDZFlyAZ2hQhTZrl6IthKV4QtyGwHY9M+nM8pbn1O33llesugnPBKaPgEnJoxYv4fSvA0AQNCShnzn+2jgIrigX+zwSR9v/oCmvl5jRyboh2XmvYN0VOMaTMesDcHQsQUkJAOzGma/X/GCRyOr8H77kLqYRVaUttoOoNrhNx2eP5p72gXXneLVhhpwI5SO8Al3dEAogEi/sZshCaHj09YMKWjQeIhswFc9Yh5f0hIvQb6N62XzdCuJghEk/QhqTtiGMz7J2XQLz+cFgDKB+xxA4pj2AmVMY7J6JHXDMd5tUSFmHYdxaeLk/J85sEpU5HluFGFUTh699N6Sj0Sre2ayMrUdqyTboMDIFaiMUb0nHl6/8o46ZVWAY/pPtulJ9VqetUPFYhZkoPUH0tvg2AG+iOPqwTpAHaMGVmEo3eWBxiLykBwLcFZJmZgbN+kyRrg1HP4cEUCTcZOrrQ6WHw1ECcBB+C5OZqpga+ekixrUN7KQ1BsH0UKOaIPWWdQGTTipguo5cglIWjGL9BGCrGZdbgvg7sKcSauFSk9tq9ug4q2aqjdUGALAgZ0BczeKThax617ylScBoUhEmAJxMydrw1arTvFdtkNYYW2fewhjUMheW+atTpKQtN4eoIT7++RxK07NN6SABAURQEFvDaZwRhowpuyY0EV3TBpjtJvKlQ3evaVqhCh/LcMYCJaGizF7YlmL0xH6po4gtgKnLMSSKE3XRkZGarptfgC0mwXgmJrUAl00Z5tKNWjFDJH9bKJoUfz25xMvlDz1gbD8SJwhm/Qb7TtndyQSFveeQvSjQdSQEqCctgFZsSSBRIBwtdDDfH6AWhXb9qPBqUWRbtBKJO1mECfjxHu/eYrLSPlM1TnEM0ElNkgEFQVVKAhMKHBqrj16xA/GOI914vMT2JqigVNh5TlEUHMHti+eQRmHOVxwKhU645eZTpHvou90N7/CmXMRfAtVn5GY4V+qGWu3rePky5iGkvt4DNeJOYDv0zROZrLfNjoAmw6/PpGOHarwyMPIaicKzMRMU5CayU/9GRrBuHSHkL4bPfXezj7o1VV9hkOr/CQzHOFkioK0Dk0wzT3IJYdx4OjTfmmV1+TxJ3bgHs/oWtSHci3bji04QDAOWtRXcmz2mhBhUHoalNMZ11PwSpZDr/+GAKsVtPyCC9iLcqhQzJ8HccFKVizMy0y6SMbxSxM5x1BSpjR/MCwUGDYK6mr2nDshRIGd5D9CjQNqXEE0BqLjVQg0s7g7wguY17aE4BBadBh9HJUezLjBEQqm1o2Q+CzFhpgBKKFuHZv9tlT3plMzO8Z2kHOHa7wEqRoj8L60BiS46Zp7AkXA4oEZ1EghVRCg1LtG2DGRuAaA5CnUKsRBHoYiWPWyqDpikKsnX0nLxZLIIUWTpnevMYaXONXMzjHNFYV1HBz8F6i0W4phpr2IFceg3wifbAfmzTXCK49ZcUXisu9M0Ehl362GTrhWuw3U1O/IwZA7LYCImjSAnbaCeCOan366XM0yKgRZ1EfjWm61OhY08sML7OQY9TCuVoHTcancFqGoNwuFAwZwIZplGBy7txxA8zhBrCuYNyG9TIXII5mSF2RmY2r48zZYRy2/9437VdZhBLHi2Gi0+c0S1Y0trkwcdK0W4QuNQpw0q+ZakSLt2955+1KRATuzL/sStVUQVUqqAtjBd+ZCN6whBmz73gKg4ZKAiI60zN0v8DsuYiJ+MNKyQY6cy/KRDe9/qoyuzZrgMCNgFU4FEI4KLKqrtcSWHwBcBW7YN/rsfWZrwDC2h4Fwy8CQ2UjbkJN2gKCucOzE0x5sSPAztS7/fSx5qlQ3oF4Qsqhw1IWUNZKAI+F1auLjEJZwIJNOpJMWJhhVFlQ2/I9tnknnh3dfwhGUhxGVrak4NBTHgXOeAhTtwQ8na4UHEKh5nZOIqYC4u+E+27/6COtjyB61DSzpLZHvIWdmJ54XKri3AfOOZdHlaG/gPIY/pdy5JAsuPpaZGU2Kw/0+fRj5OUBaoL1wkvHp3GGs1HHn99TpqfkpuZlU0pCbn9s2kpaoRljc5RAkpBiV8BHTElBu+RBZrKg3Rxo8BkAvYyeN1vmw+Q9jHpko5WpKQ0UV/Hj9F+wsJTi7HNHEA6bV2cANDMTvi0xyBrNxxhoCtKcVSmqGsUpDNGoqykooeScDUAFK7v0BBssY80hF8jASd+opULizwaoYSoKh0wjAhPpZrmiPTTTsIlb04VMWc256BIZDqmasm8vCoqaqsVAlUCCOBV1GBH9OtBKD0gcUj8XAtzBAhwSpbUuilv0GJwFwCiwhpm0sUGOlk1ywyt2aAetVEatp7TjaHUMrR+7fKnUGDxE+n3yEc42A86huAd4TWAKZWeTOX5H6/iayN5Oto62KAm5kOnTY44qU7mRDYnDGiSgSCnrFI9YZM028PaAQPdAV5c6iHskA0WmNQQ8SCQwCAIVzPz0k6pYOCZF02Gv2Azl0G+/yS6Y+ZHdukqLm26A+V1BiZ8MaKwLk3o826U4eTBrNguYgLZzQ6O7qNXVSiVTFAhx/dtRJj6Lpa8VnGPAReS3rTA1T1f8vBeijM8QZq78WcD0ps+CsRyMGW6YlzGweKTmyBfMsddGkJnxhQj0xaNrYjBJBRYHn0cY80qAxXgSDxVc++cnwCq8DvBwJz7D9mU0jJ0AaUn2UueRmZnJRIcJsvEVDHI2cp7ZCNCMmPGbxCPVMaVrb+0y0xFFEg3GjpODKFioBfjffAT6asDv5LHPv6FRgz2rToMUWhvMU3N4pJW/DAB+vA6Y0yxQnmx66z09ycVsQL6eLT+IuXX0xtdiDwfeSJSYRzHfxEqbheER1H8MH6Fn6rkcMEdv9LuvjwM3zBg8shW9AFY/+JhqdJrQmp9lfprSGATngjS/aMtm2YmyVA8EWpeXnpNfMM9I+JORwEJTqCSgMWg9uDBNcOjAD2BSVhp2wUko3HjtIuRobO3ffpbrFITPz8DQe3CCDbUiA3QDfvxBhQnTdhbDn50BABOYIGrGLO1sU7l7F+wJUZGWk8/8ECVGTM5rcZKIfQm08FcLAvwlopW9KH5ioDUPzMUYDRttWgQm01jtn3lGmqBjb+r+KLh+12s1Ym7aSc2Q1AQ+o99Xn5OFwFhmPgq0AkYhB/ciECYITGrNby8YSzEQJRieQwMe1PArVoea1GdPuA5eDa7IQmO52EuhID5j832iVTyGf5lRAE0TFaf59oJ9p1xSZCZrSPhZzE/BYaR2/L4H2AT2RmR7rIaog6/cvauUAiCK98/JTpMsFNPohSxZBlzN44BX70Hb68SNWzWtyTXuh0K3mv17K70YCDAF0dkXyBZo+c5JmV4lhfZzh2GOhaOfvfjmG+QqaLmTqJlmMUobgClWP/+iHuYXjX54Y3DUVQbSW6wYuhCttabBJ0lYhQIFBrfAxJp6oBjBplfs0Ab49rl6f+YWU1la2qWHRpg56AA0L2CwLaJBI7NImCS13kakW07CnK6EFAlN4CCkSOjr0Ww6DsjiHwgmemAxUNOE1Kwqo3DibCl04BGYVCTMn7p2124pvprSjI15z9HS95OP4cp0k8E4pNOTliZrX3hJjqNvfzb6BfDQAQ9+DkZPPQ+CQj926CxDIQSrdTPwYx0niaUEREmNxuKUaEAsmWJqCheHVpNmNCDQiJ22G5kLqCkvP7TaZraEbcIL2k0XzQCnnZ7i+xGHGaw/XgL2KfIj3I/9PyPrAQx6XhaLekzgyvaYa/34w9IatRI0UY+jYnExauzZPEWJEutNVKEyvbNWxEWZUEiBECBt2ECh1ts7jHnGufmMlPugzVYohCmMqGU19lTA3FYA2rPdbOTbexvn+br2XmvJGRMVhSNAVTnyb4Xd0xI159nrdxxDq6h5soAnC/TO6nx/HC7CQ2IMrbMDVCyAWW/pYZm82MciC0rXgyApKx+Z4iIAqTsK4UJw+AWFiVo3ur7EL5xZ6ZyR6U2+1hgXvEkGOsz80KgJjsR9VRrj4MfVqGAjKIUN9ssBhVcDKLwK6EbD7rMzLkAzQRAxc8AzBwz2Mr2vqd8HwcEGYFBDzR4ENh5GxP4z8zfMWpY2trrDuBLcrJSDKEpBiutk1AHdOG4oe8QNnDwJUU2cwcaNhaZe+dDjsgOBOVO040al3VPS9q67vBu0Bebm6sceU+ay2QVqfjLUeBRZ7INWjYc2749++5lp2RIcEoigSYxq/46P4cx3/B6GYphVbFQBwTcOyDc3oKY0xVRjYa2s5jobQ5FpiFfIg/DgFQATli2gra9MrWFquwE4UjPPEJE2vLCxor/JsSUVTGe9PfYsAVHoOThlhfh9CllGoYmNZ/1AV5wRSC3NfaAPm4y8+H60MduN5o48R6DGgIEyBGXOlhFVkPlmELDvdg3smjIOxMo2g8o8uyVV1NgLzPgCplQrk9qX9GO1sBXc6vOb52iVprqcDkMVes8Gvq3W1++cRQFYwWUtCq0itNYHxkF3hqlt8gQPqDT1M4xBCQ5gqaZIxw5oXsM4l9KH8yyuIYHqZ1M8RTJ9VlaWvs56dK0P1ml7ZDaQVmnwzUYDQLLtow/kGDRgpycfRxUbOtKyaMNJjR5FTpiIpzErFsncq25AemqaCdxppB9nsVWpgXr1dYBHomAEA04B0UwB/JT9zzWyXrOWjF+DKicSDR6egzTZrKHD0K10HdIanJBpacRnMo89CPXjFsl28ugR+QV967IBm+WzePLtuDUrJRC18BRgWXHHZFLr9miqYJ5lzrcTtPu6W9rgAI6pONBjEASJWhiE+LLbL0zk+PUbEXz5WDo+/DAsiFryfdNmUhOWQXdUC2ogm8KR+HOtwrP1diXjSkchFP1h+2YRH/Km3EryGHzfnsJSko8Xd28VTmjfvRDpI6bnVFaDVpj37o4KvYCwMKUZtvNi4JZrQ5dmEZqMMj5RGf0JhqIewoX4hLpbKjANRkNz+k4mgzz5V8atnmKhIFZBavL09840R9/Xz3g24Vk37cwrXKCNHdPhDPchTaWfSJBknERLABqbgTA3X/fS8QBWjUXmobpmH/xQT2GsoXO7XGR63UR1CZ3KJUiQozhhZhaqjEYhiBeOKDc7jdB0Nv30mP9kiszkI+ddgc6qaLjYBimmH8FkaQlxatYziOaPgptRyxYjTVeHrCIrn3xKtiDIw4s16TQN2z18v3fzN+OIrLWAcJKJyU7EVvOsMNUtkI48hkmtBgZnEABZjFrwPQgwaZAIgoEZAkaBSYQxq9fLDDbYQFMNSk0GsYgSG4fg4WLAKAlzZWSZm6OtEjReZIhw3cuvSiu0aI5Zs1ZmjxkDYQKQEvruFwRNHM1Q0h3w3XCv+ehsXjFEVdTxWYWJuDjGPSuZFH5+ob9N7iMXGnyfbEaL7qOIOVTo0kl6ITVXKhJZE1Uaps7epn5ZhceoNfcyHFDZUQiUBqLtNXPXhPlq42kGe/GdoqCiJSHrIhm88DqXYH9KtHbOfc/42TPtYQkEhlc4MEMCrU/0ZmZCAkA67aRMefTFRwco8h0VjJua06mBsEi/M67fmYQMNscwPZkCu8BsAANpufAlpnTsKhHQcv3RvomvEwSjiGgf04SBtjQ0xJjaHyYcYgEpiK7/AZywHrgAKmARDk9aYX6TLa+2AonG7ilMX/gFhsiFa1ZIuTp1TScdRF9/aNtBUUuKlYKGZz875vk1pYdXGfUeg1SPqZIATh+tu2YAkGOi4jigEsclNYMmD0JEfNu772m3HQOsMGb9hcsW6RhX49jkkUsWa+shs2hMoxn/WnOlWGDWOE/rN1i7pQ5DM0teeY69bXKuphzz7xKtL2EbxnKyp84bBV1tTS164ets37GfLeozJWEopQnNmvC5pqxWRaKDyzemuomua5UmawaY8tLUoSn7NURpGojoT54mo112zGtcZwtyOtOYTMr2z5xrsxAsbdbONt6xnn6nksy/JOlMe5/inqO4eWdMHAm/p3TjRSOYsfp+xtCdWRcPrWTGxfifgyFwQuz6N+9nOlKZeVpwmB1XSebrskyvdyDDo+0uTX1ee3/4UZtkjFm7Ws16S+TEJ1Mo2C4q/OwenNyy6fnnZRwsgw3QBhqZd/DW3s4oapyYzi4E2FTAKTKj58w2Gw9m2/PLNOR2r/JCPrXFsa10YGSWCwKmGwrEWuUuHU0gBWbnpDbt9LhmA2DmeXkmJ8+FMPBfU0rZk00HkIuf2r0XLIYvcGxRBw1cankkKJSCjcRoiMwNa2eRWjtD582VqkCZqSazi+20ri4pAxX+XEkIzfc7vptZko0tTFiWAAsLlsL3tQR6+niJR3BQlTZybMtwqSyY4VQv3/RgJfEqtoYFJD5C0fQAMOkm47sXMHNx61H4/eLWw/f9otbiTPv253EYZVCU0D3zmAtiECaKXyDMC49LaV87MJHpjWA9TYk4CEpDywWWuNfGd6zG4oSS73wdpjebqj3mmPvW0ktIEwiAyYCgst3uUPgZ7IvDi+dp6eAciaOyFn7aKuSdmeYaiQDZ0gce0PZS5gRbxmltsMrkXeljtwauuBPqo5VgoNXnXX+zHshI/LIXosiKM0e7qveMBWp1zx3SGed26wmqSCEtvPl2rVH3h4TVMzyZmycx6liJrBM997v9g/doWq4hetK1gXlvBZeJvDKNRDSVaXvN9sc/dummJcQXAIjC9WEU3Wg48081DIMqJVT1hZlVNaTTiKOwtiqcTy+K6LWu3ccCsPcrLq9dUoawzGJbVnGPDdYAk9c20jbYZdpHaRpO4znmPRUgepCp6V+oaVdnr5XxYRlQ4Z9N2xcnDCwxFxYCtrGJ71oUda+SCFBfhvG9R+H1tuvluy/2/md6jjIzszcaJ+J6EXRmtLzlQ4PSs4LEWFYqvCEQDC6gaAvxTILNhTwpnksmQQ8wErUWUpC5TET/IEpa5yLlMnjWDKnes7fj+xYUOFiThD8ZWZx1xZUI7gJGi445yx94VLYCH69Gic6I+HxIeoMo0Gh7+/vu9EbCvwMoiJBDE7F3BI+aiGZcvI9aCAC0jMKhfqZxoVvmoziBx2Vpuy6anMh9mxNq2WghX9oA5dXxgXtk6sChmnVg8MlmKoyJSg3OoKGxOPhz1+TJKDi6VkavWCGVkWOnwCOoSNfHN3IPYWDvcaZFtq+76Bb55FW1b56WdnI5nBAqU0+OSXi2+1lz8Uz3LvyswvfSugEfUIfvHHy/axmeKMY87J+ugWIfzB0VROUcbGl/Nxnwf58zAAAcmUlEQVQIYxnwIn0RmmqO9jLxE11zjIGvaxWkc8Oixm0/Z9euuLn5romBVRuz2H6v8Nr5ro3ve3buvmvjO5YCYVgwP52v09fPOw5LY46JX3j8lmm5H77PIkOT7ixd6jwYd3Pu710z49l656f74tBaUfpImd4ij8hA9lxXs1lGqs8cNVb7qo2Hme8GwkolvXYBMZ+xPhu/Q43NyL8fcrZDvvtS1rzyhvfQCmVaNpT0mIMDeZxVL6DOyqNybTOsAp7LZhtxWCivr8YjU5veZG7p+BzQSTikIgZtoJgX1gi+ma3675TwBDR0Bxy3Hs52nzV6nB6f3BclskpwDnMb4nMCeaqhAP5JOimTm7aUuhePl17o1Gu0PHPqDrFac80RjL5EU9Tv1iez79l1swTCzTsTIfoyyZme43t/i5j0/WwBkxWY0/Y1372za2G+WyB8SEAOgtjLsJaw9JMOzpxHPnvY+gz7w2OraS3Z7/J5/N1XGOg9fJhdse+OFiss+IoTcr5r4CtUbDrazM2YyPbyZb7Ce+Q7/z+/Z9wZ3/3zXe8C4WLW26TDT3924T0zAvHP41Mv0nmWfYav4LF0XNQzzfj+TDXK9JygSmtugqO5LGPzgclHDqNuvpWeStPluad0o7yMom2XiEIyEkjvA39/DjDD2clJMgRIPDImG2GmIoCmZZSwuU0qjp9HGi2stEnh0V/EARSmjJG5alO5Z0654eEMNHtolcCMRJUcT8dhJ1SzsNBEfvDdmVFw2mOzLDWkShWZNWacnkJLDe976cITMITnWpOei0drJQaQ20s2b0C5IyGyxA/QPzVaTYOaDAySQH2Ex5+X1yw6WpIhzejGibyBAjCUAPqsJ/2GOg0++D00M9GvB6OKKwdlsvbvAFQ0BgF2yZ+U/OkADPGnvRcP5OB97D0ZNeczSqEyMgPgDt6P//ga/9ln8PvsEOslJJjmaJKqf4YhBcfP8l783ea0+V488u5pqLTkdyMAqgoNKa24Cf5Nd4m95pR8IUA5B3/gEfgakXce7FkZVP7x8yk4i43zInY8PTNDv8/v8PNBKAO2z6Q4zkQJLuetn4dA4e90JQJQBxCEojB+ls/iMzhXri3XMBcISN6vFLr88juZgOiWCjVNQzJSMyQAnW75Pu+JLJZZH+xtSKkQXV/toIvn4EAYva93/7Kwf7in7/4V3vvjx2Oxfrk65orl2Y0YbIF7oapVf7dj5B5xr7RIB3TOv/kc/uP685/dw6ycLFRP4vBPjMXSDMfIcZDGqOj4HmmBF9e6qAuFXTjktzifFNpv26dfyFKUfg7CgRT1AEdVF01n4txWg24GCcVfuRFLH31UQT29Pv4Q/eTryQoUHfA0FqL2bI98BvY0p0/AhwYrmHqjfWgi91pNp1FMpzkgCEfbPunTTada/m7bP7PhQFOY+52eeEwOo8Mtq5Saoxlj61tugUnqmJa+7YWccdvF2fb5Z7LszvtkyIxfpSYKIcjUxcFsi1xZ58Xs3GyZhHjI+vXrgV8hjp44ltKSgJRMLaRCRwODXRfntC/A6Ty/aumwed9+ln8fRl11E0Cdr7nmGlkGXMQ8HOZpr25AFPbq1UO++26SHEIwk8TNzw5BpeEsrD1fs/esXbu2/r4DjTJ5NUXb55thJfEiY02bNk2WA1dvr3ZIGXF8YTh7IPb4MX3GTrRi9h1bBYClOgK2PBjdb30v33n7jnU8oNJxJ+Lk26+/9d6L9+vatatsQt8CzrUmLLKxyE83RRcnXgcA0vr44491brz4TK4dx+L7WgjO64sHhNX3tcvRUqpu7bqyfOVy+Q2xJvsev8/Pcy1894X3597wc/fiPAGO5dtvv/V+zn6W7/N333GSJCmEvwNcdi7c4nIA1eBUaGmIVvGtAWrr3r27rFmzRmY6TV3tPvO9FXAjeU/OzY7R7hvHw6t///7eNeLn+H3esxPSp/NRAsx72M9y3I+j8Kyo+I4L0vf0KMBpW+f84bTz+ePqa3DazSyk2VYh715bNZ/D+ob5NRhGP5X9yo002IdTPNbhIAmezNEJyL4E1FivfXqCHAEk1eY87eksZHbt1IrVs6WHvIcttrFtr9VQcwSV7aueD6lde9QI6YKJBqKyigKG56KzBVMtQGdt1ZZaCgwU8idr0LU7qfH7YtHHjxWGbL/d/fnnnDmUINFb1Jo5r1G77UZH1ddff10Z6nqU2Pbu3VsWLVqkxFQH+IXnUNJbHrUNZIRPP/1UyJwPIBBKLXYCHWj4XV4/oK8etcejEKYUIgNQ73DzzTcrUfF7b731lowcOVLGoZy0QYMGsnfvXnkDbbj4WTLwgw8+qBrmHbg8JEpqhWeAmR8xbIRq56MAY/0E5BzvRWFy5513KuMdPx4nDz78kOyHi3c30qH1Ud7Ji5+loOAzJ74w0XSydS5iOXbguKYXXnhBn8/7Pfnkk8qs1ER8jfOmFuUc+vbtKxtRUsy5xqGqjXN7ERiKUJSUnkQB1To0qHwFxzPHArL6MEBTHXAq8VKcfPQmXEJqaPvaWhQCffjhh3rfu4DOvPSyyyUMZyrGxcfJPpTz3n///dIMgWkKUGr3z9HCjGO5BGc0DsXBrLxm4CwBCuqnQa9jgAzlPF5++eXTPmf3rzL6MZK5yHyc81coAf/iiy/0/s2Rqt6GrrYTJ07U9edYc6EEPgauhPencL4RZ83zugdnSHKN+L1VqF7lHti9tOvM+XCvJ6C5DNeItHQ5gtK0JLg3n332me4H16IGwDz9+vUzQdVCV8mYnpoblmA6TKKpYCBiwlldFxjG5g7mkEIyMC0G7TmvD7EoJD9g9BO9TMh8PQtYknDgAJtRHpw23fSyV4ZnlNKYhlZC6cEUGiQ0/e9oGbA/nh4qieeVqVcHbZZGaLVcCCTrdlR27frscxUy7Z58BGZYiFcAsaGSGZexSjTy6TB+IlyP6V17aDur4b9NMW2TGIP4J/LweNzknybrpj/yyCMyDDBmmmNPPPGEMh8377577pMEdHm5gg0ecVIwNRtdAhIStRQJiUxTs3pNmYB4BonmJTQEIcOmpqcqM1K68ydNcrt+H6BNMoUBCYbMxalTa19zzXUSFRUlkShNfvvtt6Uleq7xO9tR7kzGG4E15b15Pfzow0pM7733f9o7+yAvqyqOP8ZLLAjrBi7Lzo4MQUGoCbmgDIiGkEkxaTKSMSkDFolpIs44lQ32XhM40wROjs2k4hQ5MiQvBQXkVjNOk4zFi8EGAiILLm/LAsNbYt/Pub/z27sPz+9lc7N/vDPMj/39npf73Od+z/mec889Z3Ey4YYJ+ai5vcp9yHXRaItUmroHaboRojk9wv+XLl1qk56JiJbPETT7XLhwoWlmhBhsAvMALelAtnGZNy9MWfX7Z2KM9Pmb2n/eS+8VxnCPdq/tV3HS5do/UVOt2m66Bs8LaADt51T3zefTfuVonKMMSAgbhBl0mnshfH+gjVTOVmA9nAv7AHi0BQsW2HEmJDU2CAzGn/dAPwEtJsaMGTNMAwNAzBTvD+zsKWW/6d+3f7LxlY12zk1izIwNLA8gP6MMTghFGBrzZPbs2cbEeF/0+xMqIc/fCBb6fZ2qIvGuoPgwCvoMe+PaNMyf/x70GvEQDaSML/KuPzdmnHKMXZl86oXndUNspAD1ABAgzxp+SO7oO45YcWj628bkFWWiOS1p/UE54cg8WyG7fL/SGhF++Ka2oB5XfP/pw0e02Uh2iRVKQHtIqIhBUB6J+urUJLtUqaAuU47zaklT8rFtkZbco6U1Mv2QgaZaW3nbRE/Y2+dulbCSwNISX55XeaeW5Dc3TrLjb2v4o/ZfBzvWYrDfIeg9mi4GPRMJYDh4fXJjU0+bNi0PemzUl5XFiAl2uYQRthuTfaHYC5MaEKJh0F40JjPgyTc9MFrPQY9W4bmYINOnT0/GKEkmkxataudKWMAOYAKTte35k9pEhRb8ispiDZZ5xj3NntRgergs18fkeEIOWbSyAd7JUUrYAZZ8y4EYG/de+Xt66N0yVgiXFSodRh8B8/z58/NgZAxVZdkmNX4CtPc9Mts47tdabUHo0TeEJH1Goy9QPrwaFXp0odGsDWMwnh6qJgMgnSG5AEWrc4/BUiY99TyVmp+wNYTwE4owBPT2/jR5nlaVZEAbC23GmP58TzEraFoa7xBtPWfOHOvjJlUWAtDXq54f437oULPMh23Gdmg8P8+NAL9LSVoZa64BS0NYnTxzMpmtPAS8G+bAeJmhPAfHXCB8M4hqWZoeJh1qeilIQZ8HX91qBRhrxo5Jbhbl7Gr7e0N6o0Dr0agENARNhYM25HsMucE4f5MoDmm52Go4UNlZa5RX7+JByuWme506diw5r3RLp463KhZfDhdNiArF00Pbu1G8T2BolZbZo517Tdob4Png6rUT72JpQt+LH1gIHmIcDZ7eij6yJhpYBQJmhRJ5nNX2zk+v+W1SJfsPsFtkopGVMuIo26Zy9v90CaQzAHFNj0MM7Y5mdS2DpmfSoCl4iU1Knniv/BNoq7vEjtwcQis4/YQSY8d9V9ofTecU2yR8DlgO+ru1Vx+t4IwCTUufoMnYvggP+sN32I9MbjQcfYH+PqwsPpgcNqYWa/G23RsgDVOobd7hl/fziOEIjM5wnDl4H2EhgB4AIDD4HtDz3Fcqew5gggJzPhoQ1hCD3jVgGvQ4CaHcPNeiRYuSsYq3wMcA6D6vtGQORoSqswJAD73nXrAPzqdPzkwQtK7pOQ5fCe8GM4Ix4h4wB8DOu7lEKc4ANabWVarB0KJdczgREdqbtrSBHu2MAIr34K9atcpAz7gg1FxbW6CPOZ/bBAOCDSGG+QHbGKlEqMYQc+8/L4CjmVkW6EOKXv6x7GLMOHlT2nn1TTdrzXyUeejRjvyGgOCdW+k4C2Sho12TYweaLEvqOdlfaPjeSgB4tvVEskeJAvZqzZ0ttOe1BbW7BouAmJ7K2Mon7S0VBTgn6XtcJaPPafAAOaGx/TSYA1RzjmyxCB6YxC5FBn5Aaa0+oj3LobXNwDBRYQ5WQ9ZYy0oVxqRA5xSZK1VK1WzbMW1pKQiMICBKobrE7zmNh1aA0jGRofXYYYD5i8qqw4sCQIB+l3YZYuuj7VRgtJ124U6AFSBCzd22YwIyeWLQ87xO7wEQVBzKd0Ce5Rl3zkiWLFliHnvOxVbmusOHD5Md/kMDPSB1VgE9x/RwkwNt85YCdLogpXPDjECwSjHmJwmDFoMes8bPZzIiXPKgz61kcDzAnjlzpjEOnhMmArCWq5yV/4Z3+4DmFLS3HehzfcEUANAIKwC0fv365PcqKPHAA/fnNT+CAJue4/CjoElxDiLszISQF9+fzceB3xDKOB35BJQAnudhvHlf+DHWrl1rvgbAj//hPu1G/BB5GnUcmh5/ybVaUXpUe1Fis8gFn4MeOu8mU9pncrdMWvxE9B3WhgBhZcQFVaHNSyrUEVUwKDF33csfcqZRR21rsloVWbqrSstklWuqVN14aD1LYO7aP2+2s1ZntbW0URTnL6Jyd8iZ10fJCkOkUZgcDNhpgRkNflSJAM9I2lJ04oycOMTRk+SREsfVkmwV2lP8ftGuUCYo8JcmUZ3Nix83ak/RiElarrOgBig6YKdL9ndgIPvkRV2nlNTd5OSZsvKFpDcptXVQALsixyKvftb2xI6IAQDAZAb0SGacMUNloqDN+NsbGgZg9VXetMdVcASqjcZB02MrenPtCxiYQO0Eg5hVDPw0vQd0DvpfKKNrrUpkY29iOyNooMWAA3s2Bj0CA4HE+TjioJWwDBreZjzQX9IkHKCtoN5gebFZc4uKWTAWLhAc9F9WElTTqmpocxyK9AchiLBhYvOJaQHovR/Y6A+pCCrCk/GFDTgDgbGg2fE3QM0Zz2rlzEOYOFtJa3r6h9akAXrvE3+7TY/Qpl/ulEW7+nIj44LQ42+0Oasx2OsIZhx5MDRWamJ6z3feH+7DmK1Q2vBY0zs+AHQMfFgRxzEu6zasS3r3CsuhLoC4Vny8v5eyQY8dzAKZxf/a5gqcYP+WtmyytFkndu9KxispxVDluA9r2kHrh5DVsJ69Wvux+4jOj3vsx2FfsG24cLv9vJx7O5PDKp01YPSopKfWgPOdJOJI1zgjKQozqFJxg77S5taX3D0OykvKenwf2Z4tm7cmV8y9PxmlAhX0OWxcIFFFKCSx+cmfW3nn2o9PSCZq4vcUyEK4cOgTgPfVAV856AjI7eVFzkhsQmw6qCMvieW0rIanHlvbHXm8wGVyUKGBsLGx/QCVgx7PPA07k4mDpr5a+xD8RQMAJnts0wNaFy44lmqqa2yZ6UllHuI4WAgaDHBAg50pIGDcacR1cUTi5Ua7cA62Kd5qB7R/Yvfy3NinseCi31wb02CeymrFoAfYaFBaoyrTwoRorBrgvMIUgbE0afsumh5G5E4wn+inFPfx6Le/ZRqXZUcEE9Qequ3vh+eO6T1CDifbvn37zGnWIge02/UOekwxBDWCB3bE3/4+YRM4N6fePjX4NzQHXpOPCrMJBoEJgWDBoz9r1iyj/4wf7zduDman91lzxU0rlgxpDQ0N7eZcsflaNuiLXeScBrThwYesrjq10a6RlOwhWpO3RUTPD2/7p9nOtysvumnVHAgtnl0XZymv4b6vWt64zdodd/3inyaVJLvMLc0d12D++eGvK+/+VFsCnPTsM+as89rfaGhiCY7KTKgR5X9J9ek/++J6q6sW8nlqFUE2c8OD85Ldzy1PPqpSWmMeUYINZe19NxoarBjoDUhKiT1VRRYBPbTTtGJOWjMR0Pz4AWJHXgxMtAmOKwSDn/eUdkjCMNx774DF1qRP0E8aAocJiNnBd9imUHy85XeqDh3ORDzraCoa12HS43jE8w8VD3HkuRWR3J4A7sF1ocVMej8XAYyWo6HFXdtxPEucCEdvDgLosj1HjvLCcNDmaHrW4C+1ktxtjfMAJXY3NN+XLONjXKghQAGvOyKdZSB86uvrTUDFjjwADhthyY7VD5ZI0er4EHhehIuPB+vyMAKen3GAhQB67vcNJXmJg6Tom3vvEZQs4WV54DmO53fnKKBPN2c9F3zfEXpfFByi2q/KgUEete6iVNeqwAVaH6rRrHpwpDvuIhoyRbnWLGTQNmYQ1SannzQrWn7ZdTckw7Unn9rdCA7SGL9PdImH3i27n1TE05Wt93klZRh4y2dCxhaJDE+2uPXZX1myj3rVpX954WMKoV2gUNwKc8rx20tK9tFVGnGcMuoMUboqa5GJ0dngt4AiTW40EUtu2KfY1rxIgIXW9cay2zZ5cKHXAADQ9+odbMp4ffknSiv+HeV2Z0IDACQ9EV1f07MBWNZ6CSqByrIP42llLXJHHADBFt6s94H2YVIhNPopkw9m0LZt2wxETKZYgyE4EFgIFZx5tXXyhqv9VYke8QdwT6g62tdbTLOZ4DS0JSYNUWZ4mqHdCA3MF6g2TAZ/AsIN86FOApuxgDbjqPLlMQQfWrpxR6MBD8EEvce2xdvuzZfoXMv68hu/I8SOSAn4mjljeettqrQrJhivpS9bpqVAARswc38E1JQpU2ylw1mCjzkMhfcXjxMRdrAtBAKfAwcNtEAaxpHjEG6YJTznuTPnksPHDifLly3Px1zMnTc36VvVNyy/RXQdpoVwZD5B73l+TJlCUXjx3O4UTZ9/0dLKrXKOoZHJjkvtLbKg1qkM8slDR5I3BMg6VaiFTpsCty2Fhttku1Imv66c5QTU4My7dc3vpIVJJRQ86adbWpOV2vhD9Z0WScrBomoO+uDVVHZV1TljWy81zi5XLn7sfoQFzKBZlVKvUI43hAnfB6aR2wjU2WjPXQ9hxeRk4vBSAD9UjkmOB9g1Ey9zw4sbkl9qp+AOmTdMSKgfv+PowmmEswrNgO0MCPl7gEKMmcj4AQj7xL5Fi0A/WcqjYZ/H962qqrIlIe5Doy/QZSYx/UWYoNUAgdNWt835HiD6tVmqgzYDXNbgeV8hlVnYMEXjc82aNTaJAS/OKxq0HbCY515OPDSrg4Pnx/lFXAHP4lQWIYV3msAlJjxr4a7hON6dj27eYFZhdnAvZ0DeJwQbwhDbnPEBMPSHhvnDdRHM+D3WqnYeDIT+8/yYOjhgcSQ+oiIpXINzWY7jXvgkMEVgCJgvfMcYT5wwMfmTagUg0GEnAJ3xQCji52FFADPQ+0RfEDDTpyuRppYdQ268MK6wARgEwUhcB7aF6cCyX6ldlp0CeqPgtgkn2Of827V+g4GNVMnUJb9KGW48Mg7tjT+ATw+UWaHsNBxDbvEV4yckd2z5e9D0AjOsgDVVsobgQ/iDKrmO+dH3k1rZr9aMvrNvOXzigd8pW446cdTQo5opwqdGecYt20+0dslW2kL0qTNkARrsH9puzERCCiOh+RzxsRHmHfYXBFgJQUUT0wj08P+jGXHuAXK0iV8LSs731yhmAU3A5GIycTxAYjL4/fwTrYDNyu8cxz0AcXfVOAcsAA6BQITggP4D8sBljAhZZZJ5bHetyjdjzxP9lbZLfex86Yj1b84F3IS/MskRbE5teV6W2OLnHz263hyN7vwDZEQkAi7W6GEa/pyMBZoeWm0MK+f0Akg806CBg5JuKo7ilJtVC0JifQz49Obf8XyYM7y/9Di64INNsMZO/+kLfeD/ODl9PwSCin4hhLDnYSa8N/rFvUZePdLGmrGhTzSfK/wfpyoMJtb09InrePw/90TQxH6VQvNX6dYz4vQ6PNsJv8UBxonRIq3+2qGwXQOfXlDlsA9rL/sXkiGSXlVKr9VGzS8y7zvJFGnVKjI4NFc9J3QlrJUfbfxXsl2VU9geO2QyzjDzzZtDj/83y4HXqAo05Bg7sWdXUqd48BHKV3/ZuLF5cLXfydS+rx1+7DJP8EnrAtGHPJbI7viLHYBcPtaYfnwhSe7nxtrWaXbWOfG90tMgtgfTtiGTOb1hJ+5r+tx2z5EL3vGxiH9LXyPd56wxiscy/p1rFRun+Pdiz55+xVnjkn5nfgwCH2Ecv4O4j+nz/F7pdxb3r9AzBSd1WD4tqek7B/SpocnHs7QFtgBqKpqSX+2MAlMqVYGTbLpWNlnlr/so15rnCbD9N2butqnkMEA5DzseeU2e40qyyQ6+A8rn94ZspmPbdyY9a/sng1Vkc6goUbWi2Nq3KFQsDhvLimAoE9CFDku/UAdifLznRk+DrxSo/RqFJnwhoMfHlxIMhSakAzML2PGzFTq/kKBx/4dT2FJCqtC9ssay3GfJArT3o5zniccmPS8KveM4P36WwE8rhvy71/zHjIrnQiEheYHg6kzQt3U61qDh/66Rz8pGZfcbMfcHROdO7HlNqZ67Jr1UConlNva8V8hxUqGEgN1yWwg5n6CeU4qeowJsi+y5k6/vVQ5+lbfq0j3praAaYu0RIHXy3EMZbQA6IZjuHWL/gtNd68f2WTzhsyZOORO51ITJAkna/i4F5HIEXDGAFRvLtDYrpd2ynte1XCzcfDz9t0JCK6vfaaHq/U8LqKxrlyMAYq1fTLhkHZclVOLvimn7TqL3qS5kgM3qnXvAS2RTt8qObd6y1RL9H1O+dAphnD7YbFFyJFt8W2C/SOCnGgr5v3HyUaPsEpkH/eTUgiVUyvZyhLcxgnCTPJ23Pr07dD6WvvGESEvlQi+91ATNAk852qzYREyDoZimLaS1ssBWTHum+1Po/FJATY9jRwVPoefJeo/pPpb7LuI+xsKjGHhL0fRy3llW//43oC8m0t/77b0ReG8E/q8j8B8w3vw1UzCKXgAAAABJRU5ErkJggg=="/>
          <p:cNvSpPr>
            <a:spLocks noChangeAspect="1" noChangeArrowheads="1"/>
          </p:cNvSpPr>
          <p:nvPr/>
        </p:nvSpPr>
        <p:spPr bwMode="auto">
          <a:xfrm>
            <a:off x="155575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6672"/>
            <a:ext cx="3314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内容分发需要处理的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“异构性”（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10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340768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内容生成方式异构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4" descr="http://files.softicons.com/download/application-icons/soft-scraps-icons-by-deleket/png/256/File%20Delet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65" y="2996952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http://cdn.iconpalace.com/icon_preview/New%20File-484-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70" y="2060848"/>
            <a:ext cx="757566" cy="7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encrypted-tbn2.gstatic.com/images?q=tbn:ANd9GcQRuDm8S7bgR6cXGl98hL-qkesQ7SQBwNY8f8SL1fKiJ5OoV3fIz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78" y="3731754"/>
            <a:ext cx="849374" cy="8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http://www.artistsvalley.com/images/icons/Professional%20Vista%20Software%20Icons/Edit%20Text%20Document/256x256/Edit%20Text%20Docu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9248"/>
            <a:ext cx="817984" cy="8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x086.com/pic/userfiles/image/2011/09/16/2011091603510223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11595"/>
          <a:stretch/>
        </p:blipFill>
        <p:spPr bwMode="auto">
          <a:xfrm>
            <a:off x="5776507" y="6077408"/>
            <a:ext cx="1001258" cy="5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下箭头 10"/>
          <p:cNvSpPr/>
          <p:nvPr/>
        </p:nvSpPr>
        <p:spPr>
          <a:xfrm>
            <a:off x="5220072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5337799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462385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580112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5697839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5815566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5940152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6057879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6182465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6300192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6424778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6542505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6660232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6777959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6902545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7020272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7164288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7282015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7406601" y="5805265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8713" y="2204864"/>
            <a:ext cx="9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创建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6176" y="3049796"/>
            <a:ext cx="9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删除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8713" y="3913892"/>
            <a:ext cx="9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8713" y="4797152"/>
            <a:ext cx="9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修改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59632" y="13407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网络环境异构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3212976"/>
            <a:ext cx="118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同一个云后台，适应风格迥异的网络环境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0840" y="3212976"/>
            <a:ext cx="118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同一个云后台，适应千变万化的生成方式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0" name="Picture 2" descr="http://pic15.nipic.com/20110810/2046275_161304611174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6482" r="41218" b="14723"/>
          <a:stretch/>
        </p:blipFill>
        <p:spPr bwMode="auto">
          <a:xfrm>
            <a:off x="1691680" y="3717032"/>
            <a:ext cx="1152128" cy="7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2.w.yun.hjfile.cn/doc/201211/26d5109a3175478f966431001a08d05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2" y="2774425"/>
            <a:ext cx="1183736" cy="8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img3.pconline.com.cn/pconline/0910/15/1858799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36" y="4738239"/>
            <a:ext cx="966023" cy="7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C:\Users\fantasy080\AppData\Local\Temp\mx32B7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1296144" cy="6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8" descr="data:image/png;base64,iVBORw0KGgoAAAANSUhEUgAAAsEAAAFnCAYAAABHHJQaAAAgAElEQVR4XkydiXZlyXFdE8B7AGqe56puUqJkL/vfLZIWJVGWl7/DtsRmd3XXPI8YHgCfvU/ealexWcAb7s2MjOHEici8W//6+9+fnZydjZ2drXGyGWNr62Rsr9fj9GR7nI3jcXa6Ncb22dje3hr5aay21vn//Nk5G1un/fEs/55u5f18N58YZyfH+c5q7Gxvj83ZyTjhwmdbY3e1NTanue7p4VivzuezJ+Ms997a4V47Y5t/T/JaXs//cZP8sxnbGcMmr++udsbJ9k7GkLHmnbPRAWzzXz5/kuuPk7NxeLgZu3u5xHGul9dW+Zvb+rn1FtfIt3PN7VW+lKGdnp6O08xndbYex5nMSe7F3HbXuV4+d5Z5cP2tnZ387qjHiXPYzbTywtFp/91a5ZpbY50xnmSMO/kvQhlHh5FH5LAVGfZC2xnR9jh1jvk/ZBD5DGTMLXkjr61yv9PIcSs37WczltPj/H/+zTUyrPyX9cg1zzIHZHy2NX9GhBnTTsaUj+b7p7k2X+AeHSOX3OLeyPf0KLfMa4xzFcnnvts7+QEtOGadWP3oQb67nXVYRY65W+YZHcl7XO04Y1i5lkgavZh6lc+iJNtZm5OMIb9lDN4948pnkffW7jjZOcrPc01PM+7IH5FlkK7R2WkmlcExr9OMe9uP5jpTN7nU6myV9dlkTMhXrYqMFB6XyVpGGyKzs+jAaWS5nfHw+nHm//Xz1/Hx86fx+V3+/fRxvH31djx79mQ8ef3zePn6dVR+f1w6tzduX78+7ty5O+4+ejhu3bo7Ll69NPZX67E6t5v5599VdD9zQ2ePjrGhDDSLhbxY221km8GfZj4nkflpxosqImLVIGNnjfIBBqwcmGa+of7x84b55zOsl2ueWe/ENhH11mn0L/fmXjtrtJ/16L1RJOyE727xszLiolmL2G+cQdY9UvMe0RnUFb1R5og6M8vP2AB6qC7m26dnm3yWtcd2WKPIP3P0zvkiY9/m36xVViSfxV7QxdwrN0FW6MJW5owf8F4ZW6aiDaLrkWg+u4q55R6Z9/a69ncWtcFlxInlM7GPGPsWE8iXTuPXtjIn/Iwah66gKKebzD16O+3uFL3LdxA7MzthfNqMt8/nYgv4BvQXW0f+0SNEs4PPweflGhvnhK/BmUaH55IhiC1eit3hSzcZ9Bk+Nj+fIYPoouNnaCeMsT6IeyMxFkLftTlyDNgDOuJ/WpxeYmw2kR/rGz3MxPnfOM53dnf21K1TbGlT24uaOh708JS5b3J/ppm5MYOubP0jv+GjWNPTTewLH4A6MT7kXffk+jDW6gRyUuXGyXHWLouEH8aPuvz5DP5CK848To8P9SXox3o348prm6PYTwSxYvxYdmS4g+zxs0wAf5zfTyJ7xknMIA4RU1znfAA931klIMRX6W/wJX6HMEXciY/eRP7oVeTBPFexOXRgO2txhmxyja18ViuMUhqBtIVcjzHns8gWf3oSX3J6ks9y+/ka49F95fv62by9ynU3ue9O1orrbEdftWXknzVibNgx/ynHrC3XXMXXoK6brKsunTkhV3yMfrVryNh39tCpneho5MRQmRPeGnuO3Wyvc7+M4ySCzez169jaKcpylNeQqQ6bWICfzrq78BkzPqs38/so+Nn2bh1tHda0ZRSA8eUlZVLfo69xAvX5+rwIZieywu+jRUeZY2WLjhFHuPwcc+aHzPSpubDLE71Y5MWvCIY4gA89OYusiR/BIyd8J/fZCdbB52C+jAe/FYmPNXEM3STe4kPUc/xr/RZLhH4Qo9GneKPIm7tFL6KXcYcqOL4/7t65TZeifNfxXScnR/qyVWKfssE/Hh+JK5jMNr49QmRdRmJwgnLsOdfJHPHxYKP1GpnEVrJeJ0cHY7W7qx9w7hk3SoefO+X7CihzI/aLaZBNRk6cB1Pl3gzOGG68z5WiaPgB9Dcro73z3gn2kp93o7usHj6EWKRfASPs1l+CvtQGPhQ9OxXfsX7bIxY5NhmLcQ590L+if40PxCG8QX02tg822yRWHI/Pn76ONy/fjF9+fjx+ePqX8fLZi7GX+Z67sj/u3Lo2/uY3/2Xcvnt/XLhwZVw6vz92z+07/u01ulXb1F3gR//nH/54hqID2tA8gVeUQQeaL3FTXCwTXCfIrnbXDkIIhLIyOEEuIEV3rfPSNtTYgqKzKCA/6/JiJCvBWd/HWdWXqFkJXPl9U4Fu4S2ieCf5nXUxHrtIGXwUgiCnS5/GkZe8hgsQYWJQWwQFx8aid2wEWILOWQy68ZhFxAHi5DFgvo/9ZxEDkMXlzgUTIYBokpk78wZs1kGiJQAPHD0gmEsBXJExIICxrgzeOLeMP8qjMweMrHCUmT8y0YAA/jif1TjOBHdQAINj7oFiaKgsLeaQ8eZmAh1UJ/Pc5B47BDnHhRwmKGTdWBPAc5zh1iEuHeCIblReCBQgjNJvDkEZBSbcF8FofIADgnj+AoAbCDHQGn1xLkF+Jh1KDIjhjeYckQHgA++O0dZxGKiQM05GEAxoiQwB/dxxAhQNSoeLcuMoSbIq5+qf6tPgCwDRAFkLAn6u6xgJTCfj4Mvh+Pjh8/j85eP49ObDeP3q5Xj15Nl49ur5ePH+XZzk1tjf3xu3rt8cDwKCH3z323H3bkHwai8yifNax6FsAYKjlwStw4BgHQSSFYhF9yMzg0GutxkJZHpLgkFej5NgHgZY/hLtohexxOpFBkyihkqyXsjI8WNbrKXOjeDRxApHl29qr7xHoHYNHVM+wz21Mxwer+WakYuBFWDSmxiIcKquEzpPsOZnHEvewpmDKtA3Ej4BEfblCI18rhlri38gEPCe9yEs5x7HsRNBTubbWO7/Tb0CQGcufN8PRd6uJz4KJ93sQLBL8EUW6I6BhLlUF00UI/eTRCkAm6B7uQmJPUmxn2N+OP2A+1zhFEPgEnxYOyBhRDUBPfwQAMpwi1OaZCiefPu4oLmoAVAFMMMRF3QvtsMdtDnlAdgyzVQvFmKA95EjAUFrFQQXQOGZ0LXqV/1TdY9bGcoMACexJd0fQVEnhkxzPWya6UWeO9FjMADgkPvt6AwJ5PjdfN4F3In+Ho8VSReJs05cT+GYcR6dw1HAbHw4Y8nrBE7ubXIUGewkaQJBsC5jO+uyFxkwhoz3OIEdIz3d3quPRYaoIj+aIWO7BOXMHf0D1FRtNCmT77qB+qK51tqNdsc6s3zoUQAPfpgg7CJmjCZHXXj9JTalDqNzSS/N1vI+Y/cm+C2GPMkUPqMvrJ4AwNAT3SdkSeS+RhbEKsCKdmqwKXBCZdR5CAQX0rkfYwPEOWSQ5AX9W+Mn1JUCwS2SNMZZcWi7/I596F2N+b2GSSBJJ9dkDHxJUZ+GDFrFj5Hk9nYrCRRiMCC29nKGnkQOm3yOH3b2SW5RbsaW9wSs+RG/SAQlYc71jjK3XUgJdZ+xIgtubbR2/fAT9UNLYsZ30flEPeayyXy34kdjz6vIwDVHV5k7djZNj/kK9XVpJJGxJS5AdmDitoDbTUgNxqHwxQxeK7+uSEymnLgH/51kbbyOSRnBD7ESX2Zy5ABKLGBLLOBekgX8Hf5cggH/TVKMPgawr4nDJKfgD3xQXj9mTTXm+nLsfhVQd5Y5YueuF/oxfQ0JC3M+Popsck/9Av4wa7GKjfle1msHUK3dEz/6HUF+/ITJNv4oiZfr6eeCFiY2QafAHt90h3g744Q+UnBbEs1EMGAc+W0nyYXeM4awxvkecmQS2P0pvh2TIlYoP74bHBUbJSc8PPw6njx9OX755ZfxH4//Y7xMjN6Knt2+fmncu3lrfP+3/3XcvnNvXLp0Zezt74+9rM1aciAJx3TiyHpD7Phff/rns+NkAAA7FIPAgNrtRrhbAb2nZ4dzkQscEV6zgLINQiBANA4OBdDZElyZYr6TG8tTyOYAtom/cXRhXbe3YYwzKLMyHFJjRQEOmlQgZS6SBSJwyVwmy8DvAJ7OGC/3hZ1w8TFSQF2+TiCI0m6OMu4p9Lqo5boNlmeyMzgh3DU6iTmUBYOhMLiTBREzBA1CmQwgzIVgKtfB4fNOxskCA7IYJGqM4xe0MIcMFdkSpFCQRqhcHQcAYMlrvi8blPcm2EQwKF5JwcpDOeH0GQ+ZHA6B7DoJB2ARPEIgwvEBUnbjIMxG81kdGY4amcURKwPWAUdvcM6XCZJ6TGGCssUZ83cHo8o4XYjFUeN8dGIFYF2OgmDZkmpEL6VH0DP3X7LSvAbk32ARBGbYTVhJ59cggvEjGJMhmccaGfMEIHFfjT/XOcH4TJ5IMHCQGFaZAV7bTYBCbwX6YaGOw9h//PQlWebH8fHd+/H2xesY17PxKgb25v3bsLpb4+K5izGsyzG0m+Peo+/GvfsPxuXb18e5vQT26PAq+sx9ZPiyFse5P05IJwCOQCIBbBq9jBQLghiaZW8jXwYfuZBEGcLQeZI1Gc1pp3GyzlenT9BtRi8TdFwwSM1AZg57jX1s7+06ZwL4mVQFgWTeA001ADbAoyMl0Bljk2DWlnVjDOo6SXOz17KWBHpcIgwU4/X+TqZrPsHKln6g7xEsfI9YFAeHjgPUcLSC8Fy+YDe2gb4yWZ01iSAsHr9WZ2VDTTbxng3Q+DUrAbBsqjqBkaAaFiVrZYDNvK23YNIJqKaNkib1ZcogA4EFVbMAfPFfzBYoujk6nH6PAADwYEYFU8gGmWxzcYZhwoKuHuZK8a/8juEahfCXuYN+DZlWzphMfSxJIL90VJAODYYMqcHI9Z/JIPfCvrU8yQqGg1y6NiaY+Re/6rWyZvj8He4DO4QOTb/ueJQDSXpCsxUM1gyGKv6L2C4Qd8pdU+7Musb+TxNsF7wIkSLCxme7VPmegCU/40tVedYNcJVqSj63ybqsdwGnAedm41y/dl5CARYt63MOhWgMYV2XGMSaLADCqqU+HsMHYGctIRewP9etoJJYJcmReAVxQYji9zqsSQiwHugjumpSwrvoFOA7suV9fs9/UkCZzyb+GTYX7aLKtg7IBAyYOPO5BVDjHxgKyXKuv5trB05+823VgwChyE+SZPo16lCQBrBwG4DM1GFBhWUNAFHY5HHomsjW5XOOvO5oVl5aCdxJ0LGq5pq3OtLghsLyfeJKwc0p/hZJ7J2LvPJakh8SSWx4K/P0hhiiAAnTOhXQI19FNUGh8ZS5LxVHdFIZF08Qq6xGoY9UGCFxMkH8u0kF/ko7mLo0lfJ0FRB1gP7gy5hf7JAYjhxkHlMVCDi1qEx1CigOmYQPtCKxEzBKJQ/yCm0BSIIaILdIDjLoxC7INyhgYDcSkmxh3nhR9A9yCnIo2OQwvmCPKnJ8BzrPvLFnYpM2kVEYE7V5y0m5F/pDRSHztLqOLRGv65V2uUd0TO+lT23cLOMan5p4xZoZho3BjesnZiAYEHGymGuXebB+U/MdlwKDQa6+71itLzsMYIYKJ5EuNuOzxKqw1MYY4lkrMGcmcLYg5HUwXBNVvXB0qfkl4894rYqw5psQVQcBwS/G05+fjP/48f+MF2+fj73gwltXL4wHd2+NR2GCb925NS5dvjounL+QuBdfb0ArDrHKQh4Z3dv6X//8T2eUZLBtQAMfWIdSr5mXmeLGDjwT38tg4YZZCFgJGKQjgVedA6U6/l1nMjuUsGBXdB4Lo5HvQs3P68m+Aqbq6y0lEUh2MmjdOsqOg8a0UBpGJdsVA89fwSXG4f0BDnVKZJiU1Gzj6GSa1XgBSjaMgd8BoK55AzNKhN6qOAwTEIWx5PrrvYQtAmgcc4ANir6GmbQ8UUaT9zCqdZhBArD8qGUC1nk6ei4so2MRZQL2yhhsosLyB/YdZxXnIQeNQah8OGbYgLYbqD+WwjrMb7WYmf1pjDL6kSLZUJQLg2dNKCM2QwXAMSyu0+ArSyjDCliswzsFUOVKKxwIFVemwry5MQ6rUSBDLDhrogcQZnX47izZCXT4PuOSFtEQMTYDLWOjzm1vRm4lQgQckFWWHW+bQ4OCZSPL5JOh0zR7bwAPgtmNXsvKuOCUqWj7CTcwWaSvyTS/hgn+9OVDmOC34+37j+PdmzfjxdOnAcFvxlEmcS5llSv7F8adgOBbD78bD+//dly7eXHsXggbHCRAlmkpjbXPPGBG1E2YWfyQgc6mIVswNpOFQJCMd1cngJOcyRZmA5IQ/EwwAzOkZkUbM/ldEwg+M90UgQzQJFtCKRQbja2wZjGYlqxhbFoSbDLBApVJ1Acyl6YfjUsEQRe7LRz6U36FIePWky1pMG1C0yCEoy2oAOzBDMrKkwTvQLvOQDV9DcEbPdLx4dyRFddh7bkuIxIEYdc7SexoJilw5sP4sN0EqZPU2lhXqiM6lplk0kZSICBkVncYu0wKiQiJYC5k5VlgzVhI6pgvLVP4OMrJ+ArWNvqb+y2lwM5mXh/H77oyd1qIWv4/Ogn4UPd5ZyZDfEv2vcGFcKpqANYCmhyVVab6yrZ35LqbrHFAivF1rocJrA4H/9lVRG4y/ein/qUMquwuNgATJYMmukQDtZVjgSQAhBGVgQ5rknueY4T1WY53zhU9yc8mYMXROGgWwzmoQsgkwQc2eYck3/lAcKDMzK96zLjOzuKrsRMCYhJZKgcG63wHhhK2DIBI2RofBTiQiwGM5VIrYoUVAeSx+BCcfXxL/Ai6zvqCnNcpd+9QdYRBDbhAT2SHiSuxI6DOOvdLbUfxEltobLO1AlvKGp+taUuiPE3rRW2a9/aZh9UCxkVVryCIscLEcS0rLLaKNJZyXxM8dIAEO3NbQI5rCglC0pX2P5gzPk8LUzocYi94iERQAJr+d/offUurZjjWTXRR++V6GbdMcpmSvA+wIokuEEYSq8nm4//RytVM1LgerZIHJ18dOfEbvTmm3SP/7kyQa2KS+7Nma+SOglgtIH7UL1u5mfqE/ZF08boVWN5B9+MbIONoAcuyjf0kmYeROWCYhMykeDKzJqBUX6YuHmXka5hNqlhW7SEAuH0TW8ZDosIaiPO9Xqtx29HX0+gN1QAqASMkYTFe1hAQPHVXXCIJB5gucSAhMLEIoeuERMsqesHrmuRwJk3YQi2uf4yvSQRri1lzbF4b56uRJ60QaTA4WwGBS2nSAsX734g/CSAwR8B85qruZSBWHzQ55kuVKmutvSAzYkSr2thTybnZ66FMwHfoF6/DyJMwID+SphJg2AFxFhsiJhHbiEt2QtC+hS/P3yPWNTaAzCSDwKSsI/pBG2Ps5DRV6YOs+5dUbZ8HBD95/Mv4Pz/+h1XbvUz3wfVz40bA74Pv/tO4RZX24vlx+WpIqlSSSoyQHICncj8wBhWO//mP/xibYzHI2FiDTJiFs88V4BhlteWg5R0mS1sEJRsyf2TV3i8yby5AnCWbwZmWhcBJAJ7oNbYNAcbA7KnC66LEaBIgZMfieFarfQWAdtLTBzNB6wOlUDN4TRQzhiXKK+ssGC/M93yXCcCq8r51kwY9mYCMPFBVg9qOxopTsmBkPfRaOUz/wq7hrDKfpOKMll4eJq6iwpg7mjKrdWD5HgtGkFNzqsqwmozD38gEaStBJigF8kMJKHvlbdhs2UMWjHKJqWRL3iqrTgzWDacSBbHsNhWaDBbQFYCwDnAHHHFfwxDBLPcis2US9tlYIqpSCqqRG4AYMIL5MabcXocncw6LNP0kvUIqf40W+csm0z/FTNAhDIu5KHUiOwGvLCytNPTQ2trCPacDnDyNTonXyTQxnoVTwbQ1QVhVr82/OBtADs7USO4cO52CYl5Cb6szZKpJpew7TFIRg/j08W3+Oxwf3r4eHwKE3795Pp4+fzZev/8gYL2wf35cunJ13LhxYzx49Jtx9969cfXKpYDj87ZEFD6UeTbJiB0B4mWxWVcTjJlIwYBgC3OoC1i0jJT1xUECgvwMq5/PwURhDyfIffbOWlbCU+MsDLJNQACk2xi/3gQhUCKtzeCA6dEucC4wr54rMoMkvfNlilg/nFcTJAKAebFOsQzCEqxsoxMI0zOaNba029YaWEVL6dM+8oK6T8+a7F0cuOVBglESZVuUaFmYayeotgWrSS/6DgMGy0nyK0s0WWKB+CYsD5+dzJ79zPgiAhJ+AOZTO6aXt/pdOAQwrnMvS0kgZJwkncilwQFZi8dZW5tpa/8yK9CGdQwNfNGFVZj40zA/lkEZg0Clfb5LzzJrx3ovvb74IcaIHS6tLvpNZMbYMgarOhOoA+67JgQdZsn36xdYB6+Hb+Yz+ImMAQkL9C0dtaKyJoBHpkeCQARCLz1rW5bTAK//n/4CgCcLXwvVkjW8VijaRlA4XhYs3ihrzD1OQC32OmIfbR84NmGCLedSBRcCtFzj+DAtErHdpSpn+RTGE19G/JqBGVWmtQYx0IdfVm3qt2sXVg97wU629gSu6hLjxWdqG7OdiIAOdgYdEAfRv/Tb7tBGMdcZuyjGIcHGBqnW6EFla0mQbWVifdFL1h3fm35lwMhZwNrpTuIkcmKhYkYE6vZ2R27x5VQ07UDFp9rbGLti3wHgBG2iuoHMTU6JyWhzga2VO/2+FhiiiBiJ2gaAwUxnzICC9oQDCnkTKiogXpcK29dkpWzfgunqrc9oDXD/C0tGbCVOVjjbAXgr7GP6GxzNAs4AoYtv8Trcl7mBRwXF2B86XTLKFUFv4j8B2xgIenQcXSX5Md4RU22va2y1fJO1Za1W4Bkrz/SlJrnJ96mbqTnYyoxz0H1Wa1AZmXbGk8QhfoWvoyfGpAnelvYL+k5xtEYDXJv4qEQAk2FO2BDX40KuFVOmCiRxUbDWEAZOgBhgDKwv8mzlAt3ZHllvdYx1Qz7oRl6NfUB8WCHyvsR35pa5HuT+0ZHVPi0OGHWrGqxB+U7+r5hlaVWVhIiTFCMyqshDWo0x5hq2N2lbuUf8uvae+wmX8TUmqdh42hIEifXFbasozlgqowLuvM5uFj7KuqNPYoFU3Q6DHQ8+H46n6QN+/MvT8e8//O/xMWTVXu5381aqtHfTrvjot+PKrcTmy1fGhYshqdi/Fd+AXzP3it3YBoxd/Y8//rF1QxZH/1BwQQZHWZdJLQpq2S6LhrIAcKSmdbR1nHybv94E4fhZsm0cJL0nsHd8GkdNb0eFSNAHIGLQZHduMiO4sCgwD7nXbjJJBLewGRijgRI2lsBMELR0bggzIHEzjdY43zkavLotzddYPNmlCeTdoJAROl6NrsbvqC0FR2HtKa0D0GFwXeYrc8ona/gW9AUxXKNsxAqDU95cB6iAskycLNAl8W4Pni0hgCYdWQ2RciiJCuuyITA4nzIegkjLZ1kb+qTihGiUZ7OWzpZxGhdZgSq8PchkhzhpdY6yD3OaLGF+t/9sZrrIh8/X8bRkD9jXNADIrBuoz1JHr933qh3LfWGrUSf9k+C3ZcgCFFiwBm1Yq4nXG8EIngQLUnc9A0CKjW68XtaEkpVlcAFVmWezVFi7qVf2i0+H3Gb7sBYHB+PDp0/jy4e0Q+S/D29fjJe/PBkvA4RfvgUEn6a0cnlcv3Fr3L5/Z9y/+924fe/uuHLp0jh/cd91Qe/RW8AS7FWTlzIB0IuCDTdNUWbrlFpqBngRAHDaOG9WjGBbuVTCtS8SsqM4AsZvMEKXZRG51mTc0CP7vTIWNlEs9/L6fK7X1uhxDJM9dI3ystUeApA6g/OlZFq9kFm31FW5Ftg0ycF5u1EpH8HhOC7thiSvLVOWIdFlx4xG8F7Ljp1j7dewrluZbQDo0ZQPn7LVSOCpdZSRUN9IfHI96Z3aWH0CzhrZNhgLtgACen68ew25c2JujI85Y6AlAEwwGDurw/xJNrE5iAH0D3DF1dTbzqG+kTJo11u9l+GY9m6CPkWlzff76ID2pb0DmOrAvzFhMLixdSscrNdMnFkPE2yAnRWv6lcv3RYYRiSYVbbTr5FUc5l8SnLCYLRAFRIQgn59hfforFqkYN0tJ9LzOttGJqC3xMkAXHuAdoGGAJ57MDP1fQJ9MqlM9OSgfaa2J7iPYVYFpXpZ4/pHaQP+N6sd5gfMVH/WyhAVSUvMWWtHQDVjzgHRuffFYM4vXQN7gCv1xhf7GcuKk8gQpLsPkE/8+vOy/8W4mqFuYM65O7aIvyXxkyBoFa5zWEw490uyjdQlIzJ4kkcuZAkcvbK9Bn+NXkAcUY3Iq36+oKL9rvXTjSMlP7hz0/GqNu1aXhvmFhALwDfcVK9lqLUgZF6Zsmle0nZWF9XxvO8m08WmJCIaQ1qK5zt6NNfR+XlNzBv5Lm0oRkTN1UraIex45e++gdiBCYQgmSQfgBRwk+8fKBeG23urWSZThKMZZ7F7RkBliOHO4GJqMKsM3azfcWk9VHepHC1V8Rq4mKVJanyI7S3dFEZCzR/snYnQNz+ySb9+ogmJy04yYSJJ+0T9OK5oF4BvYGg8cx0k41iCWREuanFN0GfmKDzDr+AH8u9xwKiESb6H7pSJ7ibkxkZkgo03WYSItHqkmy+xUT/IJIkhJZokDqdNkKDBuLc/HH9d/8roPOgAEdBDzDVtTSxg3ob0VGtINJS+99XvwxKDo9SdkkokPYz9KDHtOGzw168H2RSXdoj0BP/w+MfxLi2L+9HNWzcvj/sPAoK///tx7ca1cfEyrYppzQF72jOPFyim2MpCsVZb//rf/xi/nslbqoZpwiE2NlLWdcOME6IUpYf0IsyuQKQg2LjNX/tYIjhLPO0bhUU5AnETBCWGCFw4MRQl7ydLBPduKJFBwWOkDoByS9oBcOhhUXSgOGUADUEpLQlQkjTDi8MYhw7PQrECh1FwMwCBC+ViCrMEi55ZUqdXxRXAWZXBtpRFby0ZFEzlDGBM/AQ2AhDCglKt67bbBri8VhYXHcuCBfgsfXsN7D2tQRnODXG2YMhCRNGKZVRuLlsyvJsKDVhsWJEBRW8QZhlXHKulktlb3TLtZHdhJW2tyAUjgKMwnzuZM9ki0xWvp58AACAASURBVKb3BoMwQxZ4dVPDApjZ2KPcOK2BpGZuFiLwA2ZxhvZ2k/S4qDVOrNKsV/TdzA8pWXVAQCyxu3a7h9SwasZcZ4FRo122uNgKYWhrNouzZsYxQtmjvE8JRrUxeNdYcTJWqOKETs8+ZRiA1SwaiQyZtbuFcQzH4zAg+PPHbIr7ejQ+vn453r97Md4k03z65kV+fj8+Rw4X9i6MG7fujNsPbo/7t79LS8TdAODL43KYYKoC6ApBiJnibOocYIXxUjA2MLUzCAHQpdewfWmPGSyQX5MNv9/MUZvjHz52nJ3bAj6SQNqOOF3ABUN+bLbDkRJkpzy1DtQUwIvk435ohcHaTB4LjOxjLNJCm00mGKItMtoeootsqcowJ4Ibd3OIDXF4XVRCQBEgRkjfZEwF1dgj3GOBjskg3xJ4BtQBepjDDOiCfmRg4K1+yHQxXj4jgGN8etD8xTBaCvcevGclA1lgc7wGSANYdZonnBKCTskSIMNeiSua9PGvYLBr0r7u6iNVU/xPTzXgWrTwsO+5oM5ANn2TpxTQ12oJmYvSroDvgodq0HTNWQfsTzBGolN/aNuHDk5uvm08BJy8t8/eC8fhV+JL+Vx9nkmKrUqIfEnRJwTE/1JpkolkrO175HPEAjboedCBJXXkzTx1PhlNmTJ6iCnjI0PIA/cu8HuuzTDcwYFPVb/KShtjkJkgIP5Ie4VFp6cz3/NayDpyoe2KDYPEFpkvfE4Zd5M+yvgSMmXl7A8m8ItCpm82iKIzcFPtnbevVN1v3DIhI9ibJXYtviUEyGMmJXXKxLPaE7IQ2tGysIAFyBfGg9kHyHFBKl4SErS3uNa5BhVD7T9jwP9m/FQkrKxha1QejGHEqq7vaWyfFkL9AnZA+Zp9B/oVdBtgyHxbFrdsD/7B93htktq8RPVNZa/SdFPrrEhW9fTpKKdJI3dzvcocEpfsmWVu2iPsemk0GU1nXX9DwkCltcl3S+P+ccz0lKKfTWiFr6wtAK6FJLEEXrUJAfEKlepeAbkqesVp0JiJkcAJWSUBQRm423ZsD9KAJA1ZUD2VfUT3mBPyUGfwBSVPbNeiQobWuuyAQgVR36kOtmdVHxjdFXzmM+gt7Uo0B9mQ72kyTSzdpIYXMubqioyxfK9V1SZcTPU049zFl+LTZ9zsCRnFMgB88BAbbGlDrdtzwf2OFs+CO94mIcRcYo7JLpX2VBgM3cx+gmVjMD4e/xl9s42qTlGZ9fSe3JOWFIkm72ArqrebtmGLo/ZU7NbThmZLHpV9iZqsLZUgJqVfqG0JmlkjEr78y2khxweHaVk8TCvE8/Hz4ydhg38YHxKv17unAcFXxr2H98aj7/8u1dqbOR0iJzedPxeiIKdDFHBOn8g4WP/Eyj//4R/CDNNbCHvD4qEUGMQUJGxGDNuMcAK6QpMsgr6wnSt1tTUc/xAcWcTOxoUi6Lb0V2BjhscGLowtLwKCkWRzbzI1Ah8rzeem47QnpWMii2AcLV3WqJgH2dhO2JENPXso3wwgMhkufsGlnBFOJ5MlkDl+lBFWMMZDVkV5aVn78scwoxzlU2aCPiK8VTezMNS8vmzmotx28tne6KZXpFw4Ez6II8i1AQEZCGNdMhQyeu80ETGBhT+WTyjhquA1QEu8lB1471tWW4VsoCUQ5pcYIw7XrA5Z4pZShsMhE5QsJrtmBSPaAYBbWyJAEnQchTLWiTKO3Pg4AIfSN31KlhLVofaNyqbYaoOMyIYjW4ICjiWy2+V9FWDuJma9AAD6czY71Ih1alUsfzKZ6uoL7lmjbw37rmtBG/15si60U4gHU5bLPXHce/FSsFH0VtNT+PXzQTLMT+NjWh8+pgf486cP4/mzn8aL12/G+9cfxpfoxN7uhbQ/XB53Hz4cj777TfqOHmWj3LmUutfjHKx7bIms2nFGDvTbE7hT2GQ6qgAJifHLTFel9bMMk5MZShF3VbSHudZuXgJaRbaryC+VdddT08SR0RqiEhPI8/3JiBDse5QTApDjbWBhfbgGCW5do/IE8AmRcHZTOxhvE8MmV91cFPvy6I0Gx25cwYfEuQA6mWL67085MsqpFOAtu3NZTcDt4jRYE8DYHsDTsU1gxCBn6wZldEGY7CoJau6LDX1zPBh3wZSi5Tr2fU97BYR827jXzVCU6U5OU2LPNzyeKXZpRQrfQOLMBAWuZWFw4BzEd5K1WuP/0nYke8/S4asglylRzmDScu++4L0hD6BXsAYAt2893yMI18a4VkE48l5zfKCbR/ABzLVr4VhODiyxcyoJwciKD0wjgZ0kB1XC2cOumNT3+/oP7an2d2b/PdUi5JagRhuLNNhMfphX1pXj4eh9bPscG5xnuwq6mwva7kNLBmAlayvWoTcb8OQNC05aVcQf8zq+oQmzccb/1V+ayNm42dHKjANec32ZJmSMfPHH6GDkxokWm/jE/TAUJm5YEgEdW0EuAK38TlVOtcKnycwzJoq1tFU0KVhkxL09clClbesLRlzSlM/1KKidgKutkDe2ZGG7s0VJ1phyNPKebYOW5PNNfD+xj+QDm0FAMs/6PV5Bl9yajYYyujo/DRhg3A1OxxpzgQYqS9+ulUH0gc9TkZX5nfavn2qnrRu5+E2ihrniO7HxpsIYMNa7VLl0J+gfjKq2T9Kfe1MKZ9TOrTGAPQSr6Arfd7NV5sTeItaYsnRj/fRFvt/4BZgy6dOXGnByn1mB0e/Hf3PikTi4PoP2HuMOn8VfRRdyyFrbFxgXhBnygNVl7G6NiFRjxwexAU9AAw/QVkJSyckWAtgKzbivr+HaxEmuCfPOLFrVYv5trSgx4YbB+W43YNbn7eY+AGZaCwo8AaVNRCTE8vrxrGRz8lCPM2z1h/Gg/7RzqA/xbzYozETGdgL2vBhLpy5JYpCIZ3S26hyPA2IaR7I5v/bBo96emsDGCNpaBNdJYsRD3Jf+cNZoElzGoba00hOM8FeAf/RDvNLYXaa9+sVxjGM7OErSJpIDZBMnIReIPiQKfB6gTiII2ZUx0KFwlHaoj5/CBIegAgT/+Pin8flDeoIz7hvZn/PgXqq03/3ncfXW9XGV0yH29sf5/eBBTjfD10B8off53c3l//KH/0aqqMKajTrIWYYzM2cDQvpg0gulf2KXNMpLeQlpETwNeBjeZJHIjGCRUYzpvLYna9yzUTNBlNGVLONh+TK9tgIiWagaeGsK9OJ1p6FN5ux8nUf4oDA6Yr7n7m0YnoI5Nx5kYaW8DVJYCT+TddZJa/AATih6xoTRk62iBCyGUXSW9zoSr6GhMqcoHeUozv3TIfB3An8XEJNHgXXenO6AEQISyB7nZyNbMzyNCwevx8o1eyazJSuMWI+GXs1em8nOuPmPOc6+UJvSbS8pymmZBFH+2hOJHLk+a9FEgDujdGXruukDFjBjdd1JDuJOzJ5h7KMXOBcYGoMMBsEYcDWMH7Hh9Mo0YdCAP63BINBMu+dEFtgI8dQlXsPLunCuUCNjAwgsxCYG3B50zjxued3A6OZJ+tFgPWaJjSA1d8JbCiZQ8VWvWX2jn4xzgr98+TreZafply9fxtdP78ebVy/GLy9+Hu/ffrYUs79zaVy9di07T2+P2w8fjLv3vxs3rl9NyQUDJqHLnGR36+Qpmzb3KYgwMXOpYd+mbgOkCMLMwRilkhbo0VqRkboZS71oa4qqggxxRKKhOnPZYd/LPWkfmjrP+6Y6ADEjUx2xvs+IhlMrK1sgW5bODRgpA7f4XZnJDuQSbjIDWOAGci3P8dCZayAmgzI305y5mS4OZSJQ4He8rKMQbNoLi1yQESbqEjd4ysqppf00AcMtDowF3d6iB5gjDXl/AlM4ldkjb2BShzKGmJZMJLKaulp5F0Av56Yv8vCoOdettslREibBc+Ovo4IJY5PY9BmMmP5hN0XiC2UyidgZd8boaRfcc6GASKBdA5a+ffNunlOB5prqZyc7yCwJXABax0Flpy1SXJO+ca+ma+YUgQZxtnY1TLNeJKO9R4u/TIMKEgkVwJLAi45Vr9yAqHIhiyY1/h9B2BpmfQAZ33L2uavNkmYx6c8k6eCDMlnOWTpCH8h5zMsmSFqcACknBEZ8sFRb5pp7sYO/Jg0gpXWN/RZQSfhuytfdNCoAECQ3QXMjlRsBq+OtTLRnXd/H1FgD3SdxCeKgU0YXYN89mxaWHFLB97kO4Yo15nqQPcTQsuH0xffk8MRRT2sQeblZjJYxrm01gnjj9ZBHwZAAwQ1YxCYYbmTI55BJrwN7CUDonggADAQOvplJLPrNpdgwzphrk2w0WhJtQRc2ZXJU/w0GYmMd68e1SAhl2gVDtRFIMK4nQDJv4op8n9frxqwsMeZJ5tCFTpW0ns2Uo9/Bv83KHXuGSoKhS/j2kjQLuF42I7KPUtZ7GnILOb2fZ82SkLPe03/g6noUZ66Hm8aVAcjQA5IqQGAZQP+ABeyNRtWUET6vcYfkGsziJv5ZaeGikCBNcNOaMvEPOKbHPJfB9VkC+f04Pa7GIfwsfon19lMlf8AJdYZtefQQADBQPsfv+nDehlHmdb/VBFqZ5OtCKDft6Vn0E7YMGmyI2/XHXTmAffETMvQYMWQ3bUkCgli1hCchyUwwvRrj7p4QLYYxgU/0yLzEYPiJZJR1ahK1PM8AfWX++kX0Of9Y0fFyOUnjKN4ruvExFduXOSf4px9+HI//+tcQVm/zbIj1uH591xbF+w/+ftzNEWkX0w98LiB4h24Dhp61cv8IosNW8A3/9qc/ZZ6cPYqRtVShAnFT02QaxrNJDaWdBu9ZpgDNuVtXbA/rQIlUMNfgCPLSOSxHhuiA2exDDwzAENkvCteSJSUWBzpFBeuK4bv/2IyKL23MXkD1wFN9BSV6d9Y2q7KveAJWnTNL5WBYGJx7FjK3drn0OWVUm3AWvEPRt3er7A5HCNF+4Dpyph+gS+WKbOwt5vK4AWy5gdygnTl2V3ob2wFJGAClMxyEIFXcwJiMWA36OvjZh5bBesQZZSE+Qn8amhinfCKjPndwAmgNUhgqZUV6p1kbnCIyqCPesCnFo3ma8CzMWY8VC4ycJVEcRv0Lxpd5IuO6AhHKLk4LBoNjr9xgBuPRzBtGBsOiTaAbDvJfdMGsPVOjPCGDqxNEzDNpwlbNjmFlIh/bLxZGOG8JrlG5loe3Ekw8hzO6S/bosUTIDUeXYLjm3vZnurj+8QB5kgjuzwkOJFgpKX7+/Hm8/5IHZrx9Mz6kHeJtWiEeP3+SnqPPnue83ruYEkt2oN68Pe49eJTe4Efj5rXrOYy7JX42Y8wOOu1Fltmd7wREghhDwzNF9vbXceIAeoKXyTqx9u7AIEijfzi/6hbJok4x71lyzhNhDAbZGdxg0QDXM79xHrDgPZ7LtorpcE6j8H1QQ8uU9uuim9FtH5zAUNBFdID1nf2oKqpgDj0v49EzZNsiQ3nReRiMSaSSGLhje84bu+A73otfCJStALQ3vevspkAZk66ZzIsOfbY5YMddRR2ZTKIP8ZkbffTfBIc6XrcY6P91agY6K17aLvPtEYgyZRkr68dxRxtZIM7CJZjWaWJnnEqDF+16Yj9FGqotI1Y2M3AbILgHAI9jqaauWwVgzg2qBT8dpwGG62S9j9mArEjxufnMCTvI+3tDaiYHc2hppgBzm3VSt7F77JWWoCkPEyZ0i1BTwInzOcr1ViSrrA/VNllVl9vXhLsGUf6gBw2G6AIl2XCv6tjKyiGnC+EHeZM2CR19E2E3zcwQT7AFf8Byxicd5vW1ADRjJsYgTYIiNipQzysAXKcHiMn7WVPfJ6HJuNe7HbT6NAGgoME5zQoWa4jPZTX0u33ID61rsn4RMRukTcx1TF3bVkg50ipkgNWEdptjez5Yhg1tEDHIg4pLLoWPx5cbw23FmYrC95i/0qxcaYlzUxyKgP8DCDBOT8GY42AMPBCClfdkgQ5Q3Cbgr4zxuW4jMw5lBbEdTIjPet8mZtjXBtultoGtwuKpxT0hhX5mq4acFoN9s8GJa2AnkjtNoGDo2i6ZSpglt0mkcXt8mokzSUYBmqx9rkMVQ3/gerQtaC9MZTo+1CEqHFb1eJgH4JF7olk50lILwH9EX+ThAbXMiaRXYgid4DAqMEc+bNWo/hW7IXHgOz7oAxvBpts5UpBrIgKxMpNw+n6Rb24Fjtan+F/jdjeAeiVlojVZsS4553FhtAxK/NHfSlWFefc+Jmw6gSK09tiCifKSrTaMDX/MUZKzzSgvEpfwt7DKxo3Io+4A/cV3RkawCTk8wOTYqgcmXCKK+dBy0FYN+mShkZoKQWAdoZNZd5h3n5VgMtP3aT2cqXB7pCE5cw2A60kwhqEYfGD/tBPJVKk+E3PARB0f+sF3PIFnEouuGfeYOAVfyXGJxOmPIalePn03nvzwePyUc4Lff3k39pMRXbp5btzOnp2HD/8uD824Py5n0/q+5wRnfwT2D/sgmViAb8L85z/lYRkY00mAZ8p6KMdRdrSvAn577mipdMslnPnH4iqkrJ5nCYPICAYYYw1Lo8vvDBgW2UwubRBchwZ2d+oamXANdWBoHuCaEcCqNksjcOQ0w1gEirDOGRj0i6lMMokFVx6BXRLDUjdGYpFfJA9ThZJ14QU77ID1gQZlkdTk3F/AGMXZ5YwZNiHosFGQGCcGyOYXDMJFwzgmiYNb0Gh6vTr2BkeTWx0WYLpjBvgGwsvIWC7LbyebHHESA+9ZswDIJhL0451xjIcOoL1elNdPeLoS0sJIMCydAYDVLTuT58HJtJWiT0/LgGErVcayGTT1n+UkDg80N5DAblE6rX07zxhad6Bv58lYaX1Q9g1ssheTrZRxEVDn8/kOJ0+wm5ajpHzqjrLHUJL9ctazEQ5dQQliNJmrsvYIN8QFq4VMC3pxIH0SXPvXTdBxegRd50TC0KcV6ksIaB63h242+PKH+XHm5sKCnIaJB1QesfM0h3C//5yNcQHBb968Cvj9ZfySo1hev3o3zucph+sLuxrVjRyR9uDB34zreSrNzes3xj6nQ+ClkA16To9m7kcQsReK4KUD5nWGXfBDn5ptEtiV5zs3IUH32wqKJyhPTi+6h+DrlFutwDDsqacUmV/pBt7JsUd4wZ3sJheMGkDj4LmXOy7o4S5fYN+pYmyk70MhaqNL7x76upx64oYSa6tlzVgYvoqt/Xo6ildECt2hDQiEZTN4kuBN1gstxUm6G77f8dB7WQiAD4ldfuBoIHQjPy9gzIBJb2P0q0cCOeo6Nu6Ek49/IsDQm+354iZBrBFDKruBrknEEiCxHYF+LBJQDajEj+jamuAvp5zUcUzGRQtvKxd+Cpn2gT68Vj8H07eblogFLBIc7PEkp1FtSFJgctEVFsJhals82ZAxMH/JCkBj7rEJ62miLilBvyHXAyRyjewOz73dnChIxGcDi1C2MsweAWb5PHOU1SzoUg94379dF/VQIIkII6tT2s0gKAATjIvvzcqLAGT+TqmVahznVJvgTIAKaGb9Mk5OPGj/YbVGu0GHY9ecNSszhP+BIIGdyvxMNjOOY/pr8bGgiby3q31x3nuB/nF8Da/veayUSFEwuJPxm1ybWCEDlDhxhs3WnshTAMOfgpmZOKEj8/g1K1BTPmWU+QzybmDA925HdwHEe7HFJvmNQfzsRmBljn7mXpkCDwcB7HtmMP4BfQYwInuBf+SFHpjQtQ2RZD/keMEtZ4SbiDAWYlVkyf4BvmffNt9qvGItTZCIcegy62f8QG3LAOqzTbI4W7itjyYolKgBV8Y2KrSNM1x9F5AxY4j+DtXxzFeSBOYF6EZOmbBNv/SRcloU/iByCaNnL29+ptWtLSuYV5MMWjo2GeeeT86rfRZIl8TyKEf9DPseojMcXccFuDY+1eBSA+NYN+xLpSBmmCwylOoqLwI3iJNWECEGmIknZPEep7PUd+hX8NGy/XPOi5/FTxOXiAveo34R+dN33372b7sq1A3BpMAYXKKTrTtByugP+suT2Sag42lzVgPBSvgNKk5C8h61yvx5XoBn4wI2Ac/qOWArb+cePDGCCm+BDENsjLemDXZDjDD4MOTzddZXzDcJoKOsA8lsj3iEjCHZ7TGS+nkqSBJZ+JWMH7miy2IHfNZuknI2nsqb+y/YwIpe5og///DpeLzKwzIepxXip/QE0754IdXYC5fX496973NE2m/GjRyNduX6hcTri8VHkYdnywdUG/Z8Em7G/T/+9IdgBRzGBHFkamYllEvoZWxwVSIQIBi21H+VpFnPNJhiKzNXezExHhmFApAGov47vWmNyv6XZDIw0SgVDoNPCppqsLtkEhPAlZCg3xdj02JdWB+dyJFoM6uxdw0DEpAW/XN8xyFZq0IpyELQGHxnSWtAe6k8Zgx7yO+2GKCELBf6qLNm8bsbHKVxXvyYRbeEabZbpe3msTS4kxni9Cy99D1lSzDK9XejADTSy2bb6Duz8nzSjXgoFlKHtZJtw6q5NMYSlTJp6WdquEwAh9cG+ma3ZKY4lwZAmBj7ifgoDLjGX8OQ9TaX4BzIsCD5nOe2WsusAbUXFHlVb2SDlRXgsuOGKfZRj4wJp4Lu4BBtA2CuNc4+brHr0EDMSMhAC6IK0gD5aA6vAbILbuwJJpbkd4KCYIIM3e/NI/2sQnCaBE/t6Rp6lFnYzuMw2V+/fs6T4z6ON+/ejXcvX6cd4tl48vNfx/PX73OpXY9Cu3olJZdkmbfu/nbcuPtgXL96bZy7mI2GSSaW3dBuyMNxpJJhC09+sw9L54JW0E+JDjRQya14HqwROn6iDopP+pCEUj1z5z06gwNuQCrsqyYJCAA5zftavcCRYbMmSSR7BXOwCySZLLBxm3WdLDO/q0XohvpO1tzzZLmV73u0YCs4RXIZL97KEiLsXoMWf9wvxtmrC3AgCHPNWZ5GKawWyFy3MC+X5eY6fMgyR8BAB1AWkopIWVXnP3VGthcbhg5EL3GyJCgEGsqY+dcezchZnYU1pQ+QzYu5tna0oorSfv22HNAsh1MmqE65IzN9YN6HfVRh1Url1GOimFd1lDG4IdGkAdBYoClTDCDWDxONmWJ90/I43trhXGTSCUxfe2o4sko1mXw3mmGiCXQ++lT70Xm0D9sgDKEBg4UPwF1N32Y8KCCgXaIjnMkbSagq2kS4aUmZ//bQAqzDpLrpt6pucjJl/q3tis/TBscxjryPLRgf8JX5Iuf16gea3FO5IFvc0JIFAGAzDX4W1UNWAkoPjxLwt70MG2np1jhESZrRIGdGykcATsYQFqFgpL+wbOgu+o8wADH8rAG5xnWMrKXCysvVhZ7By8UBYlwp7RomVciQ5JWkYyZoxo2CVqs6ZlFEfPqhezypG5NylRP3JOw7xrZ4EAOmDxZsLbozmUdkLGRBh3IFQJg+vfbv8JVX1iuvc04rI2/PMXtG2Kcz8YDMeH02lRDboKzkFNTLPnsubzct9ompWR/WBRsVJLt9znvyWUGNCbWrXpDNcVmxQZhIWxR5J/8HVkaWjhvZLu2W6DuXzGf8jra8AGDsl3FyDxBvq3FOHJ+2yH2W7GGTSTi43tRE7YIEdqI3T8wydhGDlT3eoEPqUabVW4g9mVbkh8KxEsTvtD30ISYkoXMjvr4CfDDxAnLD34k5UBv8AMB5OUuhLSjibuPM/x/PmxSBd3wcOwLEXqZ+mAOjC2At/KoHFzABTspp246JzUzyXWCJX6rZZRr1StOXMa9vlTV8SP76OG+rJEiGJJPN200YqV60/Q52nuPpehqGDD3xAw1RrnV1EncQhdgylERePAhZ9fH9l/E0T3N9/uT5+OmvP4UZfjXO7+VhVpcvjkfpCX74/e/Gtas3x9Xrl9Mmca5VU5Ju+o55Uqzrj1lHjv8qE1y0gyPyOCTp9KLyHmbMxCgJwqsAHhtyZWUme6viM0kyjLConok7nadOiiBngGLxF2dZNkIl1ymBzOtAvAO7n/M6TzdhacSE88EexWVqvAKnXALD6Rl9s5xg1uZHYIEJnnHQWdCjzVcDHsxAzwat4jIK3S4ZA1NzAQD93flp4NVRoRN1oq2zoBYMCAeGFApALffiLFSggmJ6gvvkp5bJ7LHxrgWxQoNZ+1JOKAw7iH1Map2UjCaK7Yh7LZM5nVjLGWXrWvZyE6IxuMEPoyHwcDyUJ2fMGpDYQr+PweHQAghsvCvTpkp+C8QYeYG7gQpwIds354CfQadyPXuSDPZlx5Qfc1GovDWVHLAgpV8H28QC2bZsg5DVIDPH/Jz7u7t+jk6gNA1+YhCvL9B0HTkuDkutLsEGuw5xusd8Jsb16Wt6gQOCP777MF68fD4+vHo6Hv/8S45Jey+LfeXC+XEhT6W5fftO+oG/HzfvPkzJ5fLYj6HRF7wTQySJUnUI0DzqkUDL2vIv0mKe2BYjN4qwpkrnG2hknezF5nXWTjTcTSHIGp1v/zasWZkCgLc9x96DuSH8WaLjOySu6izjQTAFj8uxgO2FR4+a8Ogb6TWdgadJHp+n55oqRkus6oabDXxbbTbhNQj3j31hJj/IoEzMAhZ8tC5g2gVGR/tESl2qzF7thE0uVgOI31O/uHYfhT59i8Lqd/RRyqU6pj1EhhwdR9WHp1bqrE3Aey83TsFAkVhb7p/ARDZs2aC10LfMvwYho66RLWXQ4ndL8gZFSrs903STvjb9myByrkUtu+QBIBmnydjUHda842rqAIBc/EB9ZaslE4TNhKkPUwAw4YMYTGWXo3ryjZ7zSg+tjDQyUv8KNq0bsRwmYuhp79fLNIHXbpF/Vs49Vto373HWLrJg4q3wyLqQMGhz9Sa9aP2FlcTFrpfPVN3qYyjj6nuXozuZW4Mn4Kp+mH8iX76P/Ujo9GfbPgBy2kvlr3fkAxMQLuBwhuLGJj43kwGvlb8+unuCQBM/GUHiI3ssAIgMBD2OvCao9mFElIiptOGziIaqAQAAIABJREFUl1ZBJ1g/KmTFHmEB5+NlBQ+oG2tCWyFA0wSwbT02zts+OAGcsSd9qsQT5mdJr+uu9uiDarMsEWGiCfqMUZN2bWWzbLv6K3nAkk02GGazTdlqpOSXFZ1iBtdsbkCCuVWfVB5iZOYJCPbIrHyXJD2+nI3ibkSFhOMBUdiiCUOrTJ4KxOZ8fBrkBqcvRZdNFiNbQLDsNaOy9SFrfZhrxBCJ844HJjnr3wf/lPBp/JiMj/MOzMh1u0mr7DsGx/DXVL855UGZ1Ib5ugfX5AcZb9jeqm59bK7TZWgS7Mse/Ur87X6WYoE+EGK5v0cIAqRNesBKGeVsU+R0Ce7bfUf50SdV4q8gUIrDTBa532xFQH8B31b4i7imLjQhraoWM+COvvHSeU+Si1iUz3haCXKh2jht2UpRZGzMa8o/e8Yb27smtJOUDbYFKfpyZKKHCLpxlHs3Xip+rVRaz4SXam3WPPHu3euP41nOCX7+y7Px408/jffvX+XxyGfj3q2r414elvHwb/+TR5leunAhr6dKG/l43v7EpX3oWFvVckTa70PEhi0QZPEfpey5UFkYjHaFQ9HZcFZhDI5FyfDYTOTisx4sJAKGgrc0VUPgO2ajOA6Ntkrqv/NwZwJJ4S6TJvuEPZlmTOmPpwAFTNhemc/0PNWULOk5tNwKC4GTyKLbf1rG0TYILppF8yxie8F4DGdBlEdaTcOtW+z8cUI2KwTH9kibLE5WBEdRiFbdt0catolM0qA7gwQmjzJ5GgPltbC7sK9xkp6PO51p2c0elr+To7vc2Mb1qY9nsShpWIoQTNZQcEH4fN7RsFSOKinK0jCYz9qPE1k4hi6tx91MwMA8u/kmP6GFBLDs1uxRVO0hNd+dZfGe9MEGgJYyuDZ5rKUvHWU3IXJdAZ3ZN7dtZofs3VPKyQLIhL/5KskVpT+YfjcwUkriJAuGKqNWZ+ywFU4N3+RHPSgLp54xRq4h28g9q8eeeqIh0daBs8hvZv/5DLtfaSARrJ5kc1xOh/jwdXx9/z4Py+CxyY/H84DhF8/fBztspe1hZ1yMUd0K+L378G/HowcP8mjGi/YtrXJQITtyd9OeYOsDumyLDbrLwyPwENWy5SxmTnqgBWC9MK5SuABmggFtShF7DuWvKRXwslaWu3DqUpUE/B7dxZOYzuIo1Of8vPLkkqX3liBUuZZ9bulPE5F9mnQLTlv2fbaxSJVRroQJJbN3ArKQInSXuk58It0mqFRqON4PgMUGSpJcm/AplXEkYNG9ccR1rT1wPZlN7MsSbCsUPWscP1NVKBxED1zlJhTMxnWvs+gs+y8gDybRfQNZfzsJm92KBjZhftfzYQ3VJ6ZZnUb2/Ql7wt/k7pOl9q7xMdOzGeDoead7ETn1PNcMmqdN5elebbloABIQ8LEJgu0hxH5sF2gyQaL3LfHTyzSo4E47j5o1BWeeTOsTyywB8Zn8K7GX9fKppvgQWDhTAo+hLPPXtcBuXQ+BFj7bBpbyQ+m3daOaCtA+6dnR5rWaTE3/mHGzu1/pEy9gh6hGiCRru22Vqe7wOSuS3EcgOMWObyOB8MQRbAnloKzcnlsr77TEEL+QlSedULplzfCjrVTNlVMmto9UheovJhHiZ1gvmDhPM5je1ESKa5SR04dnjOw/4AE5bILzYR3IjmqACQkxgM3SLR33ITkzoZublNzgbcW0fktfJyhqRbR9291m5CPtVfQFlGLfBWiFpU0uZMBth0BnAC2dw9KKwdcFU9pcAbH/j2vA/iYAqV2WEZbACmOACq84qQQuOBUuH0CATeW7tN3gw+ReJqDzhJT8ToWPGE+RjyNLUVaf4cPpZSbyxGd0D3af2A0gz5v4Dk7bcQ4dL+kZLpCN7YI9gCJPf3Odm6Bwjiyt8z5gyQSgm0IhtwC3VlaQHaAMOUwP4ZMX0TfYWwggE08qhkgYe4p/Z0MteoCcjbuNybyramr7nG/POtLqUFS1yB0XaYWFY9SK8pQHNsypKsUokY8EIHE8m31teWC9M8eZf9Nr7gbS9Gmy+dZKtyf11NvZFpa1hrmGQuQ2VA2sQtn6NQeMP2fgyr5Jn6FWrMBa0YY0kzTdFhPqZk/agYzT8349wQtZ4BuwI8hEqgH5Pn3XyJHkBX1kQBkrRJwHLBCL6dvFJvRdMMO1zxVkhWHhNJXaoxxlepR2iIPx7MnT8cuPz8df0hP8+cPrcf7Czrh/61oelnFjPPzt32WT3B03xu3up41293zuS9LVvWStegINc78/55xggB4C8vgRj7OhzwwZkA3xTBJO4KtQfLLMBD1kqzpxjB/lRdlwcPmXYM1ZpmbKFauG3ICFjNnFPRfMviEE7cfdtIUL2kt5mc8A6AyEZkxIJsEwQMNHhho9acLusV4sRHi93D+ABVBCtpF+2/VuDkzOGNlZyGOe6R3j1IZGtmb2nmEIQyITUmfD5/jr4wBhEvCtLFDmYv9SgDRBrQ/1KMgpQMZRM2q8G4CVjJDsl+e1F2TIpgHmEFOcaVmDsgr8ZBM3yoRgcCawDPmMu0QZn+tTw+UDv/ajETj65B5lnfYS+4QJjmSfgNuMwUeiKrMe52QKQPbIioF5MeTFigUk6AVZI095OxfjhDljYQv4CAaGCT4Li0VAwBFOJ0w2Tn+cB/mTKJn1FzyxWWtNkpDx6MjTf74NVTsDJBah88D5mRXnnmaQzRTddEfQLt2oztHzhO1hln6qS1FdpDwJ2LN1A4e8yRFoOR0ix6OxOe4T5wXn51dvnoxXz9kg98lkYy99nbsX98aNK9fHnUcPUnbJk2muXvUR3XucAUvvnQeTF+yXxcGY3E4lKDEhZO7zOLhGc3SLgcCqyz80y6cnkv46dA4/5yUzfw5fR1w6HS7csqbmwCZFKjcYuuvMY0JJYHBe7CQvaJY7EZVOTw04taLCvQDQcoOCZnQUR7ns8La3kESCMXEfWGiAgYuS+ZkYspzMDaGXZdaSZXHwE00SaU3x+Bz0pZ4m8+UMTT6DHmUutDkBPpGjE81ruR4BuP68jnPZpAakoNSOg+1DVGDhKPdFTupQGZIe5YX+Mtfcm7Nca27qmUeXNVLai6i8BZZlTLbYO0DCCGGg/HsA+y5jpd2ESgV2Hf3YZENHnwJY+0W2sM8+7IAZc9/o4656DniofbY8yxzLHtGv7MkS+BHjKAxUADxAwsepsmYd3zfGED+W0rDHptFWZvWo/lQmk4dcwLRH3qtUM7xfxsm5o027AFz15DKhlGNd2gkyGQcVNDUVAIzONxDj+yyl0krC5l6DIDLtgfkTifh51YPgK1PaVpsCT+6PrHiLGJURRdCyhXTN0GqVe/LUOhlwAyv3QNe4DlU4jhEjESsIxvbtbc09SVAl8ykh4y8AwgwnyTH7S7ohi7nDeofUwC7zWXb5q7VMIyTCCb27amIjuPtnJtsnSGeO3QmrDNr+ULuV5c0v7WONFAFFM0NkndlkS8uA1+V0HIEx+oVOdi0ALCfRD49Ts+qFCFiTvMdJD8pjJq7oljbVVNG9NrJ23XuA7zXchrgAEHOkJn82AWaMQS+LPTIXVJy9CcwVR5uvH8M4QgCkv5t7rjjKgddhkfFzWRB80VFkTFWWau5uWG3kfZzzH1nb9Tn0CxlP3jKLzSlFnA7kk2zZ+Ix/NKkEBHNqEOsN41iwZQLHHGd7AG17nuBjstN4UTFXLm3Dw+hKpvjkOBnVJki+Nm3SnmTWSnvh4R2wYvgF1qWA2adgKvMSPgBB8ArI103s3EdSEKKOcVXvncdxesQzNmTHUYm0ndAZxItUlbsHqD3IYAo38ZmMlal1Y7tKQP90mhkBncq+/dhLC1LtpDjMnNF7TN9qYoR+FF+5tWDKldjOOGWdMTBlUXqi1+Q2TXK9Vy7iedEEjvyMf27rZEgo5kPS5VGCSwIDucEeMVYkWCI68iUg+POnzzke7VlOhng8fvjx/45Pn96NayGjbt05n1bFG+P77343rueJcZwTfG4/R5hGdz1FC621daoEjftF/u2f/rvI9CQZUsuv9R0t6pGRU1ptqbPGU8NF8VAgj/rCgRPYcAgYugoCMG6gY1OEQhC8tA+oWQPAqk6Vsq1uw4jGAtLPMrMdgSAJSCMCYd+S4WRmKS9r6JRN8JL5jM8Qz7mtHjtCVr1kmpSazIBZoPZCms9Nh23JEEsng4T95WcVoD1hzIPHEQIUfHa9jnk+/lNngsJUjjKOfn+Ojwvj/3SGZXk6jikLGV4y12bQrgUeUlnQB9w+IDY4tG2Enmk2p/wauGVpua9MacOXO/dzoqAJCzLy/WbgOorJOisXyz7MsiUoj2xxXRFJx6wDR8EJaOg668zUfItrtCeN13jOFS4MBl5QFZ3pWZUzOBj580VP5OcbBP/2cAIwZNtFdsixSU83WblI8381vEKZpVcL3dULtWylI/OBjc7dLH2yDOp6rnlw8GV8+fTRB2N8evtufAgIfvPu+Xj94tl4lSfG8WhVnse+dyEb4y6n7JK+o/uP7o9r166OvfN5pKmN91RKMn5KhZkXwKLn687eNVeE7LtsDUmJmwezhhucVMDrfvqXdNACCfShZ197Bm2+zy52fofNsA/R3p26wT5socFPEJr/g+1WFKyrgY7xANImyFlYQxM4ejAxtjqC+U+BcVfXdUU/+vjQ+AGcC7c0EJVNstfPYDLLp/ObziNv+TQ7Elx6I3H49AsCggEXGBDlPdZJp1XnNeF+EtkD52a8MJmsPgg/kIm6ResOelnH3EoGvoiNd9Wllmyrf3oxZJ2RqJKzjEwwcnMmD3XxPGmCDAELWfEfDPUSoMuEcnay/d+5Gr8zOGJuH59K/MKfMNZZyuU16e1pOxAN2KJl4rYBWFkQowB4pvZzvRmghDn4dRe9waoPVwAIYwtcb+7CRk8DJjY8wSvojcenlh1nBNLFjn0pRyqfyG213s88gK0FtIx4BfXsmqN+1WkfcU8fq4h1ssHMbiZ9Mn76YcZfmKEsXHOCZh0lj9G2uR8wQKWD9cR1sIGbs4/dbDf7twHrtsoB8lv1M2ZYYp3Jtn6gC9IH0JScUKurOvYaqwXTR4sfSPz1NT0xoaAL08ybk7iAkOBhBSTT9rKKXGbfL3HEdRIHyeqrQyRoYS230+7n9cTD3cy8D+B0/aY9Tb9bkgG/XbmXIjMi1v96UhE+oaBdFs8kq/HOxCuCkZpyjqwbPpU1no/gJoZ4Rm4fJQ951GM4y9Lb+oitoAucAIQtUm62dSmvwbay/hmaj6mlWpnxGVemj7d9QkVrm4wzJ6Zgo7k+D//Qp9AWMeOpRxcK78uUNwHzq/o+Y+SUF6+REGm74s/Oz6eV6acWXUDoBl6fIGYsyEWp7J1mjwiTO8Me3eyqgCUw7CcmqoAvSAb15fiYGbNZT/QoLxGvtZG5/iwURAVgFNn0+LeZ9CM/Jq5vpR4NwK2z6/4bQHUwSPSGhF+ixzCIBwVVd14854AE22NWfakkSZ/yl+TN6i/+hphQv84fPRm+jzU2hqBx/eP2bH3erOjgv2dyK+CFPcj3wYR9jD22C50J+O+ZI/Y14ytmosKceK+tJSRagOPcV1aaq6G5Rd1Lxf0oD8v4kNMhfvkpZwT/8NP4yw//7oOurl7aHZdv7qcn+HbO8P9dWhXvpE0xrYrZyL7mYWvTVvrUUVekAP3f/vlPsUlYQybW45EwqTYyN0tbHBaM8bczPEXvDVItobCzlqO1Ui4BeAg62CXfs25tnqd/J1dHydv7UnBVxcIAoO/b+sAC+jxqGKkICv95dJReXrgcnQBAIAxnjJB7LGcBqnD5DmCCnlWcEcHNJ/mQiaqOWkhZKdzB9IDMfcnanZlA3RxBQyN7kMegvJOf9lAwHBWsCIHGfhMvWQAyI6D3wSnkRc/ZzFxx4CiwigdAsbe1pRouIkmOU87YjmMoyAAvyTVgA2QH8zOtHcjN8z89k7Y76mGjUHMfy2hmUXDcdcZ5YuyA2Gm4GFicsufv5rXduf6W/bw346yC2m2AU0FZcRIYZq4NmwID1IO+y5yztm0pwdnhzRhrjY57wZTxuW6yiUZ5ogTArSw012Rd3NSkzoFpWt4C0JyxsckNVwV5GFfLXfxXw/NpbZFtn9JTtvAk7625NoYs2Mxh6V/TC/zxw/j68XNaId6Otx8DhF8/H09zOsSr16/imNl4ueOTaOgJvv/99zmT8H42xl1NxnnRbN11QZeNwNV7ghobe07TAtDzdWBIrOm5yG236WOIOVaOtbdUj0PXLhqwSMF7qkrBokC6t2nylC8exnH72FQSlymvSi1/AC5chiqIqKX9+zggQA7X594Ejz56M9eOE2uJkmDLeaypGmUMlBrBQragLA9wwUZEzRk37QVJ0LZzRqPGQGIzzwYHuJ7kNBIuAHthvx3BTYSQ0c5zPH1EOiVnks0ZrNFDz3kluUiZELDZuhZCqL3qdGl7QeepGMCM5LoNmE3EuAbih5BBPruClsqy3rdwn3liv/potAcAO9dAkE+5r24EB9GArF7B+HdN7YfGt/mR/JyxoqPmCRrW3Fyr8y2wJmnrkxu7SXfpTcZ/kHy0ZYsEqX2mIZpl+dWvCVhgZvpkxtzTvkwYvvoP3JCnsIhkuQY98/gA7GGZb9l1gwePuecpk7ONRh+Yz3qsUWRIqPMx9zO44+P6xLeSJW17qi/qCYDoWPVa1pp1d32aoC1HSxV4UtVQwK1gOSY0hs8qbhN1j5AjaEu05D/LvnyurTj+Qf5ibzb4NvjaVsDS0frBfheWQefWdoSjPJCERJIkfl4kYkafsF0v6RhtTMhgTBLQW/yaX2FcBaInhxxDBrAqiQCFDAP8La6iyhAPWEbsrnU0TWTqCnbV+GcJ2XtUdiXfkXleg4nM2HxSK6QQLXcMhnZGYxnzrX0RL45oERGZFpBSbWRN0c8D2x7rNwWmVI65GTv18znIIGkQfFX+pU8Xhg0FBxjZpsGJQDztr6HE2/S8/tqsrC7X9mikMJ7Zgs0lYLP14vqWyC7I2lN4XEr8I0BuGi3Ai9ZHkiXskgQoenecL+/PygI6T4K8VH4ZbwupDAgsAzSK7GWtsaXaT5+OWX3zNCT0CD9sPpjTP2zBJO4CHkmuch1bQ5uEqb1Ux1ArNEQ7CYvNhva8Z/UPnSKYY0fEK90mNhzfnEHiB4mlul6qe5wmw8/YK+0Va3SchIVY2JgG2BWpCXRTnc/89mhbQR55jXUArFLx4RPH9Eurs6CH9ix7PGN+Qy95Oml9HHJHjrSXNelejnhzXw+2gy0YDiIDHtAxkzoPUjCRwmY4X7+YYIc2Ifwf9imBkjERM2axCD+Lbn0JWfU1TPDTMMF//fEv46effxpfA4wv5qFVN67ujvv3A4If/X2Y4LRDZA/PuXMXPJPb9p6JVSoPnEfu8+d//EPsaVoyZoqTFwHGSZhF4BGi2IeALdiGgq2FQbFkX3us41oYFI4h40aZ49oMHwVLPy6Cd5JkaaZQBkwDNo4d4yNjoxQECDZj5ilP+OGUc1Jaoa9jnQB4xIHawGLfZ5c0ZQ4c/HxyEgoLSGbDEhvmsrEJ5erz0jtmj9nB2BkrBseiwUCiAmwy0jJxpCknsyM8Y2cTFUeJAYh0QKWL68RR9gnyColRFJqfytLxYUWEonD+Hb27gGcAO24dRy7bwuDLAOJgubEbAFRAdKxPP7FHVKDUZISoznuCGQCzznBm/gRzXbFFYR3W8phWZS/wZccxSUMBmFMyrrZX0YgnI47TkDrqOsM0AU7RaL/EDGa7gRsJ+tk+aSzvcVYtJelvgIu+6VYJ+DrLtQBjWwK4IsbU2GTgok57nA+nm9pZuSEQJ6aT+hUEWzUgMTJANNCjq+5VxnHGkAnSRwdfU1ZJO8SHPDEu/71/+3G8e/dyPHn643j5+tM4/NrNdXfvpBXi3sMcxZITInIw9808mWb/3Lk8gS4Ogi4LQKaOhCOcaP+IDtPiZuKRcWVLLP3f9GJz1BUl1D7+NWPkXM7pOLfiJLcB+K5De++61zuvuUO9ztx7MQ/7qeO4ct0eQ1jz9ZG3VluolExmocg5nymQQ6fTeqx+HvtgHBGa9mK/XZINWxDUdF5HL5GxuYpjxElSlbHSELs7yJEQtI/YO6t/bkDormz6i9GlvBLwcWzAwrFGR81jW61wxuh9/rrD3jujpQXqMJkGMYAtbIr9a1ynI/VBCLmGG3bVzXIefVwqCRdqWRmYYOAk6x5rUwZAe2p08uaDXp/vzACpXfRn10Y74/60h+QtjDH/88xYr8zH0V9n4RjdHZI/bPpYYxfxD5SN15aYuWmDGJUV3uf+sGSdADdpabdgsIFVRpsWNwIMD7MQuBFsy5h1w00f5nKY+3L2+lIJcIMReyzIY5kR+sPmQX/PvAAXJAVuSk48oJLH/fQFBQkex8dryIMgLfsqpPM/f2RfBqDPR02XUWbMtC2gvJwy4UYxNjjlSDYBCYn29C36w/wxURJ8lJ3jQvZQGkq5W+9btp9KW9eSl92sBikjzqFFRfH7Hom6Xpxrs7FxJq20G8VjJPFNqVX5BKi48ZF4xpft0bBlh9nC/Pe6sE+wnAUN2oI76cuyMqht7G9WAPTBS3xG3zIO2puIG/xZp9XNDgl6tbXB9mPSr+lG60kimDjnLoZBRKEsEGdtq3G+CfmiP7Q8YdO2mUkqlY10yxDXJX5m3D78ixmw3OpWEzyfLmjLUT6eOVuJ4np5fX0WAovxmbh0jSztm0Tk9dlW4qkpjg/ioha22IOWqi2S1M77sajxwzw3wJYae0xxgrSKFNbTNqRWGrBJEqpELYjhfMraujYgwvhuyCZJGTeRkyQUJ5moA2jnviqevLhOxUTMtBNbTgWWSgL3ZSMfrSptUQr+oX0A/bT6WkLMxJD9MfatA0ojN+0upE2ApG4cwDF9L7q8gWDBn0HG4ecW3UKqxCKPhGBdkEP1EdALmF8SCBh7W5gK/nxdcpBYj14CM3wgGNVl3ahAloep8HnIR9vIvDfYgxZFjb86M480dLcK5ABPdcxntCt9JXYAHoA+LWFADGOvivkv1RTiffDNx5zj//XDl/H8+dPxJGzwX/LkOE51On9hO8eV7ic+pyc4T4y7dv36uHApBNXFy7lWK1vEQFSkvfL4rpyx/y9/zMY4HHpGTkaKongKAwCKiVEWobSX8gQggtcoGR0TwMhOCJD5OE7UI0BgoMRsGGTPGpaZNAvKQpqRIRgyYswShuxXpwiAzc1kEDzijIWRsQR8A3qJJslw5oLijETzshVYHs4JkIHDgcVKI0B6i2VZyZhwhyhv/u0jSPMdmY8GBRaBwOORHGxaMhvirgVOZYFR+j4FjsC59HLJ3GEs08gMCqoyoKgy8DnfgCJBS+dvyMToKNWoDi1p928BqCAAOfDXMmkhNg5VpgnmHB3mVW2rYNKnxM0MDOrWg8cRk5m3WltAiSILwnEqgMOWcguf22/nZgCY9lLAfod4XcNTs1xbx2PZhWZ3EgpcF/ZF+TUj5Bnu3pvXXBE/CzMj6MBhG0i5BYsF4CiTZQLh2haqFKagAr1H2b6GPZ+a53x7dBz623VMwM4He5Zv9IqD1yO7Lzkf+FMM7Ev6i97y6OT0BX94nR2oz56N12/ejHcfAurCbN69eSsg+K6Hcd/6LucEhxk+f46n0vS6PUaH9alz3hAgMw6Bl4NEcgHkAbkefE9VwpLY0jNeqKSMSJQm4CJJ8HxKdFPhTcnOaN7w7tTN5v2Z5AS2nWsgKZLMJGV9UEmzfO0HoKzqZDz0GNJjmvHQ6lCQiI2VoSJQeNTddKxr7iGlsICP9qs6jvmAAMeS7+/C/mAD2BysDUEYIJUkW3CCPTFvAD52QcMn75DgToBqr2PGaWuDn+Xx2+33dBe1WlHt6G77CYQmy+DDKXifPAIbmhra+Xeegmh1DpyArsJotvzewMtrtVPvI/DCbhronS4aYLLf8bJ2y5mf7j/QTzaRqMqijwTeKjkJbnsG69eWeQicdZk9RksPgmwADlR2AY326RVs408cX173CY+eMoK+US0o4C9lI5QxYWxihb6ScHVeDhi5yVCzaRo7JIBnjmmp0DtBEEw9Qx84r9disFGTuQHOcFRTH3Mvepw5GhGgZVypY1OOJ2z8IhBzlrfng3cTEeNAf4gdu2l784lZ2ByVIOKLoLfARqYXL8bY8IUw78o8P1uhY21azlYzkFvu5/6L6DXrYLKHvSj2sr36LM5295oTREUWAAoSgPb7AgYYNpvrOnLj4nyAjToO8DVBAGhBjNS24AONjwKWmXjpNtv64FpJ0JAAxZ/hKmHd6RedYKd6yLWJG5kT/ZZW6qZeRm7Yosdt6qbYxEdCUbaOcX9rBWSOuRoW6Sl7qmVbIumlx9bdaO7aoH/5nS02jMtkqzbimJRZLRV9IaFW/ugUIB59jrg8npDEiu/og1CdrrUppdcjIWy11HP4GY8Gxe3ADty/mxD7YKjGLPu70RkSFObEXfgf8cf1zDp5xGBBnQkVVdkZb6unTe6WB/5gd3vx2cJtrkFfvf6ecZN8Cem9PyaxtP7IjIuVmnjQyWiFBOGB6yGSxEGs4VS2LALn4othOGJ0OZRAkrLVHr7rOcnMbs7bgxDYl2N1r0m4+JcNn7G79YxfDLRVOaSDLOtTmiwy9aCj7N3Ru3nOeH2fq2pcx+UQs6noQwCBL1FzDgcoOdF9KtjIxF8SosWj9Xdte2pyDhOcnuCPXxKnP4/nT5+MJ395mXP8H4cJ/pTYvJMHZeTkpoDgR7/7r3my65UA4DwsI8ea+qAxxjKJDDsKxCm577/8wz/Ep9WxeAaoHkRr6i5CGFkViaePkfG37KMDsq1B+shmfhhLMkEViwOJffpbQfChpTeUqJmFB4BT3p/9oQjZQ6fzX5vJkfQMNhksDd0EXx620cPMKX0gMILJLCUYxNqzozaTwebf9genDOFpAAAgAElEQVQCHjCaskLdzMJi4gQoPZKVLOxZwS19V4Jh5qorqRHb/K6DKjMu44LhzCDoMVz5wya8Bk36Xibjk7RZdqZHITjfOsFyFS23YgQ4R5xzD9oHsPjISBzALN0a6gmaAhrGrKbWcaE+GE/++uxyWl4EZtN55h4aakAq/BqfX465Exz5lLYGfOTUs/twIjgpQFPbUoplp3SQofrQflZ7zxgvPZKcCUiiRDDC4c+KgUcXLZmycisAEFzoOcp48GARmMCyjABIbBPgXwDgIGEVXfuCcZ7u5M+Mr7jE37m33L79jMmAk+DhAL6kDeLTp2SZKbW8+/A2O1Df5SEZT8MCvxgfXr4LSN4e58K8XL16Iy0QN/J88gfj5m8fjls3YILTKwwrwxgE8NVD+uFxFm76QqXVHTYEIBsQC8ChSRHr7VnHmCHAI+0TfZQmc6JeQRWhgE5QNp2r8B/lgVVB45isjApOi2QVAFcHxrxtqeEqeGfAT68oo9FdF3Wuy57IpeRY5gq54zF/XStBnLZd/ZOZAfxgo8uaug75TG5BELFdwmQqeu4Tj1jzJk4Ssl7UdDOfwTn3Mat9UA99Z9g+15vgbfbrMQ/hjz6svfOcKOH6GwxrZ86Z+xisCoB44EJPRyBRT9XKhzMwFmwv/oDHCStEghkO1MK3zh6F85QCDazJghs9OEOFaTJ35kiw0G75ShMjQCRPztI6YSxoMeCigMapuDJSrjFTA4HQN8m50rkyLDJ+iSnK/nHiSJlnWz8MkhMI6iTQgVbzfKqhwShz4okX+Cr0Vxe3tIx1LXzqIdUwQTCtFcd5uAybgbIpys23BbzMEeAvTJQVrW3CcqO/Hk/JdFijgFBa79YBsj4EQVvB9wFwSVALvGnP8hGnxCXcR/zMYVoLKLfzXh9ZDAExNyoyfFoibFUjtkFiEa+yBpRdGRMAeQKsnttcP2crigQPALy2YTsfQ5FyxMYY1vTfGVArkzCm7VVdviOwgJSkDxsCabY9AQpl2yFGZKdYAy49K3/Ljk90U5emwpQF19dnDfR9BefoTc+1nwACsKeekaRkzlLSnIQDoOC4qNoD1mBtxTgC82h3vmBPNpKEKqwdbYqLTbo/gNg6CSoxGdew/XA6JfwgOqD+4hMaO1lzfuZkjfp3ImQfakGsdpjEVBlk9Aef0HUxTuIjZzLGddF6md3ZduGGXWxDnzgTVh8swkOeOGWABIXpYsP4qOgfR1VgFbkMVVDPEddeiZmTmEFZDNDRRSvUsLNMfEkYwSxteewTICfhgi1pC5CZtXuTLsjcaR+GLt73IWFl0nu6CzqJnZpW5jNNTmroyGZWvazSzmSqqWjGErlJ1Km0YphqJW2huURKqGiLDGvuV+a2REyTZ14PMpib4Jq71HN+2yMkLkL1evavFWeflFj/1KPkYvM8tMkKBXEFjYs+uVkU3AIw7nGbQCLigu2eVmaKaU4hQhxq9u0EUx1++jo+hPl99vPz8SRnBP/4JCA4R5teylNbbwYE373/YPzmd/9FEMzxaOeyx2ZnH71c7Bl7aCwS83BOML1HOBh2n4rOc0/Qd58/PvuAMcbJ2rFz1eNPyKwJpILQAtJlx60sB+tl5llG0rNyZYCSgWVg7ijnyWd5jQnaP1TuQ6Vx0SgfEfzcYFHsZPYrG13WVTNiPJobkU1XLJtg0ziBN0wF1QfGooLNjIUSIMZ+lDaLfRbEXso233fvJvPs4hOzPdDbdg0cadsGfFqPiq9a1Vnk90OAIOQ+JwYYvbqoGEsfidhAzrfcLEUZc2a7Hk2Ds+dd+5qMT3W+Jgncgnn26WmWHyUa2iZR8MkGDVhGnDrfJbsmWwfwICLmlXmy4cUX2FmLg2dMkwGfoM7dtszNY95YB8pAlCp0YU1KvB7v0XOU9fJXGKO20vg2c3DzWEuTTmE68yJX+mXzQYIBzjIyAiCYtccobF/Ia7RT2+dJm4N9b3mPNmICCq8vLB2DnoADzInf8vGeGH82nzB6T/cI+/LpS06H+Px+HITxBQDTCvHs7c/j7au34/XLT+PsYIyL566Ni+cv5li0y+NBAPCD3zwcVzC2c2nRSaCQJYCZIryg67luH5ZB4oOjiRP16VHCxAwOcMcgWZvaFS0XPQcIlmU6r6n3tHyg5asoXZ950G8vSaNJgHUfWC6yf/QZWqFBZIZGrjABVrP2loRdPuWH/pqtF/UWfHGWY8OLG3vaZxnNLrEnO0ZKhc3TPdzAR0nUIdfpGvhw4F0XT4kRaHQdfBjPdPbVd0JFEx8GUQ6XEx8yDsCWzB8Mo8biRSui2lL5Inp7hQRloHGuC4i2Hzey4XUAKFWmJMxHPkq7CQkmIn8z9cW55Fd7AvMB/AoJnjA01+bYH5LelXKnzacPQcF3nWZte2QXZUyaadFvHD8ib1DSG+S93VzjGF+HLsPKS5MRXBsMfdwrYGgCpB67h3PPdTgSLXdtEpzLIlsqvdgv9Fz6in2owMpzqryn/fXKBfMDuCzM+lIN6+ZaN/OYjPVxuYCqXe076555AGqtvJEAMhSybB4/DbjQEc1EeAJyxk/bwwEo0woj9g3QyB0o+7sxq7q0OYg+cT36UhM7dgNg7GPW8VCJy+fmk+Halxp5AVpZ+8gvVipYw3fpczPgBnLWEv0CTE4/Jjkx2ShImKwjxyQCpLuBB/mX0OFT+PUjHu6EbCSQCsJ2Et0Pk2jv0pYXHfKx9ZTRSez1oQ3KJk/oJlqsDZNoKUnnz2oK3FhflI72IeMG5FArjLrOCcIFP7SACTxKTrRFxGDgdfHR7g9g7iZ3+KEiHzefQRrxPahJBpZxeYY1kqKhHuIIFDyZapVHui/XcaN6rmFVGJkWWPngKXo9TQLR5wLwMtIFkZIJ6LBHeHG5+iQtR3adZBiF7ilA9uBK4M3kS4a6LZVuzJ+xqc8A4MQoCKo+mIqK4DZNdZBySBTgjTvB+CdLyV6IY3pzFT3VMg58iT1YNaG1i3XHm09fOx/wpD/lL0mjngsfoDN0rGCLde57DBjXxsOCJ37y5La2fdjn0k36fM+4yMv07nY/Rb1TEzIWVFvW9xaPQU6eOd9iAo+wdaMBQJlLknCkqkZbBZOYmMTePk+8wC8Vo+hEyqZIMOhlsobpE7DNFd04ii7QBmbij7xwAMwf3w6ZSoWLVlvJBsw6BI+sd7FMk0/iR4mwU7AQvvPkyziMzh19OcrpTQfjSc4IfvLvP46/PP+/6UQ4GJfOX0qV9sq4e+/WuJfjS6/dvJEKbdoUOSItTxtm3c10JDvqKzwd4s+cE8x6sFMepcIJdoVmCbXBWd0WvNVBIHttIedMnuU4E0pVzRbpU6vCo3yyzBiE7FiJp6L7lkE0AksVCDoLhMGoOd34IEuCo8FIHZtwQQaWUgnj4pGYOHwZNwIi3yWA0G/LQmEA9EkaqLk0ILGIzMZxFizjUel4UhHjQ99hmRvaVFrKCJZm7DEVFQhUy/IoMo3UoIqhEch4VC2JBffWQU05smPfD5dlbtPNBJIAFlgD6RJOC6M0Dcs0M0gDcH6mR4fzbfNdz5lFkSbzo+x4/CAtIWoa6yUcsAT/LSO3x8nVLkhG3hiPX8nMCAKsHTLIWCbX43s6eB1zg3jNpGUjWWIcGyjXNoyW8Nhg4k51HQLlYZweJ5OQvaKgdYIoS48QowrxKxhpbxilvCYSHsenvXcjJmxe2bNqCs5R4szdvfKk39a1p1X0gHV67DbZYcozyT/maXGfP31JS8TL8eLVz9kU91ogvDOSVSZhOH/hik+Ju5OTIe4l67x647JPOdxLGw3tQmwCKKtbcC27BJNEQueGSDJdkikqEM3CPRSdueqAcGutDrgZjoAps1DAS8DqWjKXMt08GQmx9UDwlqI0VWwuf2XgkJeyx2mj79W9pdWlNlYmtxs4M3aztuLq5fgvEtblQQTHYeN8OphMWsuQlo3deKq1+ZqsvThVr+byEPAYIgAKrbF6gFvF8ZtkVgYmVeWr/GMCiSaGmT1EV7nYNEBtuEbIzBpo2UqlP+nRYj2kYJaDkQFf5xoMcMpDVmT5HXIAMchYF+wadETIBRBWi7CdfI9DDTAIk1g2tuhg+GxZGtdrBogew1bzx0A4BaExhoBnt2nXBH2CFSJZ4WFEeZuneaFXPh1qHpfHGNxYBb6eYF8NyXJ6ri1y1QfVt6Inx/lwuSZsFWGgFfT7sacAn9WHfDhqdDnBUpcyy7KsIc0QtK+5oK5FTVCGHTsj4MyEHHnbVofO6xC52ARxMpeQHOgftl85i5eRPXqDzwQQqRv40VZdkFsfRCSCkRn1yD0jKdOjHQQaED9fQsN2EdlnXqOvsT6Mc1z7ZDc9X21JQFxm3XY0FRLQnG1cPObXjV6+EptgXIBbbCqMecq49OlyeoytRH6X2KryGaDpk7StSO3o/fRbxF6TQYAAuphrsoEv4JrjppSl9oP+AQ6bAJrcYsvENuIV7CoAFN/hOJuoNxYCzrqng/jACGTW9cnIn4S+pfeSFLQnwqzDNmICjBg5opKc3tTzexlzt630Hi3555psCHOzJhGlAJ04QaK3nOtOz7uhoE5v+kraNHtaQ0/+YG6EDWKzXeqm6aCZblBk4y99HqgAbSL4qP3YDo+npvrbzZ215cYqZCqGocdbzFEiwlOsGK1hGQa/pJKVCPW3bUY+aEyCi7gH7iDpInWNPsz1XewEL1kCjcSeNgHwUOIt+0Wo4MFcK6OSiW2Fa5XnKJUgN1xyOhQ9+einfqJyKTGJDpG4pNqpP2GhIS/7pDsTRH0xRNmsaquBjZ320FZVcRoMoL6r4bXEFntRRJHEgVZ7lyfDic/cozV1DQyjOcL6s5GwiQ3EQ51gzROfr1+c1TziAG2LR7G1o68H48PHT+PZ4zwt7vHj8WMem3yUx41fubI/7qcV4np6ge/ce5RTm27kQVZXcsxegHCIqVbaAoYnu62/Bjf80+//W9YHoLaTo5lwACIGjaoBbDo02BdmbMkUHWkLgU39KBgxZALDtgYULPaJRWVvKPMxDqGIoEieYjJO3I7SJ0YpDNZYDgFY+khED6tFElOldWMO2o2TzOdhJfi+7Rj4Y74ncO99dS060T7hqACXRQDs9XdsVUaOxWJZvAfmUyq9R8AVBCsbgrs9RZQmCmINdMoo36VPtLdXHu0tYm7MoQ9qaOAuINGVqHsdm7vg89ouSoICImsNFyXMp33IgyKwTGHgQEau29wVbZDBKTbYY4g+zcrJ5hXAY/7S9N/MH0aAWWSN42j1DwJOVqVjQI3JMm31MHtEzm0nmZFQVsHH/VLCEMjSE05yVJn3aWBtR2HN+H3Cg7le6EiDgsYGGPimkxGw5T8CKQkQAIMAX9a5n8RlsZaUpEA+beEw+TAQzNYbDDRCPEhJ5VOMi2PSPqQt4uP71+P962fj51fPx6sXb9yAcHH/kizwzRu3x+0HAcF3HoxrN67aWrECBHMs0jzazRKqgRjgALNIFgHD0TnZX94I57gNDtJcqAP6hFjxGO69j+wmOM0EKFt2lsiGD7ZH0XmbrXdN1ElkPXWgrTNMfwIz9aA27vdxyKg1AMPEqOu+3A1ijuoHYK0OsAkpjC4MGtm+wS/384mEZsp6Eh3uwmZ0Y1pbNQT4MnMF0vb529tah8m39S8Gd0OVIAJ4C9vT783jjBxsgY4JArdfsoHC5faNoi3Ip5d3fou/s8xoAOl4l341HxKUsfVweRJgBtGqEQGLnvPuyi5o6FPB6vw1NdiNaeNNB5ZNfcjaBWipdK4kX1oeHOEJB1gkAc2EoGyqTMbsuYP4RLXsfffcXGwdybPhFIzP5lcWf7KLqJ4sc32ysmHsqIbBtsmnbSiAJ+QuUNEhlxQCTNNrzNiYs9NoD3pBCgC+S+DjZ2FeGR+AcCbEMm8mhMyJta3O2XbHylDqJ3jpVNEFwEYTZPehOI/W7mB+8c3L8Xf4lp56UGtxmZkn3wXcZXBUmrYtLUOetMqglvE9AT+Cra44PkAG8Qj9Uo8pgzOH+k73BMiGTz01QVoqMcSYstu2Pli/54Pd89Efea2bxBZSV4YWuedaPvY9mdYW1SBObPGRW5kPxLcKXQDMZQqC0jYy2+mWhHzZAAnwBrzztWWjmEBd+y77SB9rj1NjXIA81qMb2D1phGosvhwqkLOo8SnGmgwo73UsrFnbAhew5rMJ0MkaoGtY4Nj1EYihU3XY9Z8uQuMVuuialVlq7FUOjXGNqLCcxJHGcTe0eWYuNjJjAbFHnagPAB9gY/gWGX/1eu6DwlIkMMA+DAXskHJ//E8ZZy4hDfQtduH3jFROs+8pA30jo5x+l59IvjmlxA2jja+ealBP3xazjNP0GHWwlYDrtTrkQ470D9hs47ioAhlMkgy9purlGddgGvqJjcHYaqtBMsWC6mkyOlKwRfGK4F7QznpBPKJ3JAUYo8pUwk/bZHlg2DkJhflzak5JMvEBa+gMwQI8XCkpDHojFjGq+65JRkiXL1/ZwP51PPn5yfjrT7+Mx09/TLvt53H90l6Y4Bs5K5g9O49CVN0Zl65cDBOczau2WCAjhskciVXYryD49/GTOPqCBnchwuRom7BrLZNIEDjPLh47VGFw2TFL+cthcuA1RgA4CR+uSnHQcRbjIGd7omkAgDVPHsNBuzCwv/UDKkrJaO9nBlXEVSXAOToeQEMuxsM4UHaFu0q2nWNY8p11zoXrY3xRBpxVFIMzMaks0F8rSmRh6vpZQBWOzDNHuXgqBfN1FzZOuJudDMZpBLdsKkvX8TB2oIvhBofO4mXOZDeWwinb4jxZTpu8ObSfbkEWuIbXp/9Mx5eVIrsU1tgPg3GR4dUB7uBwofTZRc3TwWBIbLGJXAE5M9ng2uwwr9/P2EHLgCeyzMXYCVRsluG8UB6/6VpSBrUwxFOqPS4GFk32OBdr5toVYwYaT4KFGyMwa0GxvEB7v2g3yRh32fjFcXb2ycKMFNyi6Os8fMM+WqSoHU25cBXLchkXDCd6aqJUZyFvo6MuUCL70MHbqF8gV6BZRolR+9AV78D69yxGZkIvMA/IOAgb/P79u/H+45vx8c3z8fzVs/H0Zdokcu08KiNHr9wqAM7GuDt3sjHu6nU39qxSosR+9iib00tHT6JHzjXhY4DdZNKykzuE0ekwxzhVjKjAqcG1WCMjpeypB6U3EgqLNWr7gIDN9YVBnMCHoCRA4xpyq+oOVRrLf7PRy2OedJIwkADltqD0uL9WdJZzPX1yIFLDJmHiGDvsg/aHVDEikgnsqUyhOufuekBIV5TBIgrOdJXB1EPinJhf23ZkaNigCbjKV2W3jb+sezcCuZnTAIGvKJNpiR4Zqj/T+QvahG+OvaMiOeweZFg6SUA+kfuwIadH6k1Ap3HT3pLPwYShc0tJCZnlhpu8RvJDUqMfzaBaDYk8WD/NrsET0zQR4I62AbXMLCOM3ABIzq86qyXQ0yzg6oMGsIFdH9JR9twy+bTXsptcwcKrMtdv/D+mzkNBy+vKsh+hKHIGESW33f38Mw7t6TCeB+m2FQAJSUjkUAmYvdY+t9SFZaj//8INJ+wTr+vUAlZCj+wtvAwowHlhSlGUIWtve0UKMKEZdp0LWbfQv430vIaIS2TGFG5a8AsNClKJeMDT7E/HQfGL/dodK1MsvVmYCldiEIWe1CTkiVokVjnMWnBQACHb1m8AKKoPVOS8E4NzwAJ83SI25FLuz3RJ/xcGq1hZ/XZg1TDPvXuD3ATnI5es2LcYr4DAYSsD4atKEPbHJAplEHtNwSZeQtaVjSUdqul7Aup8Z9RsnOaF1oBonn4270gHDDemSwLHDrKatQMYo/+y/uqyzP9UQtnktUIzAJrhvR65LUNJ9W57DtnhZETlCPPP14bLMSYBSWy0kb9GWvnkIGPjUIt2JIGQagweZr13kEXS0cgA8nCdE2lqpAbIjLk+4XhSWOjWlFRIvJhEDs4QiZWOO08KIDl5U809UQH2rVKudQZdK3BIo8Y6ofXeIvObd4ohjvDwIA5PfyNLhn3koBPyVtu9Sr2QPs3MT5fJGO/kKJ+hvaNUI4x0GfXECqBLl4BV2tyZLpgLcJRwQBc9C9lnc6rFOSmYMwqQh2RcRx+yz0RkpaPKeuEhvAgtaew0JVL5oKyrHuj0GTukQyS7HlQjxewTIBkAzFqQh48sZxvCQ6IVo2cMTubKJ9kb5QbAa54NZmLfR1dxW1vPsf01OHAm+Fxv4f9xSPXExvFdSdssPr3tcZyC0+iPbCqOhg4AvpNsrRSefgQQqRjIQ/YNGQ6OT7JJ6OZtIrbvc6rr90+fbo++/m579P2TPP+tLdLuXr+03X14Z3vw4F+2K9dvp0XauUTjSZnCqAivaLjwPoB4TwU88dc//q/6UvAc5GUNJyu2ChTpY5hb6LVnnhaEHYJFadJr5fQ5ylRq9cKQBufTscA0BIglBAbA8ui8PNL+w1Qx2uIJYQZDI6xQcBXoKn69OdBoq38RaghAPKlYXBKGbZuw+twZ/40ysgG6HoySrwBDC4AdQzDUQ0pD7l08uuag1Hu9D/FpzuGVKJA2D9jiGJiE/OEk2dNxAp4ibEaqBR5GXuKwKzBQqigM8+YCMA3bse35DmXrSVl4QGAe9l2lGpDLSWxW0beAyWNKKbBACEHtAGGVenNaZEpznVgDhH6I38IKtG+lBASAYpF3EOjq2gLk1vvW2hUvQMa5wEMZku6iF8HEznpW1Rf/w4PEq9gC5GpTF1ogVAdjuQSCt09oxv1bBT9g6EOuK5jSKaLinLGr7AjPnU6LPgQq4F8fmNZhWzwVODOfCqkKSN/FeqFwUMo8i89kqgFP7FnGSsEn2v19Kk4/5L93AcHkBL968Xx7/dP3208vXmw/pl/wm/QnPJV9v5puEA8Cfu/f/+ft7u1b2/WbNxNFSV41PIJANWxOIQ0GoehNmM3Lu96zLkxYC6zjgT+YFyaSuFGg1NzRgmUMSgS4kkojw5aDOlxqQB5wzCbt89hDhIdhwwj0tKBqCUyVlKdekQeGcaVXi0ciNNuOjjAibYZaBMnGI0QY5ADJakvv4bOqPfYDIA8YZkysN99wxCa9RckcA/yXB3zChKCPvYtRWp9IFxlPGyyrkhYYNXRa70PTh3hMAX+NLUGRgLEESEtFiZpfP7UE9PgoZOlsFBz0hJHM376rnmQVhdzB32OU01FgioAAursocUSRp1nVaDOSEvAKGMXTiKpp3+p6fUwphe3q5PFH77i5PUwKAxv6ryEOg/VUxDzX9lE1pjy+3LXEI9dUAnuv2m5O0vIzQSN0JlBjyxA4oX8Nqv5RXOBgBWjKtiNB8zzSPKgvQA7b5ijfnyWSBWCy9VPuDwAAWB4mNIn84rAi5JzGMJ5C6zuaAsQDCivr1ICWmveqWuyiuD3QVI1I9IndUXBowFPkFuZ78vHpp3p48F45em73nPv6KeMwVIxnVgTYzihth8cyQ4vUjaCrAhYALoAIOZT9GscHshxjM3LiZAxcnV2SBtKstIGnNgeyqucIsZqyoDHUa6qvEFL6zAWq5cMABAzEbnkLltg/762sZr80VLtLTVP089KvPYfVEQuWzz3SxaQ88W+eqT1aAM8ttIbkB5kISPJlTDtCBR1iKB0eEcgTmVwyC6MKOjCDv953047qt+P/bB8GzTJueUDJovFnwRz0G7ni8buMEzxxKntHQTAUHsDT7kN9N+ladN5gzKwr0dq2PSPvOnsX8MzQgYTsoNEo8paNDuQTUgDgH23Aeu+RS6aBSf9gA9Yp/JwUT1Zc/tF7DfZx8EBxv7PQjv3FGRUdjyceWXMkuCR3uMaTjKi+t2JH3YkXWoylnIIvcw1pdKYI5DbkOob1GHknQ6camWAN3iqAr9xmB3zWpM6oF9V95SNSLeqEyxi5gfXne2Q3Ub08ym5BrCfcpyeymkKzFaFOZIOTZeGZVYexDAH2kf1l73Fc5BX0G7bGS7lMTU9rY06nRuJz2pjwbHZJ/I4BM4a2/J+5rcNsaG1LgAFwQYvc/eClvRyd/O7d++1JTot79IQWpt9kn99uly6ejif40nbrzv3t4YN/3i5FL19JnvDpyKGespu1wzZC55WTyh3//qc/mQ6hdSkQLSMZUgtBGL4g5DdKQSWL9TRWowViRc0yRNtADcq3cKBErJAD3FIklu/Zw/ZeLMM3fQCAzaLUXc+we6JPdS0MaEUtnyikm4qhB1UPK0UYeBpq4faY4wq1Vt3X8uj53FRDhwlwkWMdCL4jEAl38j6lXLmpBlMrexmoR9LSnR4iidI+HS9g82YRRGW+suEQ0lI8CBOAcCYPg9SLJkoV+Df015QC7sRL0+dUGNrOg0dL3BVuenQEU4SBGOyJbS8ecQW/ImG8npo6VYYqWAQ4Hg2lRUGChEjOmUUpCPZ+r8dUhVvBrufGBGeYkTWlmXeBOcDvNGuzvIHuF0KMVAsOoOTe5nyqaszlQGLCj+SzTrNuZUcF5CeEb45KbKES3jugVD1y9ZBBd4rerhbeLT6Hhhf0G0BBURRM2lC7/xBUQQukQ3wIc3Fs8rv9t9vrgN+XT59sT3NQxtN4g99FKON9xRN89/bd7csw2sMHyT1KDtIuFagZJ950lp3c9uYusq5QIAeJVHg7TsGX6qHrLm0UUHpQBoBggB3A6oze5RofzWOc+wF6eIwQfMwHTxB8IF/CyCh5jhitZ0x6yHhs0E+LHcQcAIlhQFfwJYAGnlHxl35UhI0FF3RmJi0wZdyV81CbAjXPUVfCqbbrYUsqeFQhZkGwP3g7oIMKSx7iXghSNBs0uvSk8EbSePDcy2OcxFdA1xOt6k3qGgKaqpit9M77mzVZ2LUAdJkJGsKbmLkwLj093RPe10pvJtC86tWX1MUd71W7gaAQ+8eOII54CdqV8gXfkpoAmAwlGKJ3CUsDGkswBaCoBqlhO3jbr5GtjH8y8+0u0pyKYLkAACAASURBVFB7UXUBjSra11chIQw1Xn09SozN8eHOp/J5/RRAucXSZpV3K9Epkgl9C76gr3rCe2iBVoBrtM8plln0FrjUGG1xGnOfQkTZYHkeoX9V++IO6aUGbpUi+4kX2zSyzPUwnsUeWRt5EY+dqWY6G0hHKq0r+dFVpq7xG0Ze+yILFIgSUNDEu5BT+GcU+oBmFYskYi5oGWTsqYJo3iDIklAB0mzjhHgX4ENKD90oM+VdLZNiI/FGo1cA+i7AggikefWa6s+C8RVtsGvTyDLXSTIlyoTxW16juNIT2wA9vG9A/skYaD28ASA7+wTpQULKeSJN7U5DW1OT+OC3MvbkSlefWSAlDYzxwiPgZfYPnsqLPU4DEp3x8wy1pEawksMaMDuj8CXyGdp378Fg1Rf8zfkAq+tFZcOJ7XzkLnyub44Lx5AzEssiArbBFYBfwCSeejSWtF99WFnAvzEsMl4A9uAhjwxH14Xf1gElZfGuuxFg146Pyk/ykecc1BkgbbKPULXFgoAergGA5GHK9O45fJ2jaZKvDzjH4MuHLD1hc1oKMo6RNxo0Y5BJvUZQaigxxqaJDD/oiOLxfDY8rgcd2kSODjnLE41YykM6PHRhmSLZomjePM4RyaM6gmg3BgqRIB7Ydnl1CHH90if2zhacw1vwCSll1D3kE2Q6BpbptvluCmHp10ydzctXr3Ji3NMcm/zD9vjZo+0wLdIuXTiz3bp2KQdY3d0efPWHHGp1J4dYpT1a5ANGHhgWHW13kwIp353CuD991nMFGJ/qXQjMDpUJm7DhCBWsJP69r9cs4DEC7tDJVVE6D3NlhhIhYGyUAbr6FPT01sOyTtAxWV8XBOCkngdOPjKUzWBZewSn1Sy1TOQGF1Cp42TM9ZyiAytfYCLebQiYfnZ4S2kuTlI9qUsdNw2radaPfrfkhc+r66vUBeUQNtY94QTmyRjIbUXw7sebHOsGY0GC4/oRfJN6wDhs71M+8yIeixdar6zCCWCQORPaGzGo93QIGak76fnuFcTuCUkQCQKVpVAeD0A0PYKey4hCwCk5p81Dc8Xyt92wUCoQOaG6pTp4F/TbaVbgDwi2QMcwVwWeykMwxDNRvzVsBgNI9ITVTJlw7yvIMUQYg3mjjrBKRJBipOFoOxevK88FCFPg1y4GwoyGvDTTQQcIGcBChS/eWI+tpQJeUunz/aPVygLkOYBlWiZhwmdKHxKievf+1fY+KRFvA4Rfp0DuZfKBf3yWKtRnv0S5x8OV5ueXr1/ebt26vd2/+7vt4f2v4gm+0WgFHkyMf8a1QkVuDOtSJermqexKo26kBSLkexEGZAEIpQH+CnDWfmlh68nIqT/hT04nUrihcLwRmi71NE8P47AnAPJ6KtZbkApminWcvcDD1yOOub/3WawDT+GFjkAbm2uKq5oDa2EoykL+K8ivoay61qjgG0+XQ/QDejE82Wd5pMpL/CA9YoygrAFS8BvfhGdGgZO3Zu6pdQd8D9CF/lr8itA0X07PHmAgczbAUVBttbGio8pf8M6fuqx9lkpLBs9VeILmCFKQpMAJuUFqkp4rxpNLCd/afhHjgfVgNZpSYZ7yrA7G+xm/r1mmYvem4SNkEaNzjBgFsC5Ksid3gSAEdTwDj+zcazGNmlcC8G2lhMZ3BMeC5nrNNWpAC6P05QOeyaYonypfT+F+IQWBtDf2ceiEHqKuBUvoSX41wt1SjE5Ph2QtC2xUwuoOBAqKEA9R6aRCC7mjgDkee3uIdjh6ARcwwTARyfWZIvzIde49QFmzr9gFvJbuNKZi8IwBcM6ZycBDgAvWKdfF2yQAQ2a6H7AmhjVRF8B4HSxST/5xWhd+/s28kdesV8amRzKvaPcDpo+8qpMDDzEXttsKwIld7ufKJW0IeGNFa+Dj1jC4V0RCp38+wJA2XXbKyfN67HijgitdiOJmgDx1CmYquD/QApNjcSuze2JchpprSdmpywhakFOkxWMlUNyjrEFvEt0k7L6HbEYnhF84JZEftlaAATcAQDnpDI834Jz5I68p6Hbi0OboeMxc5sZDzIsG8K5uIaVRj3Kmz20OKiEtk/U5NkKRl6SSYArisKKzAgMOnVOsuM/JdYCx4AC6YvGs9qNGD8ollYUYD6R1QicjszzAJT87KQbsGi4qZaxDl9DhRLHhftwMdHEo0CMSDg3jUc/qalgr/XznOr64B1iR0oN8KsAFDBvZ1OAgKl8dToTEA8Wy/MlKbjRCR8kYatCZw6yONGIMTeXvpquQRVwMYtRBow4shdmCwyFr6DHwv+ESTmvVZTdRDdPa8ke+JY1BmVtPcwsmx8koRbU+QZyfcezE88+zZEDlWI03Ukw8+wDZqgpFlyWSGHl7GL3++uWrnBb33fbk68fbjz9+n1Pk9rbzl88nRfHidi+HWN2+9/vt5t2cGHf2ou1L2WupWVxT3CAdgvr+/c9/if7IBZ4fmq0S9UF/CEcGksXAikHB5w/VeUyB4+48plevThlXoBWPFcRWoVwFuQoQWlSHcuDzMiEtZxQHLry+6uYA5j/O5+GMIBGKmq2CQwtqnu7uad1VwLT/GwRZYsH2Ooxn1AICcl5NXSiD6JtAobhLVcjmjY6VtCw6LeD8OW1uMdRaQK8QTeqC1bIK+3oVeuRnjyAkvNZFH2E815IPRDsplA+nhFkspXcCsNrTfgz753kcTUkeMC3hBEvkznl6EcC6AtJgWTWwxGvbMlJDshaHCF+vYxiAPvaadl4wOWkmtEliFVjfCmu9xHgEUoBBPl6rjJGNzT8k5YXqWdPwUayZnxXiEn1eBE0ZxhzFw56jHBOePmnldN5n+zyYZTxxlXztKCGiJ7e3EQSEp54cSMg2NGOd4ilGZPgu7VUPrZDuZDYqV2t89YCRKluL+KABgSuhtwSLAnLpE/zm9Zsk37/aXr18vr1KV4inT5N8/+wnexSeC9NevXFtu5k0iHu3v9ruJDf4+rXrA4I5yRDhRei23iXXAP6BAMy7QjmV/pd3psqiylcPJH8BzObzZr4hkAglQ+mkj3BQxHg/ZDOEPdh72tUBmgQjCM8AYRR/lFTPQoTW6kcwNAv4EzhUsJZcdduo2Gk31wb7ncfKax6/6jHws5SJe/OMI5SXnTHQJxRBMeZQC3mn7KBe/hpnCCfCnC1Sgl8K5FGsp2iBlZQceuLKprxgwC8cZLcGAVy4WW8w1AHdM5cqE9fcHNYBqQM0uuC8Sn+znvG6TiXDAZ8tZfFI07xXTy1fuj/kwPKG0pvAEMM0HlqPlUWg8zc/yl1y9RBXzK8gznjX8EjzsweUYsSZT166+ZzT0lZeGxtNjj4CCCPDp5GLrQRrmBjQtgOowQAPULBYOBurf13DpifR9VS3erM0dnlY5Lmpb5mbB70wJukZGQJvQkPIB+aaf3JKAykiOC6IcIkKkWVcduieegqtHif4A14kNYXOKOwNBm5BvirD/2vEAfqRM6A/ZDiGUrxh1lbQkhDljPxRySO6OJWUtJgeUmBryVkZAKrHzCOKbAcJXbYbwk5AXXtVo/NIU8s7oohXsZhbhFrLA6E7sTg9f2l/R0qcDMR6x1OZOdMGET8TRmTt0vHE1q2r4hewAugxxgHDCRXbm5b5w7fT217dQtpEGJXOI0QCdtk/C9m5lHFmDehwI+dyf9cR3mlaEmFlJE2BW4v9WIjqX2VL5nZ6d3L/6xLOeFKcvr0PhSM5MEBpa0pHGAzPOq3MxxaAF/YxdgwQmhd99PQ76jlYPu6H05Dfva80VJ5Dp/A+UysEKPAUupQwPqgPXf46+4Xu4zh1am4iZ9SL6HuMiRqQo3Bbf/I+32ZeglkP06ojoMXvdaDBq3hHazihM4nWEnVA3pRHjz6lrglcETlh+p6ygvxW3668tRaEll8Cc6JJXMN/gyEwbEx/EW3U+SVkDygFMBvHWRhJ18lES+s1xRm0a+i6Hv+eQjkgODRkoWJex7zNBcbzjhzdOaeMQzetnsKe+Yg4yDvPaIQ2Ou4eGlmqTLGjhXAOWdgDPTSKZ5kd5ei4dpvoep2MXNDOBdPYIaJzYQxNxyDK0I49gtF0+2EY8MOnvYzjTB1D0gHzJA89XT32ogvevHy9ffOPr+MNfrw9/eFxorRHAbznc1zy9XiC7ydV8f525ebdpENc2M6cPycIbuQK/EO0HSBR7JLCuD8nKlcQx48+SgQHQpvo/1htdcFnIMnNtFDD1j8V2ioJ78wEPciC0HcXW+Qt0zG7CATSHPJMmPMTPQPx2kIweAZhDECwhyJkgGM56gEzDxhPXgFuCWUEJNYeg2cf4f8sCEcfa8vi/YxQ9KjjbBx9jVdahAvCnYZLMg+AFt448sNg8mHO5jMVkFr1i+VVvVsrfMIGKrNpxVWEDOPUGLAYSSdWLW57HRvORHj0Gfa8zfVlzAotKxrFj6SCUCBHGy68FhEEEIXeY1VfhBOFCsyvrZxKt/Ue8dnaYZXdKBMtdCveK/TQXHwHQDX/VjnJCxAGTqnP4iz6yf0d7ZNL8NSx4dwH8RYyoAUMmdU94N5xwozKzbEVnBjGpi0MAHewCPvZ0626th8Jny0gjOeE1yEcUZD5vf1NS8MLaNhXk98MwSM/poGOQqveYTwCB4cftr2cRvMKb/DrtymOSzpEUiJ++OGHHNEYEBzmo0jw6rVb2807d7aHdx7m6OQHSYe4YuiXtBi7RNAqEGufalZBX5U7hXzNyx1ly7oIGtkP3BfkZyEgu4YW6Ey+l2F5D2+o56lAuqjFrgOwB2A1c4MG8LCzl7OrrqHrzXO5T8WIgFQ/ywdEOAzJ8mQ9RfW6rlwx5oLigF96pGbJQlpSqLCWWO8osRht8gOgnHSNVFDLs8ydqIqoUG8EjzQPDdoQuAGAafcEmMmXAirmwrMAf/yPEFmVEN7YcRdIqwg2ACWPBCQiXNFlHhMKB2rQjYIhDM3TMBhUXMgMBpTnYBviaVNTYYDVi1kPJ9fwLM0bwTfX2CkDoY6yzOcABvhQz3mu9114GJd7XSUYeV8VpQHQw1WqqlevTJU04oL5x8A4gxGMUrSmAHqpdw024h14hTBsNaKnOb1yVUYjJYB/w1LwKEKzDoNPJ3oC5ZmJ1CALZWH41HA1vNb9N7WFeQT8HKedGQXhnmVU94AMhBbdEyrvKgfrTGB/K8+7kqqDyPDUlYwM1/mho4NpsvMds5EyoKbGHnud+y0Mo5ahhzRJU3mtXj8fjHeWNcOj3tQt54DcsA0hIAYDsyHl6rMCbb2XOGN4O44JIwgVNas9lvtE2g5gQIPhY/IYkXuJhumsqMFl/CvjhL55IryOPpC3lZGlT/WrEZ/SE58gq06frUEPNbJfpiHiedZ5AB9iBHdduUbbBn1nYWHnoOHD+8cxo87BwwvdL5nF9iq2C0T0FGOQqAiI/jSSqJlOag6j5L1sa95TeVYS8yAT9hwZaGoBX5SGOBTF3H+ew3rnvjoH4EfmUxC9TyQGQwoDdMrRKVbHAPPsCl7D2vMM/sSGO8z/kb+rw2PJOgy/PB1j6UBGYH5aK66r8zR6gVHH9oUvbH5bGce8l5ox6iI5w78AVXRjwTxPQgaZHgddsJ7giVXsjIw1ggEeKA2Sz2/EVDzEiLrPqmj0uaoYrIJsqvea6Bbs5ZHJS586xgJ0b2LdmbdGavEJzipPT9OpNFFe1nscU9Ar+2TffYw2U7gaUTQihdeevbLTEfKpjgidTpnTkVkDGB/BGXpMB1eApxgS8xRNd07O1nGPnIDHxF35LFGfw8hTem6/iF5+nB7BT598uz3+8YdtL6D50sXz24OHX2xf3HmwPYhz6kpygs/vpq1pPl+RKB2E4CdBdQv0T/z7H/+3bAx4kYCxrGA4wQVFF2omhQHestVMfbCyVg2V+ysX4BRn3VPJr/eNhUK54BHz7Cc9AFpLEL+82E3pApZwERb4oMpShNsRUhAwm+M5ZwoLBIzh23kOBCrjKDQBtgALfV3YLxIv68zlWCdYpxYQ4eUZ1AXQ/EinhIS3Ozr2CYJD6JVF7NGopy3vHw+14Q3GNESoR808tYwHbyZMMcTokZxaZTECkiBZwbKkaeWFrV7ch1rmylO1LcJ/yIU5AHrBfJm7PjDWAJCCp3PCHubj5Br1rgC7wFiBO68FCDfXTPKtgYG1i07DksPLpgJG4WGxTbieKRMBQCDFsFkeTeeEuiKJXuEScCi4gAr4Hbpg3bHOqmQN26kUCqhcCI2JCh/BsF0GxgMB2ACE5F4AE9dj0a48LjdPOcbirY13dd1bjwnHjodGMsfD5DLu7yXU8vZFcoP3Uhj3anv5MwD4x+1xzil/lybduymAuxnP752bt+MF/t32xX1ygq9t51IgquIFDLPfKHY9JJyk2GnYEolh6AGqslYBsgdcD4hNOLGFnVUe3ft6Xw2zQnPmfBXMtoVfKbVCG7E1VjdeL9MACvDI8eO6GnM8I7/qYQd0YqA2D/24WLWrpG8CnEmfRvkBg7HU3P2KbKNi2Ep29jfz2ktREmFDj+l1P6HBrvsKR2lwGZnBMPQh9RBmYEQ9pHP4DvzIFkrn5TE9HAOkDfOprGsYt46B9c/9eOsokIJqdKDES4tsAmQOSHTtzf+rX0ewZTV/DzWA/Cgk1Lgrt0o3zl+6wogtKJPviHAgaiRJvBeVU9QB0FoOb0s9jCgsSJT7MIgAFLkDo1TfAHvTewD15Vthj30+XW7ClQ6heZwVESxS8/P9Xd5n5BzgUVmB4iJSJa/xjTIzz8ljdRACiVW2E8JHfrZ3fr3bggaWhJA+zymNF4diHLTHtFAYwKiybSeIZqPUC6o8Ha+foxb8463VB+WfBUzkJ6ONzResl52oC3IBJVt5i/tDR7n6AIdGi2t7mEX0G3SHIhdELxDqRlQnQet4vZC/0Dq/92PTZA6jI89MHqcUMeDL1AgMPOsWkGt1DlFD4uEMds/BmVRgAyBt4WPXvSA16yoAKH3oPdc4rR5ovnpzWts+C3mOMZt1JeVvPJQrD9k9WjQx3jqPHc7a6FXXCGKPUJXwD3EUdHQJR9wV2pB20REaQMinobcx5N1LwCwP4z54BloQaSvYXWnlfP4mv7sF2isiVrlvFx3W0xfjrW67LNcYJxC4AeMIeu1GWbtgzQ+A22jWhOdxsOmIYi9j7OKgyHstBswDqZvgXbY2zDNIlezwwSR1TjFuIgXqNXiQtYP3tf7Zs7bYq/4m9W+ivwA/Ol8go4ncsG9jhLveyHJwj04r3tfopzyOU07Di1dAGI16Vo9iOFYftvht8njnHvhFz38sGbOGAcEC33pULT4dQ5I1rcOxa6l8tXi3xs1xTrR0PfUbyJYwiX5DNUP5x0xrZIKwa3VGQrfmdwL8pvYwp3rEmR/6wSinTrjixbYtrY5WNtAqDooBb4S3PTb5bfoEv36Z0+K+2R4/+UcOzXjqMy5cvJxDMu5sN+5e3+6Rpnj9VvTy2e1sDsrwpGKdX8Vu9h3GkUu619/+8q+RLVM9SWIyVlOALCeodeAVWGQgENrRle2DAL/Ja03epuFNhLbKiKpJABjMHaGDW56JQ0ijwJiimRHqxCwuwJkWW5lou+KiyNKaJQKLNbJXIOAZQeY9deM3vNnnHlEMliphcwvJxYX4WFgIFeXKhuNChZiXpcFSw9QqiGE8wIfheDaroYX2MIX8CugZPLlig7FVlHWJVUm2PVfHttq5aBnqkiio9yAIAUeBDgQAyCOEuU4gqtJDpBO+5Mlt9QYhuQe04oFJY70T0rD2HavMVA2IP4qbZvcaJIwHbxKN9ptfU9AOQ1LskkITGFmFz7qUyVcD/HXsIQvh6obayf+y2tvFifdIANq1V7DrngRgVWDTEs0qU3e4SvCQimvFIgoHoVYjBjVV5sx7kGU8GwMNLw/eeoan574golGHgswEWJxvVQ0EMAjK33vtkOKEr5tTexia/5Bc4Ddv4wl++SbJ96/z3/Ptl6ffbY+/f7a9Tc4wub/XclDGvdt3wnD/tN398sF2+dLltOU7vZ3nFMQIPhrIeyKx4Dp5TLSxC03RqJ2iGA0NvOjIMsaq96ienXYCwcsBn+EdII0HNihfQPgogzMnzybsmiLVbCLpQYYq3RcWpgrYqAIABKuelaSYaAT3wAc1u8WOAnWUMsKCUQGY8dw0j9yGUlGyAiyronMDBKSyqNfCSC+5ZHgz8nszZzPflR9t0Q4nFxXIQUkWJ05zfihn5aep2HgcYWLApcZud9UjPgHt8Cf0IigPLVhEUSOJPF2PYhVUQmOZH2us9wqCoh0izf7r6fPwqxiknJjYtmWkJe3qeWCsrAghYWlTZSxC7DfSJH2c8SI2FUkBh2umQq+pWtm7JGZNWpE3V/A7z3qvLECE9hniFDn5PgHxyCaZNF0R8IwZhuYdS0nzz9IXD0YBJxHSe5Ug9LDO3wdJ/Wnbtu7GiZx+ZT1BniUIRjaN08DCOQHXePIFDQri47VveJNlI2JVxegA8q8znjo6Us60jK6J9I83y7n5i5JQ40inQden0ROMq0YOTGEAfAueuRaDLvsaRQifIe98PkadEXh9dYIQdQURFaIW0J3pK4j7jhh5ghGLHLKWg1Hg2Z5xt0UgyzEGv4Cyv4/adsT8Zo44bJLhEGUiJLyKi5X60iprVF1Q5ElhUHOtib5Cq8eHdgDiMxblPAAeWlGx5b+Ac9pQWoDm8iJPalgZuVwGluTBnKPrI1jpyNBDbrhTgSRb27+VDULd7cJnoRkMRdelgF2HzBzM02r+jqcFtXTwwOiEM9cP9EtBbiIRubzFrOAIUhzJtYe5a167gvRdzmSpXajHusaWLVzJr2F8eEDt/pDUsITKpWdPsYWIC/iOwty8gz7Wht3hZOgrstpIncZzu1CZR5wxwc975mDrvjEqXkXXtRTTqrv7Dg2lEdHKoIyDE+COTnAirkqqMgPell/HAJav4FP4t6dUnqbneNYDPaczD42Gs7GWgNHoz5FpB3FInf181mJyiv5Amx6oI2hDBnH90Je5x2XJtiJledCx1aH21VjjwsiBL+YwEwG5GwY3VK4wYVMUJBF4GEBZIwc1Dl5oF4/QNnQ/clkXw7y3ZyEECKMnE91aaRoacNCsRiiYm64rpZWjODTev/uQg6zebN9/92h79Oi/tp9+eGZ61I30BL5592r6BMcb/PAP260bKVg/lz7B2df2CM7fyAt1ZPcLx9CJ//zrXyNHyD1jMWrBW6DDxqJMqfRHycULrKBiI9jATKCnlDX3E0uqk2GRo0AAtihBFlIvE70tk8gO+IIodUtW6CN0zDlT2CI0SGfI8ZJpnwWAgtT0/aEkWNA6QaosIEs9AstLUm8H4WBOjCNRPL180mQ5AFOrq0yppwUGNIcIxoW4ll1TsG3P0zAURYC+T2TX0PzKP0SALSurQDiXEPbgUokKpVCmMPBAWJD30YAXgjR1AaWea7TEh8ZYO+m2OXRQWzsz4FHD8iWkW+8MCgHCalNuLu08WGHTPwCQ9DjNCBquP7l9sIK7fMJNNXojGBhH8lqxrFAd5H45ChQNQgjlymqwfnJ21ZQepjGQTIXAo84+jlHC7O3/Z/EiD2zokc4S5n3p4cRQ6J5qiEisVQIyXr6hFc0CDsftsgIsdwhrTvJ8LTesRwo+6YGI4MXKRhGWbjopxoNCYA8Jf3/MSXFvUhSXzhDpE/w66RCvnr/Ynv30KJ7gX7aDd6HhHH16MTlGd5J0/+DLf0n+0Z0cm3wtFeqnwmzpERwgDNNVdxLaAjjWm940jdJpDyUp7a6ccdQWpyNyc/PkWHtoe8AiUA9AJK82R1BewcKdPLoFG/SQ6c2KeLMQqcK3xRB9cvdvlqLcXTCJJ4d8qXxHv+oe4IFXtEaNS0cOaJ4n3Mi1WP94kc2ZV/lUWXxGgGnYkKpD380827wzPAdsU/ZdpGJQr1ElvsXzDU8LJuDb34AVHpRD8g+RKzbgX/mkeFQrlAHBuDKPYki3dSDFqZE9tZKaSwefhGZRIBZoGppsPt9vJNJQI7zQ0H/5hfWovOy6AoAF0/ldUEcOZ6Z5WvotBJWCs2/m1zOkcRRYyW37woJ9AafpF7yVfYC/F/0oVeVDchZJtiDF3262GtCVZw5RWcqek0Zj4oBeNFMDBGfk+zIOLGXkCHMFUKDwKr8MeUJbJRO3XxlD5AvDQACKkmKdMQIIeeY6vfHRI5H3Vv8zJpRv0mJ2MleNExeZoirA16y5rryRw+ybHyOoqi8qPDoQdM5qgk9Hij4n9ANY5xrnxKV5N94pInzSbw0qs0iK+5hR9qUKcsfUP7YBOV2AxFgtRHY0HateNXjRom4oGu9WcoLNbeU6pDWRHZUJyHJETj2VpAIen26p8VM+bXoiIImoXnvy65lnHMgP3hmebgcY5kOaBmvaPRPwkX6BLBmjlgiVMognCebybNP6MOqUFvYAxgvNMbU1X+vUaPpSOhWQEuA+YShnn6ANvb+hL/Ry1g51QYTBU0cFyS1Y9QAq+F29hwKfaAjDH5li1xMBEoQbfqUPsfoA/kBOR5di4DF6K8MA8fmcpSU9UOBXGTB+rPQj7iFEdoQiPY21zLM4fArAfABvZ16lT4reOPQnuCEA+SiGxUdyQ1gfvcbouXEiSeTo7MoEk950PI1klcyax64TaNEsPEgrQQwzxpk/FkEbOWRvJf86z6Rd/iv/YDSB7xFgFOSjoQnv0+mDPtHGwZG7CPI8jzNUPjKG/ci9fFTjjU3AoGTdG41E3tjKMHNx2L7DSRUoTe54zYdiCojG1DhlVw0Xoui8qOYhjhVkGs4cnBB1iuDgs3tQQGuPix86RvfR3YVX+kwsqKYqYfBRVAy/fMhhGfs5LON5CuOefP319uTRd9vPidKyD5cvnd9uBQTfSari3a9+n8MyUrB+8dx2NgY+kTPbK3biQgtrCUjH+7c//hGN5Qa7BHm37e3xwGQBrnTcRQAAIABJREFU8WoZiiWEpzCC1sKouPoJJyOolWErxERCdovPunGAi3Wkcq17iyEAUXlvhRQgqF4Iq4sR/Jmwed0q7bzLhOuxLPWKokykkyp10jmW5xfPA3uIkNcrQHiAfzbHqxXWBW8dZy0CFKehAwVdYTbAsZXlWDsVFkZstHQREHhTyC8pkak/DAFjtNHXuCDHXBoFHfSDm4e5NmxbQNR15D4saU+lwduKKJpwPjksEI6V4bzb0CtCk+eSbI4HGICc9SGExv4JPEuQxwdpsHYAiGhCvD1HmRA5aXp8IBDAJBW4eS/VrK6vOdIdH3O2nyzgI/OgsvjUACGVA6kLLAZ7r5HAEAK+1WOcHY9K4UnD4HIOX1bpa/3Rv1GvS4UBRReKcEMz/0OQU/SFdwTvK7RDeySBMoy9bXsWcjIBZCYCo3lNtU/G6znhL2j83fu3AcKvkxIRMJzk++fPvt9+fvrD9uMvL7OGOTj5XFqu5F03rl3Z7j18uN2592VyhK8mR+/MdiEn0+zk71MeLoKcb/iWCX0KGGsJGFuP8JRyXZ+ejDXrDzAynFjeMOzofSjhWsN6evEAQ18CpSjfMdR6kiM6VLUpfXuIST7Tgwo9oiigaUPbANtjPaTyVclD625cFS2GAvfLSyhKKM7UnErNNj7nn92z1ZbID3ObBQgKvIa2uJojl3mAnlxpA49K6W0fGhE7UIDJeAF3CJ/MJxO0SLSkXWCGMsNwB/igDobnoI1uPoud9eLX5PbhATa9i+cxFkKW8iPguMrEFDHDjj1VS1t0UghqwPUPoNPDIuB//oaKlyGAV8wBtqNDA7rIBN5boIP3pkAZL3WGhydGZTD8qDKtYtBY5/mmEZUbbTUEMZlSU1AjrzNeriD8m/fbx9p0tKE9xsa17EH+83h60g3wdDECBWyVBnmfHkeLsmTNBUfsd3MSkZOmYU2qjB1ZlHML/0GN9RTpdcQLiwyC1HCeUEAGHYd3zOmUBgsoEIym2KFUlX3sedOxmOSiAb2KjN1roId6ZKUr6wXIG67scC0F+XlDuiB9hhZQ8ch5dU2BvwaFhFheaKqQUrqglmECchwTe1SeRoYbpYscU/aOt1qZ5//VmcFPWxZCIwVaejqLTKVDG2Ag2x13h9LaKORXI649rZH9hC+FxX0RLAMwRjH1zWtLS6+CVDoujLeY500UxqPpc5u98wdgQT9tW1a6EJQrHzD8GBfIqznXFomyP0O/vlDZ37obTz6zNqQpU9Cr+yFa7jhBJchSOY01c08xfqKrKyClVY5Qd+0Fl9Xh7jeRaMA5nmL+JK8LrzPgS94zJxDej/ESsGhvfo+BL3Zpx46MA1mT+23VRlQDIxBHFGND9uV7++muCB86USNXwnA+eDR1jLBfjB3ZoXyvkWzFiPKvfOkpbkTWkENoD50GdcqxlIzPeQjGWZ/KZ2XyrBnORSN7yHX2UwLqBfXZsUd44bNP6HKcJvJoI9P1ykKWNjdlVQXBFNQybvUW3+MQNY0LA50LG81QlqrCGV/x20rpWulx/ba6rjnbSFD2rzRpy8+8l7qww7RK3dvfS05wukN8G+fUd3/ffnr6a4yaz9utqxft3HTn4X1TFa+mdenFi/EEp1kDYACZbXQGI5cV1YmUPf/XHJvcAHUmM+kCOt5UeGP9aiXgJGmvBoPXmspV0Mxan5BgmkVraIXm8RTAHff5xFvk4gBw9lVI9AymSfTH/YYluoN4Bam81V6WScwBQrGpZNrImzQAj++DeTxeGA2IwEMYY/lRFR+rLjkhLO5B7tGpxTD5ywWfasXccwaLIY+gkARs4LuweMpSgixblmEg5HvIomSAhYb3M2QMyGKNfHgblpnfiXLNv6lm1hueeRMugXAbfiOU3vtsg6VXAgKGcsiimJYmesRgFMAcgK9FIhxDgHfOIgJIiDmmIpa3Sq7j6Tdkqyrms4xIrwvSdgo98NKE8Tkn/hTV1xQ7ZOy7mZdEYxwollwYk3lqAMmgFJkA9jl9jnHUIGgOGxYXi8KYC1bKiKwLAkefQ8PQw2oCGRhG5q4y6H8VjnyPN9C1KO+rFPA6WZmLMmTtqPDmekNoSEkiBYR7EDuVbniruOdw/0PapCXcknSIt29TIPcmHSJe/JCco/QJTl7w9nFnO5+WKxdyCs3lnE7zxYMvt7vkBOfwjN14h3c5iS9jOOVpQRAlnsGkLMRoPOI9nmFfBTKs4ppirOhVgAAMyVe8LKDMfPVwSlsFSFSRxy9dwM9GAKLwuEgNYyggsHTRj2DVMkQhhtaycYfmRMWDN0JahWlqbhWjJpuGzIBYrObMiaNeWxiHAYjh2G2D560bAvyofNkL7qFArPwKPZyxbqA5qdIAQgWQDADylC7oBrojxJ2c6lyLB8JToEbgco29fZU3mftBjTTD1HpVOCmqYT1bCY3RC616QlpOziJMrGKCxifkjeHkiABLTgzeqDfQP/CYNFkwqlHhzEcZITxxEAyfCE5VaPXUEYLF+FTBkH9bc2n2COMUkMZN44vDWyMQrQMBAfY5Yd+2CIzioV0AyygJsf/Iku6N0Q3A9xg2egaZM3mA8DjzQWnpqSvf1zEg4zaXEjmB7M2t+5krKU/k1FGcp/FOlMWJ1cPUNEuIFUMFDyLzby4wChlZ5/PGAbAa6deBgYIi3N3OF+qfvK/Km/mhEwocy0MFSxa+cgE0wbMZ/qzZSsi3S8aAbbST8xIslWZsLIkzIOPES06k7swpDkRiDThEInSY8enkwEngFtUxwtOofcCxIMXQmdIuFPBz6ItTy+AVQUfnU8SGB5Wc6sopqvmRW+wzDg3GaGs1gAi3zP4c8B0GX3M9vF7nALIOuZc9hbbbK7406ijp0gKokO8KiuQLQY5CVp3D2uFAossT0Ua2m+/UgwPetG9U/dBQjbemTnVN+T/S8VrMWn7WYGAkyqMW1wlwiFSpRUj1YFyMgTlhZKwOLMYMyt/IePgYnIGxlwmkrNk54Kw5tOVpDQ/PD4A+iYDmr55+R8SayDDAGccCbJVFiBMEFAFn04IyxF7gmb0nqoOO29EVi1eR2iHGnPfSdcp1A6OAg9TA6nftyFxrTVUIqwfeICPKz4pkyFeZM7wDF7LeFECCmXIvtMu27aJWkA3QnsI+/EeRHa5L1RlRwfheSQHFIeH72Qzmh9XDS7rephvwpwQ0Mgj+LqhmgN7fHS0dKoMwivvZSjz0RFn0PHIOA51ULqVJZSz0yCEyCDfowmag7A+GrTUEeQ9pC76GRYGGkT1EuiASZDa59R+2d9HRr1++3b759uvt6TffpnvTLzms6uR24/KF7Vr6BN/5fUDwF79L2uKVbffihaQpnjOd5FRSR4yyuFc10MGIJ/7Pn/6MWiuBCkARnjAMRBthuRsizmksWmEZWM/SRqlhxVcZNjm7oSOEl8fYEppjAfJvjq0DQNP0neR0BRqnyOG1yDN3VW6fU+FXcEjnA/NDAQf0iyOkn+fZNw/ZwWaMEvEDQiesIjmNMBe5K/mcfD6+3gGMZ5GcH4J2NrWhnQpPQ0sw0ViShJr5rqFrvGgoJ7yaCBb3pM/SPZR/qssAdHjCq4waDoP+pNwy+lhFPIMT2XqYANeTqhChwcabc5j3pd+t4VYUo4Kp7dNs1cT8AcHTxod/H336YN89SZVrsEYlTHYChcRpZvkP4S8R4zGr9anRgzXIwABUUCMfWYTSPGH7UkI4+cJemVlnCxkAZIJywOd5xJh/ELWmheQBJLS3mAHre3U5aPioJ/F1zDBQ6YaEfdaYvYzwttCGXGYYlKXGk8cx2cyDDaSVH2OsgOdm1xVQikcCgc28AgpRo3g0bBEH9dtCDxAcK/MgB2WkTdrr5ATbHeLls+377x9vP33/fPuwdxiv7/WEWS4EBF/Zbt/JscnxBt+4mQT8CxemgIJe1FUcnuPOWOMFJtRDuImTf9gXCzJViDE2YH0Xnr0v2GrXFAT1AL85llqaVOQ1mqKggAU4XUmZyAsBZPhbWvhnCyY9QXhRWeY2X9eTIbJCV0PAEWQC3QbaWFcP5Zj2TwB2heX6wYsD/yuUMbYBbjy34LSekAHQznE8xIwtcgAvTcGMYt3xiqJ4s3RfXqrHr7aOp2UxF37H+xvadi1Br9Cr9FnvhMVvQ+eLflUM+aOZvvg3ssz82FH2vl8ub73AUgNKNAX24inWo3n5/g+PjY3i2Vly4Al7Fh9STMVeaYzltv0IX0+rMoIGsSD0GT+e3MpUvVy5j7A9nj5JBB6SjqHtGnJWOMO7+JYFK6yPEMq9sPUUObDyGlsIEKUjBWtQpWyPZxZYxm9rPPTl2m2W0XxTPCrw4ce9jKmGZl0E8D5jikHOSZxJu0Bxo3gFpcg/ZChAD+BnjqOLpsJr5A1vcufiegie2avS4Y6pVKUt2l6SF1ePVXkeDxkpHaRiL7lumh4iQkBXetDQoKdtbrMsjD1CsUtreEJr7PUHWcQRqw3f2zNfPcLaNoVGoIm+4/hcc8npQ58svKRHmYJExI09GZ2h/W8f1LI9jwOUcWorvwuMBSlQaqNqA1cg6vKDoHbW1b2j/gbizzwwJp0X0YwCF1tvrq41eEfZMdZXjzmGIdeMGJIfyT/Oe7OPrL+0N5JdD7hLA9fSaYRJcC973SiohfEaUaSW9HthtBGu6hH3l3lT5Im2cF90nzkmvZga4fAcYCpPYD7IGgx4ow7ciY5Gl5YnpBkccxbtI1/+Bz+ROMR31qsEMNJujz64gb2OEUIlyls3qXoEIE3NDBIVukXOMVx0qnRyJt0HdCxBr6SCspg8jGd17z1HIPPjeG514uwL+gAnk6cJ4mHNfaagIaXwROctlEadDCBX95lWyVa0tsA0DOSmWIz1H3os4HDP/MsC4YxRsUIrPnYp9yBLeuSo+7Ku7yFBdTxVl4Jt6qE1Lx85xDqyXrS/dB9wONVJ2dSo3K9QQW73CgYAn+5Pug6On9UK8uTgNGUpsn2dWGqdCWl1MUbep5d/9PSbHJbxTfoEf//4v9O96Sedi9ev5djkuzc8Me7OnS+3SymMO38hLXs9zRVDvzJQvSZdsARZs//41z/7m4KMiaMACbmx0XriOMpwKoDxFvIgpmMuTQnKfnXZQEMOUd775p9WOLZqEk/puMEFsghrrCy8PLF2hhkUUBA7oY60gFF6xvV9gnwfgWrBoko/QAplh+7j+RRjnECp5lfydrR2DTEJA9q7GGbkAuYKHQ/Q1cOIez/5P6eTi9zVwdvD/jcEprWIjAFoE/Ig18g8VNaNcGU9jvy0yGWFNPIcXw2hZkXweGl1NYnd9TYdgaKghrfsjCEAivgJgUr2MD0KAGIn4d7QII+cViMQ2bRZQWkyT70JrI+hVmm5BQEAhGEOc8j0trSylcvtRoCHITdZIW2qDMYFngOUSkNw/ql0bKqJYesqYGHUrAdjNhEAoKlSmvAgl7LuFichxBDw9WbU4OlY1/Glwj+sQQQpws5QS72Jhjhzz3SLch4IhObNEdpE8EM4CP4qUnLEV0sXQOFRmOtDTop7S0rEq7cJufy6/fLrz9v3T9Ih4umzkOLBduHyle3WlUvbzZtXt+v3UhiX02mu3CTsEhAsb4QPQhfSuIyCRd+T5gihmUeFkFgpQ+wMa6mmhjbgNaRbhYZKHlCV57X9TQUPfGPoSHdArsWDq5HK/BDwbrI/xRqhLo0EaJlwJQqJ52VN88UOxyRDZlzD/1UD9BnjMdNrRB4jhhEKWGGSZ8vjrCX3AA5GaApkxttWCVOwQHqBp3rVsBNjYwyYswUD1zPezh9VJMoGaC9fe/R6fvB2rLZGgkN0LeN3ZAWBe+n2wRKdPRu+BjzzOPhPusM4atoRgrhpCOwFlFb5xTjaroh8RzQICrJ/s7ceVeECYwSkp+rkXBve1KPS97XNHzpgKtDNB2WE7AVvxQh2UXUmlK1qzCgP8MwCuDEs8m/7nQvakSWj6PjncespwELlXXuhR14a3YJPSjICXpSxqXz1/pCruALQPPsY5GWc5FG2iwndWAA/gIDKDjleHiQfu6ki0se+BCKAlo6hX0FWcyHZ64ZM8bI1BcGOAYAHgQj7wdNriAsLc9EhIQe+g6+yF+YNcoEyO5SGZ5T/ULzIOBerP7aQgy4lc7xT03aSdDhmEr1Gtxm+Z0QAAGUv3je9hzg/ajx4AEV+ehKdzNLCaHPPoZOosORvnkyFlxE/6NYOFQAauhWg2EorOmGYliAYeiZ9pd0FTpvny+MiSwSu+Z42lvkburUzhmkEHOOdI9Lp3a8Q5H84eEg9qqfNXuLoAYpDWTtonV7N7J8nNRYkGM0TvCAnJOTSc9hPLyfzRXfyl5chr9H5XTvGS+vIOvXHkYMzC5mmclXCxQlWY4ebPO5esNRDEmxnB1aAHuBT1p59YJ0dIO8rgGfCyC5TXuAo5btMkjQbMAF7FmcKA8Nhg0NJ1qU1IAYidFhc8DmA8RORvQGGTTPDKI6hlb3eXzS8ivWR/Wy/SlMqcI8qcIoJwDusmSF5DDi+ECh23KYq8YdUocEgAm/2llot+EV25wUKc3ZTvSI92f3CGKLfH6eosc6QYuZ9CkOSpbf/Y/nVNoCMUzlX3lyyz5SQwnhlqrITrzQpPpj/4J9JHyGqtHrfDzgRz1m/lDGDlaxfkknzubgaZ0c72fSoaOppIHTkBJESLh+ZiRFhB6c4qZ6/3/7xHTnB6Q7xwy/WGdy4nOjsFze3W/fvbl/c+2q7HIfVxfMXs/ekYmas4/nXZHcayJnM9D//+udgDtzVyIoMCCXFoHRHozd+Y7bqOITmMIq0zVZSTYkVV6YnDKbtioJlcpk8AFYgJe1T5UcuZwnCnBYYP+9cAAcviWEiKrtpPM5zsBJhKAXFMDh6Q4srBBaPtYEqQCrWisV5uLwx2+qtgPhKIG6FjKOxQ65OnulpMMwI5uJVvBfFs5RwDRs3CZ3avKx6iGpMDCMzdBiTZG8U/gAFQ88IZdtzAYwQ0g3/SCgKfIQhIB65AuEjkACArR6FuE+T51JStT9tQ594kdo9QfbAwtfb6Ss1GkoMKKQQ5HhJ2u4Gj8Xk75Jmwj5z6hJW9MwfJaWsgkm0pLqOddmyIUy4+8M1FmNoCZeGAA62pwEE62EeA4Pt49+quuZ6tt1UlSAhJTYJoaeHdIETBDW0gNITNVQo9Pv2OsVD3o0sOIJwluK0QGIAOwKCwzIOcvLM6/fpEBFP8PPnv24/57S4ZymK++XZs+0w3SEuXbi0nbu0u92+nRZpd+IFDgi+eutGvD6xNtMhAvpBcU0GpKjSo4CttC0Is1m8qqm8I4gR8LGUEEKuMzyPB7xKvh0lyJdHqFRpmZLA3KFsOzJwH9fP3uDFMT2kgG11hsCTKFCcwhhVt6AcodSiGreCoYBHAfQYDyhP9wOBhhEcIZK5IhALS6Fzrm/Bg8VmMy89jnqaGGN41RBomRAviIBcHsh1jAVZoQBtugFFO4JzPCkCJ7y90AfPy4qiXOV9PHoNpzf/rl4kAIcnNLKeKB5IwrxiNFTlUukP2te3jfulO6QiGEeBe9Nn6s1q3oiKoiE/Cva6fA37dJerr5lxFb7PgyYtQKV4k/7OPaHNdovuIcoSDyjDqpzSnBzAX5JvCgOGlqzni2uwAlT0/PAsKvsFbShZ2Ir1Zt7wC3TJu9iLymcPkEE+MG47uowaBFgA/hVjVZCujA4UjB5ej8zgArarfF0MBXFUHh93N9DeaUE1bcdWH1PC8fVQ14vnW3KNXT/0upWt90gjGMeEPUsBf0fN7fXUvvwxHUQAlznHo+bpmE7UTc+8W71ujilrjUcXnMS+IveJuE1uefV999Tai/EAshIAZiBlAR9yu3KUAu8TObq1HtCE3JP6J1RxreIZG2Pcfif5rKeEIn8ZZ/6NRxbHCnSuPOgeCn7QnayEALyyhL88KEGAKnfXsYFzS6bWvJIGTTtEHihj8p7QIB5F6zZGbjJOowt0HhgJ6wogmCuiq780jsl7BWAh5ydPF8YXQLKgBcoC7gV+0KO5V6yhoZl1RDblNiKeLGnnWYxpZARamDAW8p8TYZmqRa2571TyBizKTsQAwxMaFuTZnpBl71jwLnOcPbt3mlQldAp0Bz04Z+gCjoIwKo+IaKMKrSbAeIFG2ROcMKYXlQ8lL+Qasks5RzSwxl8jqDWyMFH1eCNHaeEIMM07iJSp/3le1pr6LA+2wpBlt3E+knagV7u6o6dZdq0WmCVFg6414nnk2TisdBWM/vQBRupm/OqkGv4A6NO5h1SSk6G5A42t6lxzkpEPOKVwfqIb8qJDovGKY0YzMiqYjwNOrO8i9GCuCOqA9pSafZU10IG1F7luHJnqyDzvfd7x7k0OtHrzbvv7N1/n2OT/2p79+Eu+/rhdz4lx9+9d2764+2W6RHxpmuKFdIfYIS1UL/DUd7Gt0nydMPEE/2vWDkYpc0tDDE6m6gkj0+pgBkw72KpxxaWCnTBrAiMCD1oTJd/XxW0OL8UOCENDSEwu7v19+83imcy9O6kap9KT4jLDiQgIns2ro4g82jgEAzFF+srK9OqFihiwHlIYphYi0gvRbr4dHuBY3lUGkEaFfOcLr3bxLdjxyxGE/BOJZMFpvo937yDhcNy6KDuLsVgvlK439tnKIUMdUCVh7Xi4APgwv+OVEiuUYAAUMsKJHFufVc9IPVu15j+RPxRi/5iWWJ8PASvZl6RO2GlCZckAACmE4nhvO0605VE9Ox4UsAQmQoFkeBjXe7NqKBCIEaKASGHUGa+n6wGGEzo6kbZRODRSOKs6N+XgE8Avqjz388cQGIqvbtz+l2eRE1TDoQKpzMwaFGDUQ6SpK7CtB7iMInMKaKALAHENEA+F6K77I70KMwhHVzDxx3VWoPSZOjFynQ3sAeZRuuRq7+19SD5wWqO92NuevXi+vX3xdPvxp+fb819+DghOmDd9B8/nGMbbt2+kR/A/hdnub1dvXtMQuZDco510j1gV0e4LQpMCIMCwdA3XV+G2XyOopV5UhRZCQ/ZDkkP/VaQrdMrH5OTKsuKXevCYMYIX4e5Z7XmWilDvfQGEIX9BDxIcQZ/nuBDsLfs4a8NnWPu5CQ9K2/OxRlU08FmNOgRmPal4mfVoDOh1Pnm+aRta2BSpJAWADhEUObJtnGaF9wPDBh6A5vTO1JCBLtqSKRQc2uMyeXVaqrHnsIoClDEJPqp4S5fAyx5EAdtpZGZlAPk+OyHOtiFsiB6XKFxqutXQ3QrdNo2itGyYlvsZpeKmvMyzTMsCtLBPQIfwIo/W9stXO1koe7861ypLi6hyDZ5P6rjpKSrNCkyJeogUNYDFBCv9gTlCL9LY1BD4O3uBLKyhzUh68pYIWVrDwdCYXhVme/rWGD7ub4vRzXcqqAEq7A+cw3sIyfqO8Qjz8PGcFTC5W77XKv/8Bw+YpoJnjPsxfu2gMt5a6QDPJVX1mRdGQJwIeqByf5vzF8Da4cG9qrdQr5SpCwW/6GqBDqyS8dglVGFNXQqGHl0thh8AONAqMkiWaDW7Pog59vYUoFOjsNJmRfXaFUeRrbztyTUNS0Ox5FJDI3TmUH55eAbyeAws9Ev70pnjrwOA1IWMgCxVlCmef6Jg5tHD0zyH8Q4Q1IMnKIUmeCuGYFMSlC/WnVSnIsvxlgIAiTYK7HKdYBxQDG2TBEsXlYxpH7mhLyFR24x7H0cM02R2ygHkPGqnvbA9BTIKgnFAuocpOlT34YnDA6t8GUNCoVUQafE1aSKRpewZvGvkST7gFZVj3PkxA7Ll5uiKdvFgyk2HpM7IFAMKBgX9BVdNnSHFpWOGF1tsDAbonsEz9rmekCoeaKLTzlFnE7m6rX+pYYohBrAbLYTDAQ2EKMhn0D5jkBdxCiGXMZDYYeUAhhkOwHzPPCJzd/Oo/WAhDDkjK8wbC2x4uDiiRylhsFjfE+VqP2nVrgrONChTWWe+eiKILKQupHmxBdSSdMNoOmmgk90T55Z97HVGOwCP0k7GbQFFqbx9zDvH4kjojhlWt2mQEl3h3oB56XDolfQKjRtSNnHuAQGQT/Ce+A6+wmnaAs53bz9svyZV8Zuvv0le8N+354nWkjd8L17g219cSHT24XYT3Xz9ZjJVzm5nUrAOPtVIG0CujUYaLemo/xFPsADDqul6BFR5vpiwdTYzgMvclVGYoHOYRK8k5AVIi8sakCPYRAmwSHJB28awiHsBGfZTRNAdK4+cshXG4PU9JUnOMsmfhThDA2s+V8D0uN02o0cItAq1Bk6ZoKZNCdycJUAoQBhCWyYrQkKAhqDk8xC0OYUFWFbnFxscb64lZni0AS60JCH8LCLBM9M8Mf60kwMvgGEbCjCPWqHl5OrdwttFUQ7FUgou1gtKKIAraZIfjTcwlpX5OLHCIlDo2KDVnHUn36xEgxU+xRiMH/pWyGKxtb/fJ62h5jA6R/bAfco7Ing8XhrQgVXu2+sBc3mhifybexGWLBDz1nvCfyFCj6jMPMurrMEoe5Qo6RzQEmNix5ay1tDihvb4bXdc1bbhZQUM4T68uggIRH+eJ8CVNtq6i88B2Da51/vUHO8KzyIQw+uEAc0phZaas25KSqxUQPCHd+9TGJdUiHSHePlL0iFeP8/fP28//vCj3126eC15Rue2Kzdubfcf3EtLljvbteQE7569sF2gB7NWZ6MDPYTDkptMiHx3vKFZC6IMAkNobugM6jFuSDEFaTItxKSw7jRrDc2hlRDa0EKedTDGAJIKwPU5bQAJN522EpZ5t4DEY3SN3oC0SjsIrYOhKYUYfMV4oGEw6YBzz27PUI9oI2QeDQYbc0Mhd83dS4v5YtgCWKE1phYe5p5WSMMSLUrEm0+UgQfzu4Uw8IT5bPVSt40YlNLPulA8tx6IGmg1gFA5tgfj3yq2gb5Ml622qXRBAyvsnnvCEd7OXGOLIcaA96geQ/NHzUXjzayoR/goAAAgAElEQVR9gTl/8ARphGDU6DQPUMGbyLXISfgLGSdYDQQH8Gmg4z0mnx9Dk1Sdrk07CbQbisocoBBFifJriyqUCik1KeA0PIz8hEMZbw0XeEO/rCAWgMlYyr8agvCQSeSsCb83aqQ84g353MJDaAVeJZpnCoCC178tcqLXppEOwHYBtPILhY/Q4ZY5NOfjrPs6xEParQ+gXiCkCYW47m/3grDvWY1wFFRBA+kQOCE0chLt013q3uVv9suVQH4w94JaC8UAHBr+BRGm9gE4s650q/6Ic0TlPcB+Ihf0aIWQyEE2fIvTA4OKYsA8HUePaYBIKcamp7w2qfjOOo/feLtypwXY7gXeYVpIjnEL26/UiKZKoC/DD1M/wzyha6SknmB4Ahpg5WBA1wn6HkMBx1KRcAGNpe9qpz4Hrx17x3+SD/zWbcHgwKBy7QdgAtrJSaVPtmkgGC2yQx0dNU5bCyEtwGc4yvbZt6ZctK7FEXS34Xl1XtG0+f8IGuTjcd4102IcPexdJxpvopNU3rEThwzTNLKCzA0bUhnBWIw/cL1LAn0zUXQvaVeQNHKn0ROdRsotxlODqs4Y+LZRKuQgWokonzwJdjf314+zqOOYEGyriBy7BiJpefmI7iuk3xp1G7llf21GhuGHTAqdoAEFs+51ad3xMCRxSffWE2d5BzgGT77qo572GsCo5dAiMqpeAOmVeXtENJiB2pspqmPYjVF2jP6d63u6YvVHI5A4Vzom9ZDOreUsQR7jLJThyhDuXR5u79rqu6bhYIQFjFOYnuuMYLNn4k7G1lqv0xnrPveELg+jp9/mIKsXz15u3+bEuG8ffbu9ePMi1x5ut69d3u6lRRrHJn9x93fbjYDgnbNnp08wMoKzJpqSQRSn0aYM7f/+5U+ykz5UdXUWjb11DvVWtDisidjk54rKB5A4UT1s9aiZO6TysNwjP00bKAE2Z5frEWbt75tNJ4GdFIY0QlawT5VxQdzKUKuCtjADspFxIRcUML/WSwURIMBNtufFyUnrKT4R3jCdCg3lDZNA0IAs9odODTBmE8zr/SiIqLUGYTTUwHM/U/Gf/BQFMEoTECFhQGyOVEWvYpVmmotq+zC9NjRCx6OZcY9XBqJY56k3fzP3ybs8P8+zNyfU0L6MvK8tuBAwwPSCPJiFU2xgOD1dFBYyKLA4CrhSaMKCBVd4IggfY7EBiOtJriKhotLz393GCjPmjR1KygECyXZDWIncz/YwmmNDg3vKDCoyLfIKQ8/0LldorQEwyoYo+l6zcgg9aEKqZdELAE4FwHzMUd56QulaQMiDtdbVCNMXoFHlTQ6YvW7hxwD9MxGiSA7ohhDPUVIh9gJ0P+ynM8TrN9uL58+2X3M84y/PkhMcEPzuzf52NuGV62m9ciXe3zu305T77oPtZppzXzp/3oKUHY6zRRdkEQwzJiqipzLjMtcRYU+Mgnm7Bki1woBjK5XZQGYRNnCMRTvyGIQ1SkNaaUSmBWisf9MQua+QD1pAUdc4MJdUxdYOGm0HiFcv/6YoZ+jQ9kwqH94HdGM89ejKyvxf7vekpfw5bfUv103xkPxRQ8w9rzWpF2lFeXqCT/nFzgyuBdw1eeHMG5oBECHAGR+Kxr2knVfXwR6gVRHKG49bRomheKER5BA8p8gtwAYoqY7xkqBy8J5LaAAU2a1GrSki0OpEpnihxm1JEOXJe+2zHsuhh5Ko5fJ9Uhvg0+UM4N3IR41haLueL56kN6lZWtM5ouCdnMZlmLO5vLe5iVXzbcIPHzCGSYPKONg+T4tDjnkJe8v+V87WRmfOzAWHQn8n5cT9JW8GSSOrsXaAwqxu1t8aAXcVGdF4oCybTznOl3ecSUFve5PjOMH7U5mI7KFuhI2zsFeB3XcQfbJSO4MxtxeZC43hUOGN7mXlgc5NSBQZZziW/+A18j3hle6lKy0t5Hdpu/PydgDocbeV0hJ8IN2qV9CHgRJ8Dicp0wZEkeHspAHrXRN7IsMnGRyOCQ1V6Rke6kEM9unF+cCk9cihkPMXoE9Q0nZq9r/OnyTI1PMsDdVx5Lj5VnnQOXlUMqeQCn7Ko+NOclyJcY1MZLFL+50bhh7CIWsHuEuk0wgBaxZ5aZQM+rdLAZ0uqo+aZsTr67whQm/hHQV5E6VR5sUWtaMNBKZORcbnnwBp6Sh/W2gDyO/4dZniOIKG8IyH3m3Jx2qrT5gb8gJeQ9ZXyCDjm3JVuSUNhBZrMgBy2ScvFVP85gQCREJrS7ZWZ2gMq7PhW95dw7S03k5UYhYLtfNO6JWCbwwneAy6QSCzr4y/lfQjqzGkAcSVoeZ0S1+j+cZo1gGpcQ/llZqI6NYpyLzxqsYQYAl1SJbXV2tVRup5PerCppABc1kRM3+U743yLW84+9u0VdZRi1brrh1FCKynYwqPgQ7YeNu2FgO1z/9EeJgL8mpokTXQ2QV/QBsIKWh7cql7Ch5RiOIZF9r3lD7BAhy8tk+0NifGvXzxevvmv76ON/hxaneSDnH6MKmJF7avbl3fbt753Xb3TtMhziZqCxbEUIW0dtJP2SLwyBoKP035+lvSIVr6L3UYsrTAwYEgQCqo2AbWX8VEgU/VpwTEKURY/ebhch0WLGw4i4DnYFUL0tYKIuHwDduG6PnECixIcKsjyGlPU4IdreQW1xtDbozFLLrYJ2TKVkKEeGIRZgK1ISBpFCItqJN4CPPyZhizWk8Poh7QM7k/LZQESEKJMINM0HskLubGfHkPljqKhjFwHUyG8iUcBUlBmDC+ifHsfdMoDOughEDhUJKWf0Em42iRina1ghBtBU1giQtKlyeHZxvuo/8mwgOmZpQtpqGgRQDQvA3nL8Pp7ma5ECj5wUvC8xkbRoaPqJDgj8U4fD+gFaVmmMnxIZfq5bYCGJDOHkEJ9mrkPQXxtZkKGEivMK1ihPtqr/c/mecotMIPfNHtQ1DBeScTsiG0h+LHK1EhwvgstoRq3fcq2lPxULWjXLwItLUZIGZoP2u6t7+vF3gvBXIcmvHq9evt51+ebD//kD7BeILfxHLNwSvXrqYo7vbNnFH+5fbwq6/Sj/DGtnthxxZ7zEtH8xwwIVMD8PKOQwZP5IHxoBSMWpTXjUboHcGL0j2nGKYHN3TfoWa7DeQ/FCShUp7pgTOCtXpa8NCX+Xq9xRILaKsdWMd6CSvPCiJdPABACmsMpbJfKAfS0Ax9AYZGPqlwSlOM8xOV+eSdjrJo4V3preoOxUCYuLxmKk6HUj7GFFcZFSiQk8/piUcWr1UuVh6KcARyq1uMgE7lDcWG3gJC4B0xWu49He+8Oe9QNEMCjKHgUdh0OPDgDciqNKPfTGUeOgGYWKjW9Icah9A7UgHwg7AmUMzpUgCnGhmuHY4C5oQSMkyRcZOz6jAaevUAhszFo1cZGkB5vJ9GLTA0MrfyPPscsCigzXemhlUWm8ZADiY8kvXkNKkzGH3sP1Rh5Ab5x8FF+V0FSxFb5CyfyT+Annp17IU7RGGbKdcb5Ti6gciPNDMHHxVZH++jx1PjMWRsgDomZ2V7AYI9Rbmd+bMads1A3uWHfE5CyhpjfIDnMmOncAmnCOvj+yDe6qjT8VQCwrUKWTcMm+QPHg5fOZ1VcITcokgoqU3Skq/pmkqTYywIDuQ/LuBvLEyipqxfPMKk6nFktO7GRjNZs0OKmPDbhmeMHA7gMOzrsBk4ZFMph6xoP/SCfhCRxzIja4UsK4+8W1I5Nx5ujfgqWnkCuuSdPBeAOvKvugwVUs9aT3KDNrtn7A3g1rx/Owjp7qmTc/SidQfyAJOo7DciKz2jRwHTcS7ke5wK6ioN2Do3MMTAAf6YSgVgwiPOalW3O26iYDkRk7ZlH+OYoMN6T1stiHQmTJk552O7BCIT88Kj5Fs3jxbZ1XEJ+sUzNZR5kwe4COhrHPe45uhKugcpclvlIGhUrABWgzsAu+jCRFcB8q2P6h62W0gNex1A4AA7PdWg9ZS+rHXVcMfHL/xOhsyx0weMn/0C5+jg8GrkcWifNp+ha0uJ8l4iovAtdEPRu3p+aEyfMjJiAP2KUgGRJBZkNfSKHHOSeNQpSKyH/yNGLzIlA6jjrvyxwKwuTOR83s0qOlb2xwgsh7Ug2+ARolhLBxXYI/0O8n5qcpAKpvihHkeftci6PC495/v95H1/TKOED+8Ptl9ziNV38QQ/+jadm35Jd4hzR9utWxe3Bzcvbzfv/X67+0VA8K2AYFIUyWSYolt7pZNykX2hiJn9P/F///in4I56JVnsw7S3UYjjIgegjLsd5jsTBW84jh2D0JhEFo07lzVMVS2rJkaBCFgocwmziDDaCLfzWMY8Ilfs40HgexSpVhoeVvK28tx4Jdkwc8ZQlHiPskH1gOKNHU8uAk7Akb+j9AznYVFGcLe5NF5TLJ4CJghGJRoXDOFjdldChDDwMKL7WSDgyJg+eq9GAFRwVhnvAMTZMhS1ViAAfdxgtALhOGfCDnOIQ7cX9zB5okUCAklbJtHXsAzGfJeXxhwq1oDL8TCDR/gshKq3bixBGGuHQsIIBHtwhlvshbrTak7eKShh4CM5zV/M/nsKoDlh7HaVs4xtigd7xVZ0rUidwIurB1AF23wlz0nv3QoET+Yar7Lvq5Zx/84ozWES+W8AK7SllNBrgMXcLhAseJ8p9ndAQuoCDEPPXVnuVrVarLiEIuNMhfucD6/PhBy0oVXoGk/Iu9fpEZy5HbzfS5/g1ymK+3779ddH25Pvnm9vPgRYZH+uXLuR7hA3tvtf/T6HZfzOf5+lCJMjacP85GsX3PBOLM60c6qzs21+BOikrjCNhsOsXDUNhfwp+EdzrEBWQ7FazlOdzHuFL+olOZl3hNINcZlT3i3Se0G2DEpPwK2xU94FAHUZZ6157wCx5oYW5JgDB9BVElYJG8Gw+JIQ4RSCMQ/xIO/h3w1h0sMFZYCwZV/1sbmHqBL2t/5vc9eRD7TUmvSERu8bAlUAKzuYRuUBRmajVHiYK0vQDswIAxuPHodgGA73e4YGOGZRkDVjLCs26qE4Xo+JNMgJAhSGj4cP7qkQ58e2j3rqXCwNknbgYOvg5awj+tUcVzZlGQcttTEtShUHLkBudJ2a8wmYQw4FYFMzADl3lgKlzzHkDtOqjK01JxtZBSCH54nYSyN4P+qB+WRNBdGIRgQsiMVgJQsCFhoHBbLKQk69sdyKbILT6nX3ZFAVnrkgKkyua6QPA3gKUAYcmXoCWKGSPuNWZY5xt5Rno22V6/47C4H3kUJagMMCmvVzVi7S+ugzx71rbOSzkYEKLmiAnD+KrxwTOqoADOOtKy6adM3Jpe8BChjvGAeA2qwbVrPHnbMnXQ+jc3gelT4YdqUvookwehoLRAaXBkBa5aM6ekhZ0yBnjDovuIhnMxYMS+iD8DvAcIFfPIcmQVS3qFzRIHgq69gRaOX/8LpySpgF0QA4jRboG2OBybNR0A4yNfeSwpjviFwlrie/IpeQDvVcA2yToyonNg2LH5xlOCwA04yUlKCm4fw2F+Uw483c8P+z3PL9yCcT/ARfhaashO3D7HVLp5V0dgHEwe/soTiD9cwzMFSGDpg9J6Eu0MToDdNDF4LLaoXVspGoyy4eTqKIGMEoUzyC8WQ3JYw1I+o4Rpyry6JAZxSLFWzaTakk5B4oyXR2hX4A7ETyMj29q+ZDjGNQ1Y8BnnFa7A8uGTpQiCI88v6JEDAByWVSEdozuFGYU/Ybri5gHWmrykuLc2ocs7Dk0uqp15plXwr2kWm0psSZYg9m0xAQJnWMiU4olMfbP/qBwTQiUaeG6W15iZGWyaOm1zzpXuj/z+l9TzEs+7GLl5uVcpkbfcTKwAlA8Z2rIM5hXuVjLuabgzAWBxy9iaPq12fPt8dfP9keP3mUdqYvYwR/2i5cOZ3uEFe3Lx/8PrnBqdXJiXHnzl0wxccDzAbzRVVn7yLj4vSyePvf/tcfjYjYrQDAwbwEK7VUWARd1rkI5qM1mESGhW23AFVUvY/DpIy9FbQFquvYW6wM8rBsE+LBFIptux70yEoIB05YMGq8qmqwEZyuSolCL8tY7eSPHpALyCaQOqk2oTVbixG6CNAH1g9CudaanmvmRhgs0z4DIwgyyujKMQSBShfqYSyyn/NWYeGBg5DZNpVRPSeAx55+A8HBwJxhzQVsij5imcmVMyRLOLH81jHpA1Y5SvDNjVCIQtmugQxVEGzYKO8hz0ZLzrWlorhWNsrFgwLKBxWM4znh/vb5LFBw/BYpwdR81jHKUzJXBYP5jABoQXDBjD1pESJacAWv5iYLMtgivquRYE7jCE6EOEZUK7UbitbYEaRwD+9FqNZ7JIvMWimQFBQ98tTiGEIzA8o9ISyv1wqWXl3QdjTh8AJSMdIC7W0Y7N27Nzk0gwK5lymI+77pED++0gLFw30uB2bczFHJd776p5xM89V26+aEXXg4/yMBnxAt65PxH1E1i5dKRUwUA6Ow/qB6Ibq/sj1gITRLYEAhY14lnj0s5dxvO5sZ/9QXCt5Eh3jZB+gqO5orLBvS01dh2ugDNLUigBYXsYd1nSgMW2QGI+XfDAFgLmjgvkwSnhiFaI4uAM489xZJ+bxqn+b6CziriBSflngPYF1pRjye6wUtGMwISF33Nb4EIuUnvaQAMUV15ZFKyrqCIhVTGTA6sjYKc72D8GlzznZQNCawwyO0uOL+ihDCZ6udV8FJeasnV7L+LpS7BkjDjl7Fjhjb1lPII6VR5KoinjnAu4LHFXZkXxo1Yo0JsdLjXIcWPKu8Yfgck9w90pAd4Fg3dvOJIXLkmM3/WR9oQl5pigz8YD6oxl/nYHtL3osS1D3VVdWLqFT7LYXCdZReAJ2VgYKmErPGEcdT+wBmhIcMmoB+rB1pDviKErA2ilX+zDO6RgU8zaHuuxY400ECKEdusA5T6NiuA0U9ptDkR9mn+Cv4IjetALVhfsWtBgceogUYcxlpNzpcOj+oqgcFIcdw6gMgAYWkeBBpqLFv+obRizxTL3dTU3ie4Xy1P542TbM6ZsYg8D0YNwCCogTlFHrXpZG/my9f3uI9lceNvjW32eili8p4oSfWhEMXSo9wgJ0ioGdIBtplNFkXCtV5HqCFojQNu4SQ9dy6pZVVUgbyFHmE3NPRVfpqcWyjmk3broPN/H8gbNWXP/qU1AnIkMpn1hMrp234cErxtnEMxBOP7ECv6hMW8NOqFLoiFYWHkFLTdCGjGBpw8EuvMReavWU94WfWHRA89CSmMf2vek5eMCSP/oTe+ruTMETX6K3TYg3wgtOXmt3AcM4fnUvuV2lNcMVPJozBKf5BZomjQM6lnXZnqtG/WpPWGOl1OiMcI/IVHY8TrjwuLwhKC7LrJEIXlE+rByU69ZT36piqJCrNwTKliR7MxdDHK4x8Gfo9lsux+O2rnGeRx9/2acjVFu/aKg5687RW1GWdXHrNYSz/OZhSXVHdzyZ8Svemt3FEfXiXY5NzguvjeIL/8d23OdDqRRyNn9Kv/3w8wDnJ9V4OsbrzYLtw7eZ2KbU6pNZoPOU/jl926j4v4Jt1+c8clqHCWTPmFBSBCwNh4ynU6ekqennzVQPZhA7Y2HqHFYA1fQtylDg9nrQWBIvNgoiy68Ed4sZj5ylmMGXuOpl2Mjyrh0OU6Bo66sb0J8RRSC8QFZYy7FG2q9MFQoph64Ww8K9KhPHRP45FsKVHvIDmrJ1DkJDakTFTdAXYx7uCoEd4SRQIs86xIVymhe8cQmVkE9ZDEBmCy82GBOsBMDUjHxkCRFnCODDgAiIoeA9/0C8YTxAClyR+GA4CLnA22Zj1gkhgmjyX7jSmVBjOlWIrvPNjiMsE7RLbCfog5knVEVhlQCbWYbzwvA7jAQEAMFrvQmQCLvgABs0fw1QiiMkp5nObjGe+Vj7zsLHn8QwOIzd0w0+BzDpuuVX+eIGQv9zHxLt/K7QpmeZzTgeCDqVZTfPu8ZKwHqeKF8b97zVtEZXPrdhuru5+QO675AK/+/Bm20s7tLcv0xXi9Q/bq5+fbI+ePt+O3udgl0s5KGP3i5wadyXdIXJG+YOH2610ijh7nvPJY+TgabeIYhQy4AQvszl7DYJLE9oAiHH2FY8cAr2ARWNKIV2hugBndSgIDbqndSAgtUcnCxq0zktbVRpurMbAYT4jZjOWgvni5jBitBCMNALC9qE4UgCU9wgyh76ZT5UR11Swi4FjFO9wGA5ryD2TMtEDQfqzhJ/V93i5ELaOryCtkacaXj0kAeWEF5ATKgc8uKVLEddwZd1aRAEVEFJusa4pOew3QI150YRd4Q6NIqtKH3gpyBdD2RsJmXVsegGKFgWKc4BJl0aRBRqYCE8GnOe020N53tx/N46Qc+SLRsFILWhdnTMyyLkLC5wD1AHBq0gxgKFVAXlBXQPjoRc8wOKapnLZi5N1qHh2jUWW+kDrRVOZYSznfZ9o/I9CR2laDMe4SnndYNaPCdPgnIfWY9P0LUiqwLTpC/CVPkrXpxEm3rq8l/AxMgWN1+9XP133lvfq4BiaLSJR71ih37L6ATKTu8g75bNJrVhV6zwPniBCEJnJ2u4L1HHiTBgcD132RUNA8FiAho6xYEaQRtiecSKHy38aC/IDMqo8UILl5E81ZekO+ZTfiUAIfACATA4jCg85+zMAzMJuVAPPE6jW0YF8Q56zNwcxhnSvcA17ICnVyCxNsiZdU40uZbwipvw5cqCADgqtfNBZg77lOo2H0S0YXHoZW4sjoGVVpIt82tpJ5Xq91x0zc5GuDY3TJSLPwUFp3n2BuWuNzJ2DioxmsLRZt4M4h05p8MO3rUNgVVVxGQ6nqBKNsshXOkdfjlHNgBrjF4AiE0inYAJGMpm1sqlec3gSsG9KomtS3b5O0rPY2yLZkaUCfxaqjqQjaiBwjZbZ+mx0r8YoD1MKG8I3cpHfrUGqxVX9r2OteGa1EbULD+sBTbi1mR9OGn6H38Ak0FeMyToWwJoFzspW9FrG1/7VPADwDP1XNx5HeDVGy7HgrJWi4T0U+dMaVf3FXOpAZBMs6ETX6k3CoVCD0HWeThPQFIeTYaJ4Ai7LBm2G92l/2zON6uU1kvjxfWkLwxb54Km36Mp63DEaWruV8SRL4V3qxj68SWHcry9Nh/jH11+nbuen7dz5nXRsurzdvXcjtTrpE5ziuItX0yf4XA4ysVVo9Mk4HqkjWjIZozXdIf4aWsqS2zOTzRmBDdEK2FgQkuIbqjql96bMVmGCF1fgb4Xyb5ZVFQFEe5pQMXSKpTaWDb2EVbS5EY8nP4js+IrDxFh3USARbrRTaS8+ZFsFKd8xSrxqH9OD0Tw1PQDEHXgSfxf8QSwCNAhe7yLETrgrc0V52kmAE4hSlYvCmebXnkajVwUPBIoN4poT22SghgAQHuTiHuDFnXwnIDnVAoJRrFSJuEZj3R71sApQIPflDVgAzcXkGc2thZF7IAEfDZD0tC1CnAliLRCMYCKndJ5HuxoqpfQkCZAKng8/J4SaXMAlANoMviCtx9xyHUCXdWXtkJgjCBA2CAiBOx0DJoUF5YoiY430jFQpyITsszum+M74GrKHQeotq/DUyzZCoRJXfVigFKFGmRgirQExLP3mS65e08oNJVrWCKxjWh7Ah4dWikNbFMWNwev4W1QWhbn3bvuQpPv3715t7z+kF2FSI16/+iEHZjzevv3myfZu73MOxfhiu3LmekItKYq7nxPjvryz3b5+Lccz0rKONBR4QTg0aUCkC8BX1mmPZ4xQL0Go9uT10BjmBZCMltGRDp8wYoTAtJsC/BTE8xfr00r3dSSvtDreBKEP8pdwokCxAEYFjwDKutiyLs/UvMl7dmkoH/rhBD0ElWF+vqs7QD6ocJzUgVwFP+8kKe8TvVmpnocGHTfrAD0S4Sj9sDb8Uw+oeYYZY36neKOeFFWHa2MKCN44cm0BE8gHawYKVsRahq0AUSOzICO7J3R+yIRVzGpxlvRfT5DOB3UnHpvyDaoH2mRQbZPG+lRRF6SzJuwZIBJFxLoc+0xGsdTQJVXAr0ktGE8lDFyFXIVqNxA2CZoxFIiHriC9OeQotjyEdogoXsCwvD2ADrmilmmLK0PhKi32iKhe5WptnwII082UPXR5yTtz3LQtH+EowQwjpDi63hP2wW4S8lFPu2IAB+NJtMCHtRIPVcZ2lgDlJBTI5NwSmscFk/W1iBZ5gcOLwVHRnucyXNM4cCSpDwogBYXK9gIVowB4mkzTQp6RZ12ZcGqMf51gUC+5v6ybHY0gY7o55P4Ba8g75YMAJ9FETtfL2PCUGeHL2hPFEUSS04zMZS0qaJyr7e6UfZxwiEGLKwEnCQbdAEmMvxKvc7XOwnWjdyzyB1LCcEB1aY22eJblZmEsWix4cR2HPlh1vYjqBX5YGyckj2HoHSUczas/pc6FQ1PqkXQbm+YcGaBxM/qBu6VTnjaRtwUQd63lQJw6CUU3D5NW6P2PnoYOBszS6cYTHvkhnQn9YPsyojBEhFgpDjOoXNGAVNdVhupNhlBgFcE/9FCQZps3DaLuL44oI3rwtaCqqQ4tBFNodszoDGkOHMGzawwVMDpraR3njUXWYosOa9RwwSj7R0GmxgQ6D1asnmyUCmlDKhzGVA1+0x2hAeSeN3B/0kWmfR6xO/btI6kgbk7z6J2X8p0RjsEqxQMU8a7yrrYaEwgPNZiexs4i19wn6BX+y3j13kOTECnrjbLN96byKVbanSrfAGA5SGV5lttZp3zB2tSdVoOHvTJybvoovFBiQhfzwwpZIoGoMy+Xegc6fTRiLv4Q/MtkNWry/P04koiqvouO/uXnH7dv/v5t9PI32/NXP29n4zi9ef9KcoKvJif4XtqlPdwuXr607e5eyH95tjVK9XCLh1jHzG+f/fjbnBgHN7BeRu/l0qYn9BADQoohkhrl/Tx/E9k3HzQ8aZNnPYfgr4wAACAASURBVH94POvxUghBcORZ5e9VEGTahUKKgfwW7tCaQnHwjV0gquD1kMACCF5DTLXsIfSDo70qRJSeAqQAEmUuUNCVWEGPRQNTKdidQwUS9EGBSI8w7toDZNhQQpMLsLGpus9zzfGRo5IOlrrLG2KlIKXjtmiJcaMISIWQpsvsJ0myj4fEgwlY24yLbgV4rqyizaISnjPsIjEyjyo5ZQ9bxMqMBf9bCK0Q0axT9kYvkvkhahYKE+yxPB5CQySAWrxmkgjWumKjIl6htARQhUSNgVU8o/TWSlSNZx08VlLDozmDPbK3wsccSTzsJtqzYiV2D7VgBLga8ObJnUuYV4Yeh/iwFHkOMg2NSehKKd8ind7aZ6LYIAN6HBo+DQ1weqApPlkfjLh1MMHhwYdtL8cy7u29T0rE++1t2qO9fv7z9sNP/709SnHc2xTGnT51YbtxJT2Cb973ZBpCL1dzXvn5yylVCw3Zi9AQG14JvKpRDI2lDwCZ89Jd64ai21oO70vmBfCbE3gEQ4Jg8uUr8Jmo4S52gjmMvvBoVrYS2tJ7CWGzfwjAemD0wAkYh+cEpKwsRgmbDFfzH0I1z/HUOofufmhMwivQPI8xt7JeI09f1DuGl6Qe5uWZMP2C55CSYSrFeEz4VLBK9InBcxU0ijJD6BYsDQnW+wpgNt+F19VIbapRZZIRHoogHFZVmnJZ2cyqdXwCgNwLIMKL5NxYK9ETz237K4zI0nYBpdEbAVejFHpnhoYBOD3RrUIeftOIzPXKjeqHyhjoZHWL4HQsknoBwtDNol/eItsXXKqsK1Uzzq6BolH113xNchzhceiKo7pRZFyvJ4Q94TqVXJ0YLBDUZOsiJGJ+R5Yv4+EgD+AVGCb6oVkX3gPvCST5rpNdAEGcAe3ytgAwJzGRM/WCoG/mCR8wrqFLDgpB/9FLFJ415cBxNt1jFeWawkGY1rSFRg9MWWhQ0jGvbgEW8MJnkXPsi2kyM0YvZhGyx/JAXaQ1aBrqmnSUMhqS1TaPPMPfavSVpkvfPbGxBqReRYM9450zwsX48j05oYlGQteenCpdj/EsrRIybtqFIX/rGeoBLPsBxCjE47CajGTkDtMgK2AV3tlacOjGoid4FAeCtNOTKNs/2QSDtBpD/8I3ZpsaRepx6gVf9BZePzp8HJAC2F7xGJkePBHQ0nZ/vAi+KI1rCOgVZ83hEaFT+QPdhPNHx01pzHSvKiFpCdBu/qryowajoDhf4+EFMAIkNTIxlryXojQAMZFXopOcrsYe5CuO0EanIqbhPwA96Uj0K3YfmVmdB0yhZf/p2S8A5TCJ1JpQqIxeEqMA1tnyRiKKAdp/WU3qWkNf9eITprd1qX2HSSWC1+mZiwBhjsVmcpSymHUsUMXD2lQcvkVGIfsxCgvQV3RdoxZ+zAMs/FXO8B/gHR1YWelJtzwGrymOCk/2RH9mXKT6eNhFrsQ7H6eHpwY6OE5sxILlWiQKKSDociBYaryyn2AaeYLL1W3kTOe7TKRRihoEDRyXD4nodVZZS/omp1f/m6RDvIwn+Ov//nZ78u0/UquTdIjUgV2mRdrtCylW/0Nyg7/cLl+6btOGMwHBpoflvUZzFM7wES1mg/n+9te0SPN9LDwhPAgMRilxKfpzs04FvIzsCZtBKEMGZfOiWrCYw+0Hyfk9ZXLqaFhBNCC0i2VrjAFSeFsAIubCmFsD4TfZvJYYoWqkMwRdBdm8vfbeFQyK2stkpFpAlEcATduVNERqeI0rKFwC+Ch02XCEDEKNRVc9KLybIlDQrdoxFDktYzwpiw1Wmkpw5oFl3eqflpJKkJPTCEGYCzkWcRkewqbxeIgAps04dhmvGD7XIkfJuVZoIXpG1kAYCIAJKbsImROgktZCVcjdOzFF/q2XKb9gbXu2+BgzNeT5vzKnCoU9QkhBfFQ5LwYUTNcqZ+9tQaewwcOUpWC7x3pnPh4Py/f54zMEEx3XHhakObIod8ZUMFyI3QKg9j0cLx+MiVRHnDA+CSG0xx7yBrVQFZIGLRcYwp1wWb4/ACCrVKrQzZ/KjTYjAvTAYPnvw9t3aZW2v73+8C7HJ7/YXj/7aXv6439t3//0anuZ/oSnPp7fbl69Fu/v3VicD7c79Aq+cXU7f/ZM2yChnPGO2xsaxQ29JaKBkcSaUrCpi5B9RhlU+KDo2jOSyWR89kLNIwiTZq7kXQugMLQaD6x8nP1rLiyATn+R4LaHClSZNA+7VcVUUWuYkf9nk88KaQEtXgJIdxRsvZalw7bNQbozYCSZBOSeQF+W8Uyub/v51rNvxwf5F7pVArrP/bJ8LwbOHAS/FGVQfT7AyFZyeYffwXbk8rLvfAYaQ5noYkaOQP9RcMoVF6ge+Npqrq4tkjIm0kisaM+nZ5FfyJFRVHjM2zboN+8Q60S+Yo+gJU1o9gQ5AX9DoeT4KW/ol12PkiekAcRWYaIMODJGQQ+/dS1VTq5TvSiCvoyjMorhWO5UWociIA9TKJF9mVcQC+CWteMzwWY+n064pRlALrKcXch1hkP1hiEzum92FEF2A5YAHuT3aWDyPNYdxNKUD3NfXYsq6co/+JpcQ/abQr06MlTgGN1UC2rQlHPbIzqhag6LIFpTITDYEkMW/oefauhqYKkzeOd4YjE2kN+GYwqM7NUt71fOCeMY36ylaTOkY+gKLWDrYRsQjhrhuADYkx8Hl9hOMPtJtNLCsjmUQLphDDxHeq33uC3hGOdao6UqmtIBOKGKXX2F3FD3MKTKZjou6WsjuqLCrk4ypWAiSRYTqduI2g79y2v90chZE5DY2B+ogH0A9Rbswebsv2vD2CjERv4iM4lMwptggmr26i+eHlllWzBGylpmHA11tyK/7TM5NClzdY1iAChLKoMYEhmTRohzD7LzCM88MTPxQw0T9x/MAeDN7xiAzfUt/+nt9NAMZFbpnVMFjQzPeypb4C0Mv+AC8sSV1zUm8fbTT7nHhJc2zI1eRrcRhNUqLzQAyFUXIVMyXorJQqsHUY4Y9dV/K2re9WEurVkoCFTPs27ipYL1RlSLmew4hdyQF6hZ6omw4ho/6VgVJTxrvNJ6u5GJRlMqE3syXIG00+MNU3d1hJd+RXAFr6HzzNd0O3hORx5ryZpCrtXVWK+FeXRhilEXfSgv5RojNK5raFi/H5sFL7RzDyx7lMI36dADbLqeFhka8claBrDux0n1OnU7L5+92h59/c32+OmTOKdepk//5+3K9Qs5xfXW9uD+H7Y7dx9ul+MJPpOWbpxSR8QYvqBImNx4mh4gUygYPPH//s9fslcwE+7GbERc9xZINW+63l8iunoroYEWUHUhCDEVBOOpPAQMZpIkHx9hhYhfu8qGjDJpe+Kpm7OIqfTD4/s5p8vA5AVPhQG820wjFQcaLB/kMADzKQESIZozPNNrUb8IgCqNVhy2BRvE9Z4+h7GwTpsnBCORi9W+nhls7uQIYu5tKJX2WZzO02IrNrShZVlTgEkeHAyNAON9VWQ8CQ9SC8PyP/PZyNmEwLUiSnTmcNUjQ66TnuFsDodQWPXvPmTNBLVVJOY+EiZBAFWTKSyZp77yaSguRklxXwUldxdg4B06JIy79kOvBnNGSFOBjgSC0dnzHuWJvEDIUFnNmD7TEiigXYPAtS0sq6KbauUim2HyCemhMFCgvC/9oT9HsFWYQpjQRub0qSfYrEMTGEvzg/GWoqirlBD4CGd1pIJjvNOC40UPFcyEu5gH75FMKp9lCD09KsW8IvRHQsJh+j4f5MQ4WqS9ffMm6RA5LOPZ0+1V+gU/+enX/P42bzibM8ovp1fwje36rdvbV7/753SHaGEcTC9IwwNNvjpDDu2dJB9cAdnuKHoP5aGxipFNCIHQN6qN6u7azBWKzV+qIMRwxOLY0cZsRwcNQ7QHd2S+tI1buWGytvKmih86b24vBsUK1/J+CrwaVsUNZFsrKZpVrRBSLefZ+B0JydqGLCHW1pZF6csj5IzVAMPoapi1HjxboeXS3fGEFOzVg6vhhlwQgEBPE+bkc0idZ3Jlp68B2TZfFLVljhiNFLVCAwIHQAoTRwFmL7Jg7DVAYz95Zcvb8SlpUIwVA8bOGtCG4CLPyPPhLeXgUhS8O7IO0MZRrcijEwGeFpTAJgh014jb6aJQPrQbDHuFPCg5ajTb0xh+oq+wAGSMDWQK17OrieRwOpaqDwBu7kGVIvzAv/WOozhs24ghwGcUahXEmpZl2BSw1YibBvYCtoAagIQRLfhjyQ94HXrIeAAsKG6kbWRbGpB51LNH3bpvlQeMRFbLxx4BDVwi/OzKDh9rFIYmohF3wlPITNiUYjVkQo20qnY+w7hi7DwPqKaXTHc0Kp5Um67vOk3vVNaM/vMqm6FHUu0AK6SZSGOkKBimlnOU5e1mQFpDnseZK2xrJrIrY+NJG6MIezMOlw/Jn8e71AJL9pE0LQiB3cwfeJ32oQKRQRy8j3XMLbuhzY9JiSDZlkr/Gr10LU2Uk+iVT8WgKuBaOceNCPYULfaG0HoNndCEOq6GmDsyuouRLx9uqY72ZMaUlJXWZIwHThWmGsucoXOGrnEFDaPHeDLeUQofQxF+nu8FwgU1PUije6m31wOKMkLYa0VqMnelsCptgD9RqNDHHqkU2XfaQSrC0bd+RwpMjxNvFx0KRmlfAM1QDI8S6xqYfknPY1JLptjRjrDqUhGcsrazGfmKgwYewy4A28D7zAG5qk6tjEKnVusweN5NC1QiutQfNS1GKWpeNADyN/zUWqLiFDz5RtSzDiab8M7MQVCukdL3wj/mtdayaJQ663463aCUCyslg/UfftbJVMmCz796GZ7COIReBcI1KukYwsl1shXzoxczBKi4iXxKjcbKf/ZQC2aFIs4e0eObnx5aAmUp1Z0Te7ZDJApDHTqiL7R8SaosRZfdewwXDWGuyT3auHq2+TstTFO3Ra3Om1fvc4DV8+3rv/9je/rTd+nt/3Y7c+HUdvVSCuMeJkp75w/2Cb544eJ2OodlnMv6qJt0ENWYb/S33uUTf/vLX8KPzJoBNq8D79BpPH0sGGEiKLpBs5xKZeVVWqNRBBRgZSh3KqsDZnZ2zykw2FSaG7cJNsC6W+zSsYkBQrSScjNlimwTOThYdwgalTw7cCAQpqq7eqZkh2W9a1uUETBTRV8QPC50Jq5V0yN7VU56pWodW0RhEUQ9wuZUolwFuln+jxkfieDNTpOMIKYeOBEiEa8CxCbdQC8UHoDkF8s4zK8dJuzwwLUyIB50tCleOs7bxhrFWoogjLA7g4VMFTvrThhC6xUBMN4fxAYpJpCM4cmCHlhZwoEuISLWVgLP83KgBO+2XZyMUM9hj4fMvzFExsMilzA5FNdYbAg2jA4OQzWCjMVM0SM0wVzZQ3ZYYdD1bWVuq8O7/zEuUA70EMKSz4PsSa1FiPJv6E/Gg+4EslWGNuHWam+RhOHBARvkZzcPs6AZLtafLxAYJha/YalizMH49RL39K+ChaOs0WEOynhHZ4h3r1MY9+v24ueftmc5Me7Rs2fbq3fvtqunr6btyu527frVVKPG6vySdiy381kS8BM+g9EIwSiwGbsgBAEFhreRWVM9BDjNTW77v8wrPTFPxOOGJ2G13Pk0e2ApoWCTPt69finVFhvV64sNhWcDT7ReZzx5Xt99Ma/XXpj/n6n34LIjSa40A0BqCa2BqiY5M2f3v8+0InfZ5NmZvzBnyO4SXQ1R0BpILZCovd93PVANFCozX74X4eFubnbtmvACBoJjnkGPZOf4a10VQQJDHHwjc8V4NQTsD4xEc+mRIcNqeNTsW5hSqjNldFoAZ1BkADrz0CXJERgsJesB04SuQRaSQ6dDRzifJv2MuWZKp5uDcAw3Gix2PCpbZJ4xFG44JgQTE7+EAZQJKJvG6/7Gh0RuGXtzCGsOuSZGuwaoXSbaxlHGfLDuLgGGn08hXxqEOpKIIv2rNWDD6epl29bRTEW1O2uDrGIhMSRllFkZjkknSZafm5vM2Mfc4Th7QVIOyQeu04xucRiIQ94DMcFzLtk2sk+HUwvjyolorIVsHxcSDCJjCGu+Mvf5hH3gATqCgLb9k8nhwvoZ6Knq63b1aHGSDA4kAtGHkUvKssy9WU0JYF1HL1PWxVZwAnOIJQxz1xLwy1yruw23ss31mtRHnT9sTZ3NGmjYdG7IIDVb7hFJEIFFcZPP7FSyR4hmsCbMW09LxPkHMiyabzx0esC7xYnOWR0fIhREXM7DzOZz5HFrr2APcdh5Dhg6dBVjBYANRpLbX0gV+2nqDr4ETNEj1qIdIgiCooaavRcSy7OYX026VYvKvgj6eZamj/SwmOFoa/SZg8Gg61SORWcVBJdclH+V069V+nKTRP2YLPQ0Y0BmC8obCcpXjkHHFpmbXha9BZftka4cs4cB7G6+kjW183lOZASiwO4Cjdx5kpgODeYIR67PVadFIXEf2J2A+Y/tRf+RPsa6G3Tjn/VL3dutVcB/xejS8hXRoXsBzkAAnZ9lv5d8uhCgFoqjAWfhWGwyRWG5DkeaiFlyXwmwwdjPXWSMgjkTI8KgraYHPNsMexVn2jVtsSmDNcc+3xr9I8KmHi2Y5brDNVZvmdoBC+1e76EoZYOFe+6HYofhvGHrcrWSYuSKs0/qZKt7sEfsX1M1MGMjekqKCLKIXBmuBvuwXxoRlgiDLGQdGKP+qcpqjIU+3qkZsbaB9YHQqnPuJmJPKNeDOdfBqG62diT6mY45+/stXn/z9u306G9/mR4/ejAdpWvEZlqhXb60Pd25cWu6dC/1OjeTExwQTD4w/zytEXwbcopWyx5RjXyQDvHv/8/vHTd31FuCgRuG0/AF4YV8EHpbxgKPQLBVz71wJ71+A2wsKCDXZvS38wQhlJQTCUDgeamHjwmIIeghDtVCZRwBKbQyO/rqKVqpygMMI+AGzHvb5gTDg7WtEIvlu5b5D56FTVkjbUW3/cDKdhS5gUPHxudaCCsCpHEeBWW8VfYD4MXcACACXLmUy4TxaU4h94Nut7k99+RuboKhYDEiDBdFjBr3eEz2rq5XwSxCQOjQ/LcCZ9aH8KUNn93b+lcq+bYtQdmxuXjwetoes8pvMi6A70l64tm2BsaltrOhPTa6z8TG5BnquWkxAMVD8Y4sVFd7LvjT23QDY1AK7uajQVkMHQ/1KS1s+F3BDHKF4cN3aDu6Kpsq4PyOsAtggRxtrXZZVefaZ6/j44EKGYTbW5ADwCjQZKLq/xbQeIKbXnR/NuVD564hRPoUUhxJcdxRco5oj0b/wd2dD9Oz5w+mJy/fTDs7h9PG0va0tb2ZIxm3p6vb16db97+ZrgQEb6xlw60BKgij4TzxKCiTyiXt+/TEjWRUgbuPBEhRMFnHo+QkLw9mzQiDxQF57whddXpGRAEFjKyOULxso/JMSgAy21QVAbKgrc6oecTS6KRf1OnT0M9gkneOSEWZMQwan2X/IxMsBYYvY8HBRNbZH7bzq6Gy6h0lLh0kNtEoEuVSZ6Rn9RQG2RSeyOapSpc1qT5krdhPrhSOF4rKUEzva6hfe6F1E3xA15yGwfc50BUm7GI0ykAbuUAa1A0+CZOlvGnAh4PacDUTOZ5Vxxnlzlwp/H0/6welizEFSfJczA3KlfmdNaMGo/na6C7CcPbOZCewDImGoQto5diWZWMPeKvKtPpkgAgdKMDXMAw6fzoYBR3ClfzcZAcidSMVDH0Go5vfcGhDO08wYHReNZlEAHLn3gvoUzXzOS3aMEr5dhQg+UKua+FmnhP9DVBs+BbjBwglsgHY46ABXsbhKajvuhNKBXBhCWqc64wAlLg+pUIAzOqkVr6jL/j3FYWqz8w5JIIFiM1nIfRqo4jodc19VsER90S+fXI/z33Zj9ZpaAsQloI352swbbyAnJp7Cvlg3QnAKr8gameksU4XhxnAsC+OiB1CXtEq0AG4elqjxESvq71Ahg1nw3LzezbSYN/c5/yILkWOsJvctxuMSIDdhtiPSIrj4jqMqfLYYuDhIDvz8x8sS/9oj/KXUPacNsGe/Zrm5P4pAjB1B+ClB1amsa27Ks+2iUOWkDd0UD5KbUg79zAhvVcZ16Ev8hwUdyMn3UDoSx6cuWai0Bkdr/i8YSf3oOmC7FOAG/vTziQA0fZrRo/atUgZqBz0wIp2d2mrvcqK6UXWDVT3OR7JQUZMtJFZqDyaPsb85t9SWP5mkmV/QxihJ42YzHnFY56doYJK8paRIfUcAxj5fc4jzi76CBJoEAHof3PfISqGA0T6haDeGS0eAHD37ACeoesyp4NBVIFtzDrA8dA+V5+3b3BlSTuqLA1Zh2hzDoqLdExGlNNPZBy2UEWHow+MbhNNGPuQJxSsoDvrsMqI8xU17ubNdbVXIVWzoQ8PDmOT96e3L99OD/724/Tzk5+m/YPd5P9uJy3xSo5NvpyC9W9SJHcnwHglh1utWnRoS17MBUSVc9giW8nXP/3xt9E/RfvkrZhDBbAaidftHVs2T2bO8AAsDYNv+gMCAuBxIfL+NkWPEoI1zoXx+k5RciiGvJdiobYA6+dh0hsOq2fLZLEAs/JiV+jVA+KG99OzzetlGNyKshcOOckkXFf5t5K2V+uhD3xO9FcWTkzRdAQNNgLGXhJHhZEyflQFXTngqmwulA53hIVkI1qK1pwTD5zohuSL80bYFKXApqdACFEcDIEbN4DCULceeZ4VRT1CT+SH6jkLnpnHoWDy/lbeV4lbgMAC66QwTJjmPvv5hMsJu7QVTvOMSRbHG27fTvJl8tCESjGcgHoEcwAa/Ue8YnY1a8Xzo1RhhANS7Z8oGVm+nz63eArkUTF2jbmHrKiPHZPjMlewG5sk/+aWsnm4WEkcbFGBLQpd8uprmMg1ZN0HW9IwIMtcsEgIj4HxbJ6UxbPy/KhGjIvr3M16nIK4g929dIfYmQ6SF3yQM8nffXidAzOeTz+/ehlm+CChlc2A4IvpDXw5rdHuTnfv3ckRylem9VUqUSP3tGNRVlGsKPoyt5zuxhoYJSCPjweRDdFjGcBtGGt9n0Yn7EpCHiTqiaNEZZjJXcs+QWYMs7Js5LSi/HL9UMay47aEg9So/HY9YaPELp7aCKsri+aS8DN5oPlesNt1EdfxFhxKCk4B2PyWZ2RtkbPcB+aW+xHWNf/b33d/AroFIFZlE77Nq4k+6I+yUiMyAjzk+OkLeR6e6zSySDi8e53spdxLsFZlKVORwVKLwP098hv2iPd0q/YPz+Uu5TELhmHL5Rk4ux6F7jvQZ9ya+5dlE04qM7SL1PvV4DZNhPkvYC8oY1mHAiE9gwIVw5eYgRoBWdO8MdyRc0JkAyW4EkXdCyDkxjL83pAurL1RKtgx4jFlouwQYz9X2EMqrNkmAFPuVgeZNlXmVPKpoTNMaUC+AAMwlrK+g9XJWpnShYzQpg62m2sT9ePZ88ycaEbajrKoFaNzEBuVcbMGECIFfGx7nGDNf9ZcfZ05o4CYT6tvdAqTHqDDW92gQSa8PfQoH29eZ0EsxpWYH/On88TcugSwjYy9OgAJ5J3ziYWVne57nhnWlveaAibLiJ78irt8b4s02VeIYuW8dSqktCARhDsGQ+vy49wC9gY4APwgdzjfOAx6GNXPzTlFflhP2LbOm6kK7G375jPFjfzpV7mcyAPLNPpHWzfRe1f0ubcc41e5WsGWs662bAQgdqa5XMmZ2pI+H09VW8Mf20hmfCuwdILPAfogLRBV7oJ9F9yiw7rWylzesJjry2gLtpDZOqjmUGuSmXQ+VwbZ01RJCUnEWIDX7eV6IWscFNW4SY9R9wRF5by4wMN2iIihw9ChkG7qTtKixlNnIqkvUkp4H8sy5IPrCKDHPVgGCUTmU/IAkijzkNeTFNRw/yhIK4iWL3fPt69vQbkPOeTP2eexdQIp3itYFBSzJ5lb9qmCx5ohamwo1j6/i97Tyck/wC+5aa69Ts7Ya3Yt4cEqOPOc1XlGF1afSjyYHpT7Q2BaO5D3QLQMPcpcMR9EDvhjytmIXFaKqO6h4xJpLnUM0Jk4MyZ7zDaPa6sRmIhBCrJy2MaMc4F6htnJAjflvRyWcZQ2pjtJS3z7+t304uHj6fGTR9PuwftpbW0tIHgzh1elYD02+cbNm2ljmnSIELiri6vqIn159qV4lshsbCXRwz/99n9kb8ZTXVorMMtc0e7Lk8DS8uQCyeCp7uMBPucq5OjwHPbjzEZi0pYipBgSDT0gAK8A5Y60sRmQcDYk3qIgWWJfwwfTK38Rd4oUAGlpNnE+V0WO0YtXFSbBvDanvnmAmjS1fquIW9QxFtoH5iJVKGWQWGwuz+7Gq2Ez17gqaAh3vDcUM+AQm87JQVVSDTuYLI8RBxCMcByKdPaCDNUI/mBGAFzNacEIeKJSBkBfVT33gBCOmRTYKrjchp3GeCKU6vD2KCaviR3YhukwegWCPJDMiXYDYNexVm0Bbnm9gEzgYj51gSBUCxWcsgow8XzERuXkIjWXuHl1eM8dpffWWy87pqnGW9T01KtA4Dg205Ai7IlbOvdnQ8tEUShD0xPVlfJRcw0z1FZFsjV5fvoS4hH2YM0YKhR/Pnia/Nka2qHAYfJoM0MKDmuLp47BcanT/gt5VuPXm3W74iDxmWwGlMDRwX6ue5RN9XE6Cuv7aedj8oHfTa9fP5uevX2ZXKTP09rS1rS+sewBGTduZrPduOuJcWvr2WgBqbB8phJp/HhA0iGYT4zbULQ4j6wQz4iiRT6owgXwIdXME6jTtUOR5A04TvQ3RB6Qj/l3GhPkpeFJZcTDOEYqCc84GCSjCjquhXscdR7/euTtI/soqcou7Qe5t6dG5TPt913DxalXrmfyu/W2eFA6YRBewzDIsmdN6Tcs2w4GHgy2OqYdWlg/CyOyX45N6m1R4cJK5jHXPKNtIXOXB+b3ACSOviVHEFnhBCKYZyluGgAAIABJREFUdfLLcQr0B5k/q6Jhw6ofBMsCBl0A2TEkynAm84ssm1OMsexe5FnOp6iCOgOYaO/NQqGO9eIAMwX6zavPNbgde1HFwXMxPaz5CHhiXNEjXCNzzwEd7cIS3ZmfSTsoUQc4quOIPCAV5pqyW1gTMRNKCx2CsUIjRkfiCCZwizHWWTVUg4yVWRcUqVh5ina/QPfxNO1Ris4bzK3Llp+zbjLXgtS8h/kRyLmB+jqgBHJMkgR9kHGg13S46yQRnrbojflSpmhcz17m5xbnefiliquRBFn+2fHFOadwvoZBmSY/UkdBAFGCoY330SWgKUSY+SZ/md7Xbc0IiGUH8FHPVsBBn8GYmxaABaCqHnV++I71czZ57mHPWE/WkkgJKUJ5JtN7IANUey3sYVwW9TGrHKeciE/zhTt/5vUS2XLQrBM2xk1gAZnjoI5lAIkWEqMbkKk4D5FVCoea/9wRO3Dme8yZOfRFzRlna3D8GTlytRmuk1Y7xB3yoowhOyY6isOymudeVORR7wL+/D5OH4VG3esIcser3pCVyX3dO5kb0hh4xjgfdFBYYw9z37FmOFmE64lqUPANW55ufgI99qhkHLKLDOEIKgP5g4rKvML4MafsJ/KS+aVHWTtvdCuAaMr6LlEjATtIClvnAVxDj3KJiMFwmm9LRwhsKYQWVi3fE2XtTIwUMqMDjJevRMYKgNvWDzlzWuI4yfypXyS9kCz2NjqUJXFy6U7B9dlcyCkuX9n7/mGNozuIVpwR5YHMA9N0f36NspCWhR5kLTMoS844zMNFByzTOYk0VMY4yBcOeEJefAujqd6WPiJtFR1H6hPrb2SlkT6Zep0FsBaRXPYRWxl5YvztHoKTbVoPIieuaZS7jhs1J9Xds6023SNjOkqv/v1PKYzLaa4//Pn7nBj3OOzwp9jftenSlY2A4GvTzXSGuBUgvLaRrk05NvkC5JTKOaw9mAQxwI7S0g999m9/+G2Yb2Y4oQcXinQHFBcFXdhejvxFidfWwbbUM67yZ4nO56x3FwRR4ExtVlpp4pHwCgpGEBREpcftskij2IZm9u65noxFWB6UZ94iyhFhyAVliw0bjrABCyDKBjRnkvqtCt2QRDScXRGwqDKCpd9NhZ8r7PO5uYipnSiqPDxpyKNDG9LzZBx3EmADNozr9QCLeso1jrId9jPuMze3moVGtSNC2MeRR4guQQAwiwg+a8Az4ZHOYJ1wWWUwnlCE1ZOsqpBxBOgNirbthsUodx45YIOOJbwuQzX3KuRSAHvmSrSNW16gb/uTeYPmuvViK5QCOI3LYDNgK1zvzAWsAt60RgAjCYjlmvJGjl2G3Xg34Ch9illHjCi6IPKDZJxx7jvK9Gt6yUI6SbTwhHm3iCkXoyDCSIAOCbcY8sVGn+fGfGQUJU/ZSuIypRiCHsvpqX1S/QWpx8dJhQgDfJQjk3f3Pk37H3bSg/Dd9Obl8+l5coMP9pKuECZ4fW1lunxla7p+LZvt9r3p4vWrNutmrRfJ60YB6/kzQYQs2zJGzaQmYt7V18k7x8lDhgChZVfMTUORFGvWmVJ7dt9w3bnSnPf7K3taFighY/KA5uqzvDV+gmQNR8NqMxNlziWKkDY6OIqmD1CMwlgAL2H+WoXioO2xSZ65+ezsPRRd743nggdP/91WjXOKUxKgMHD841liSIX/GGxkT8NXOWEGbKmYe5WljOkhPx5WDDWF8UQ+lJEaCNv1aRx48F6P3t32CR1j7i7j2QFoiCF78NeCqxblkI9IiAz2HoXeMKHAhnVASWN5MZYcTokeYD8Idjr2XwixmtoR5nReK9ZCXUgfzwIrCntoAdM17noD7j3co5rG54cZ0sFkTwE20DE+KMY/DLbpDkPfyPQDwkYaEcvRUFRkkqIkPlNGyiOS2eHub+Sq4PGUtDYul/k9xUDiaGAXGCe6CllD9zN39gMHaACOeboYL4pCh2NUTri6qzx4AYdsLmupIA8Qk9/ZO1ZdWqfeIJ4yg+gVHHKKp3ufeZG1pTaE9c8cA9AwvDo8sRnOH/tcU6tcYhpMvWEMvIpOY4q4J6CF96lDAKLDj0Cn5a9xFECYYJi5UNsrJzw7bFcPRHIrex/+zqewSRro+OV5RgTMtD7ejy7A6dF0thNRCz6b54mXwWMTVjcvXRuB/EIEpEEXUdyMB/tcgI7zl6/YVaJjTitzPdJjBMfVn3UgfGQdAial+IioUZ/964EvXE7nAOBFYeMoBmRzDZslKMreWA52OFEH4WBVZiVz+CMw7FfkwyLJEY2xn2w9A/cXgmCnolzjdLQSBLQZLRpdXMxfNn2E8RWL8FYJONeXPwhd1sfOJEMmskYUXltAO1qSNvcZe46j3vXp0dAQbcUY6lKegcWWP8j1iFjJYnPzEkbmFEMqjAMuGEJP4uMa1V8SgjxnnnHwXt00tjVzk7hO7n+Z1eEAoAtoNxrvkdMviRiZbmJEBxtDB5w609IeFkI3X7ct5joG+7SPvag9VWrZL+i+jKE5FK65Y4W4EJQgf91D1IF8ZaTVD0w3UeIyxzOpQ5SA1WFPf+16BXuOaTEiRq0R9gWchX1mDrvfT6LrAME7e7vT21cpjPvxx+lpTow7SF/7tRBTF68sxx7TI/judPvunWl1cysgmPZobQ9HxNral7HHSdd1Hf79D78LI1wWiH5qCBPVoIQ7JHCL85wwT6aCQkYhANg4cCGLjTyQ+G4VLwnPXBgmkBCtk5b/M5AsAgwhnjHDYkrxBBds2I9g5IMkx7tKNZpnsFP5KkCXecDoDiMgOG8eG/kiXiPXXEo1oO15ALHcO+/nGMUzUy4QN4BplGYKoehla3WvSqEMlmkKeO8BXaxWG3+3xVjVZdk42+Qo9DgEeUGB6D3nViV4c+YlojQB3Hr1BW0eGhGP056rGc+Sx/EgpIAWdEaFGoFitk5gUrgfo0CZsZk5AUlQXejjHKrg64nPoW7XAQAAUBqeocoBIJJefTCisgwBHCf5a4+/XJPT2FAB5tvSy5JQHkKK4pdBazWpHcFgQX0uFIeq1TW2qwXGHaPMNXV16/VjeXQdnLOGpHleFDTrYgssw5CZwTgBwvChmFFaeOL0GvwSR8pUegvDwhpkrsxxRvEPA9j8sLkgj8K/3kPHKGM+SdeAo4OD5AQnLSJfd+Jtvn/7Lkcmv5xev3sZj/Mo0708ra0uxeu8lH+3pm//8TfJD77xNRUCNq/O2nh6DKWMeZ8RVs3nY33Ndy9DAMAzF03tgQy2wX0juqydb62TgzHXurXfMmYNw2FFMauFDHH6n05g855QdEbxYA60/oh2xggD5d4p0+NBAjgVtPQBFLIm3H8UP8kUEzlaWHGN0Qf0NWqOWuY94Tn2APNA+Pb49KDOKM+We9qtwHWkGJFOBqwDiL+D4vF6+MUw3LkGa8mDmeqEoTXMTgSKvsx1qplKchcpxkVvGYhEphCy/FdjENlNVYSSYtpRHZUyKzi69KZtJIGvODS+Y3QeYAwjRc/5s88nzMIwNDyDrZByH1gLU8kwZBguImemi4wIFLlyeY5jUhuY79wbsGaUhXFRZEKLqNrnzosUC1GU6gheOc1R3xpeZWNEUSI0gGfxODnIieZJDKCHAElII8BYxqBMOhPLPXEzSQvgmh5BC8PDrsQZYcw4uiLY6E4crziUPcyouc7qep0GGElAe+9h0RDjNBUMpruRnvYnZTKRj9oKfvQ9IrQ6VRpSHCPWpwhtzAlYAeXT1Bkdd2xS/h6HOlafoG7ymvoEbYNxRiiQKZUp4+3BMdx3PvYZM8RniQbyDXoP5qisHwxY5pDUH76n4T8glu2LDsSea9sAIMhb97CPp4EsqGaeZvDJKxQ3iVJiG1TBPnujRdWFvZ6Fpu7NIhjTOJxDBsD6dg7xrloA20LDhqSri3TQ0TboE+1H5kV7NoNg79zr8cSaloJ4U4kAithzW5lyzdq1WslaY1dOm9aGajrceS/6qm3ukFuuXQmvvWokxKkk1E4qZvZG07TqvJjKZseQQrY6+QO8CWJ5Kw4U65zXkQnWwGdo+pspTugE5sjACc/BNQCLONWA4MqrKZY4/RnzMiJNsSj6D5ObNZtTvjyMSRKu4Nm4D+/LG5ErItraYsZuWlkBcaeZ/RT5S0Rq0Zy1MZmmXpBqk9+bAmd5uo6sHS/sgYvtMEbhPHJzSCtaRVLgruyxH9FtCok7wLX4Qu46eyvvWcTWmvKlofkVx/AMSgNrWXzW/VP5M78WHSoA5/7ouToW3JulK2Aus9OUsbEffF2t5D1hkfEtLOpjlBWN7O/P2uXd3f3p9bN3008//nV6lnSIg5P9aXNjNS3Stqb7OcDqzjf3p2s3byViu2XzBPT6nA9Pjr5zkVt9zl72RM8//f63yhtCyDHChuBEyGjeKhyNXR6W03RKUUYQYGdl1woquBg5GwqQWoDPdNJYGk6jIneqTegjBvYJ4rO5VQyTigQPHfCQCSG0s7ywmkUK20EOcRRUm4kDuhkfYKKe+OeRZ6bQAWgy0RQYsViYMUSULUi+LotSz5pT4hgfSraKQ8DPyTy50BGt33ItDNoCCCWgz6ND7bXRTevHUCA8P7E6llFPDcDH4hEiHQaKBWXqBIcAjSr5JvhnHhkSV8h1S3KiaYbiZ9u4aWrwYBZgqg0zsHaGTWglU6PSzduN8LXPYUskHC/riU+kMsx6NON00I4RjONsLuZPkNATUbzPWeYPINvuB5wyFPBpbnh1tcouz9NjRBlMV4ijp1m7qtMqU1NR+ChYXYDUdTM81/31NWfaymrnwAzlfN5Sma9AjU3HZrbsLtfDuJjzSC6jwx9OHWAcEILh5/5sXq7Ehs18HcchOT6kO0TAcIrjPqUw7sOHMMGvXk0vX7/I5vswrSxdTNXpYipRL01Xrt9OY+4k4QcMr3AqDc3VWbOxN+T+o/g8fhWnS0WlDnD8KDJVetYB0GJO11A8nu5lSCnrE093cSVHE/MJJg9llE4OVjZHCGRkKdAYhoX2fRY3IGNZy5Oct74TYH8aBv4o3S9OkvuMKB2kyMDwqXY2PZAXOGIy2bDZd+ZdIlGZE4+/zntWaSOWfUhu8vJqwkxR+Cvk2TmmgFJCg1lngEpzl8ehKJGxE+oD+JoOGKYM0cHCiUDZI78YYPJM8xLAPtf0iOI880n2N7nOZ1m/1RxrDuglTYZiMu4JiJO9YV8ybzAvFmHyc/UYUQpYq4Ih+Ela15VNMyc3n1nE4SZVK89LdAwSAyYE8E0BJikc7UbRsN6FEUIvbd9iMxO2cBh1YrLLso8Akidpv9e+23TuKHvMKU5Wvef+px4qgXEnfSXjgFmx/Rl6t2FderFjpAAr7CvmxYbiOqmj3RHsN04Pzg8Azvxn5C/6kEMlckn4JqNSOE5VYspguwS1jZzt98aJc82LzF6BlUynBDYw15I5TQj8Szwse1hgi7Vs+U9GG0NDxAc5RRcS+ajRFsSrB7ofiOT76ewBcOZKxkaxKmuG475Ai7sI6nEiNQa/aEcIsBBoQiZ0fSTmRo6qKTkcO6zTtpq1Gw6ATikpEX1Ox0t6RmzDaRxqWfsBcGDOrF/RaW9k0ZFCCKFfZUVh6HgNm9d17GHHdDbgNWSyfU/r7FbXt4jK7ayentnlQhyuDVArVGaftFcywy2AYne06By9UudDIDEcCobKLvNkNVjGvEB/+zNDIXl/Im89+rjRJKNj2GP08AiLe3gT88lzGLbufVTwgteKDwSZzHJHm5Ehxz3woU45k6JVGE5u112ijXkKkG7xfe2jaS3BCNhrnLEWPZoP40Ecsnlqh0ZOBfV5XbvJH4o3nTecvVFYiNxCPBlVQBZyP+zcYGNNkXH0zAFAnGdDTqIHJQEgW+psW2BYDZb3hlgAL6D7wAwCYBx1flt7y2ETpP3oYKL3Dd8xn73loJpMJ2pBPPsH4jAyDsZi72Qe2ZJzRyiL/XjrAKKNNqG3iBTg4zTV045ERr4KuAs3GSNGnZ+ztziVkpSUkBgYBH/H1gBg2wYF+W7KR5FPHQTX3ntwLfZE5Nw0GJzGEkJsfPDhfJwznzZn2q/DeRl20ai41gyo19RFnaK8n4jkAVHa9/vTy+dvpr/9lMK4Fz9PJxbGrYaUujjduXd3unP37nTt1q2QVRvaLNqwkZ4E0Lc3NbgUnYuIEfn60x9/FxvWDY2C1XNB4SuQPDGgqt4qBhNeACOEsSd52hAN3SMwXB4VTMuP+o+wBjwboZGYK4WuyYxMY1ka2hcNWtS8ErtJoSSNBVUZ2azbpuQxKrCvGHunEBBOCC/5XnOrFBYX5iFjw0tnQT0VTOGgpyUsNkJcSIbBYGFb7INnWoPOotJeCBYSowmLjZdDvmF9xSpxBmJeCV4W9xXM8mLaGuddCG9NSDcsnyu+RYBQQPVse15556Ws8uxh5TQaGCoEGsUXz0ZGkLlhirgEAi5KHQNSYHk26LHmT2qSZKbIvatCZgaY67ITDdk3VIMyYVC8L2yKQL7sDdtMNpuDPVhpw6UNXSguYxjn4hRwBxlFxjjUVtvv0WZoKMQxiQo880q+F3OkdWROmI+CIf+olHmaEZpxXFUEsKdzU2xDNy5s15lrtRUdgIsFaKWyFfEoRwAb4Jd0iPQdPAho3A0T/PHj3vT67avpeTzOj8kRvpDjga9eu5gNd3m6euvb6V5yj65fy4ZbX3cuZXUxJsNQsCe4vcy9GKMKG4XrSUi5P2CPUI+FpYjFMK4zQ8XmJxdzabX9MmFQtd1zbi+rknv0cBiugVPQLOvjgC8A/dsc+rG78zbPtJtDQJLznPzmj0d7AR9H2T9hv8mDy1rDXBKROLeSPZBrHcZQnmR/nWVeKPxbW00VbrpjbKZX8mpA//LqJUFTO18ELK6s1XhnPKtreOGrqDNbzx1mfk8DvI8iYqs55tIjizWCPHPkRAZd36/OJAoKRjnjYP1hUxfiDFCDQCqDRXAYKH6P0TD/mRBcGGLmEGUn0wxLDvhCbus4Kkful/zJs3OwhBA2e4OoAyw6dVYYh6WA/uYUz2I7GDdUWcZp2JMow1j3njzXFJwam4IEHtViH74fOsxDCch31yGdc37Z/8NYkdtugR4KnCgMc10QgptieJGB5b8W/nQfo+TJiV+gJoIcae6TZ5NNdMMDvBqClP3jmQEyoz2mXUOYN4fSULtFSoR5ccL11OMw0YiekaDacw+jL76njjDORHMDcVwKFOSJmwNTIMiecFj8r119eAYOs9E2wgJ6iFO7FHxOxMZOM8g5TrizXMWzmAI+j1HmL+uCbcMhACglauCxy1bqYccylzy7+qYaBv1TiNDUAwWZ10St+Q9DL2AtCyjDpBiV1a2Bz/8tFM/vAS2auIao/b1zju6lnKrAwlQo9iyECO4ucjoiEPVNVNJ1+LDJRFyYOxA1w0R2TPHK20YEYa7MZ14Ak2Y9Mv95j7mn2OfByJl2g803ytI1NquFcY+0j6aC/AqE9QfVbQVJTTc0n2Poe9Rs10GNPfJdkVMPqTEawNiq83Se3Rf5a3ifdWFudGfzt0W8sOuCX8kRpiUOYa69QkRZxhg77OAdu6B1pFTgkALqm65lopxEm8cIg0/qnugomgqFXnU/8zJ1S50jgXUfWbtDJBxJJDLJVbWtStLAO5ozNhPXb0qK25BUAG7C2/BNxl/XCB3GtVxb5KtXNRI+bHELAXG0KpvYYvCYqabU/2QMIDnbwTmLZZCdZeYLgPp5Pzp81XGLDNQh2dvaWsiMkWrmBkDPNknD7iI6h80vV5aYe+1sT3SU40APZMzWl3QbDXmu/PCmOgzVY40i84gF8Y0OkFJ2GhB8Ou1+2Et/4BfT4x9+mp69fJF2pp+mzfWldGnamO7e/Ha68e03qdW5NW0lT3hhKXbG9ardN4KtfqTOJHLFev5///rPItyeatM9L3uIkmOikCMGxIJijBEWCr9gQ8bDqjwAIKRVmEvo0vXBwBvSlUX4LF7DqLieI0E+tzJ70FDkoMKjgEhHoP0LTcGl9ivTXrct2uoJm+ep1uh1aNbMtetFMPkoWTQJxTAD/OmR5Y/0OBvGoSkcLjCei0nRcKZoMZgWGNyCVrN3DP9w4AVKmukajCfAjEUDOAOgYSr1VqveFXinZLCRAnZyHaMNRqzaQg0EDpOXMZKyguzL+I57GelhLvWY2FEtxlH5RigJD5ooz5xglAjfjVCyyoZpgsTiGgAVQ3EudrdxXleQYRpcM97bdBfZ9JEXbNTGvsU15Eqynl4BAOFkT5ehF7GpFDwAg2+brrElOvcqL81C2WLZU7UFZhHPqnl7rgKXcPco5CY061miN3HkyKdrqF68o7JmPjuG/mPTwliFAQpgPI6neXi4Z17wp08BwR8+Tq+y4Z49ezR9yM9LYcI2LyYfOG3Rrt++P925862tWdYvrkX5DKMKIzkctPYkBQgQHWjxmGbWBvoV6gU2Jh0KSCHik6NaGdlsO6eMWwNVcM08K+diIdgl9lFmxfxdFC3AuyzZbsa8k+OfXzx/nLYyz6b3yXX+lA4YH/cCfA+TB01Ba8ZI8IdC1iUYDsBWhMxUEy4X0HGSFKm2VgsYTxrCxnr+BZByUt5KcqSXCYkGqFxImsTKWvoob+b1rfQMN8wPo5wkm7ByOhcJaX1JD9wLv6SYMEBWZzfzQwpBW+WNlKPMh0dRJ71plcNHcq0VjsHMt8uriUatb2e+wnDqPBcI8/ELeb/6gBzDpALYcADGOONVbplHHFemf5lTumivlpQg/mBIBlMmaEGPsDfVxvw32B/GDJuT31HEIzuZdcsI1RU8QXueIwtF9rBApJoBDA0Bo174XOZT51uZpRgoq2tEsqzOadYTR0jZ4DmKkOy7WZ5w3gN8P1IuuBcGXBOUS/nMbUvXyvWh2zMWTrbzxCx+N0Ax9zJ0zv4TBA1Whr2lm8ol8p05fwhiAU3zvpuaw7oC7gFj3dZ1ENvTG50Y/ShI5NlRRF33oYC/Ovd1FulMg+MNGO8+JvrGfj06PkykId1B8o+jW8UI2DTbZ44TPfkce8Q0MoARRYhx4kid096pTGwH6slauRM5/u2vzXqpkfx8jzAG1NYuoq7KLJG3ykE5ZSpPmEso7pHOBYA1BYV5ATQRZfSJ+nPbthRM2C95OF4FSxAahNqxu43w9GCToQl5T6acaKCpT+oYfew6xqQZ2tKQ9J1RlIktFxBrJYdTONZvpm7UQeh9bABOGnaj+nc+6dXDpIBNKSqnBLE0BmvdsZnShw0GXLuHYJxLi3hIk/qy86gplj1H//MgpNjI6dYeAKRxGNLdoamF7BnWwYeoZML66dgxDb0n+8XoGBhF54Ibcd0SPry3oGsAMpZJwFe7KfjLXyNE2BoggXOe/0Hq+qw4gB1TvboQK5FZiultjaZua4ergr4ynC0g9QG/RibaNrSOGddDV9EBw2K+Ct4A5n02SR+djMh9yIq2iGzkSjvD6+5d5LzOmqfcZe0o0jM6ph3P2rhWwzkWm/Gp1vuAFdBZ7JkeY46i4vKxYSO1q91wiF51H7hH2JRMOTLwFR9Ub/lnOLyt/6nzCmaSk8SpVlbCBOfAjP0QU29evp4e/u2vqdV5kb7BH6zJuZpjk2/dS07wvX+crqc7xMZ6ToyLfmcfkz+OaTMnOlc7s6iDNO7M0f/6f//k7c+Sp1cPIA+7nM0muOChWQAS4DMMqPI8gN50NtT5JMcIfLgCoJbNKesQ5ZI5PT1FUtqqaW70bvgN9o28Fh7QRB826GAuEUJCUAOIy5pRmQ77QIiQvFg2EXYg47JwjofUc03ocORA2urDsFjG4ybBm4uBYRFQZCBJWDhCWHiKLGrGscTGCL/fTQWojRBol6PgMtHmGQIM2DAOwgdSGAaxp5ECGKNd8Mpg1wTBsKNsKkC7xiNAPyFqipIWKaSJ8uR3CBebhMtX5NkQFV4VNPlQejVtcUZfjm4XNB6FZ3OeM4oFIc+6RTMurKFEMx7O7Oa45m6vAuiKbQUVxWEeEnYYZi3va9zUjeepTTyfG4VNrskXPMgYuYYYyIbB9LgHGCdkA/MJo3/EtWF+ZY1g2lAwg2XJjcz1zJWtUHcd3MJDMXQeNcYYB4sMkEXG0g0kqARk4MEjARZcUe0eeRqdTtryr+HrY5hKTo3L8cgHSYv4mH6EH9+8nV6//Fk2+PXbjzJNW9sb0/bm1enu3d9MN35Dd4hL0+bKZg6KyRxQJKrcYEB7GpBfAQwZz+fEv2Wx8yjkx/eoVIpH6kG3qXeVkc4iz8JzgOSoIhwRAp88vwcwXUjI2c5bRmoQk2PB8FGOl/zw7tX07u2z6fnDh9PznLf+Ngrj04fkPNOXOB02MDCgJZwPmSIcPfKWM4blpCkRDeFwBPK0GsuFOafdEWgTJ4kUo3PTKvstABCna3N7ebpxMWkjWyvJ1YpzkLEdJHf1OE7tTvK59j4dJeUkYwwDfSp7hHtDIRBOcNeQ1AdFjsmQ4SqIXE7nCIqA1jbWkxoR738trekS7iLViQKlX7KHlthLGB90GTIoc4cR+yWnR37KNZvCgRxwvZPDVmSvpEPOhXM5ZjOM+4pHfhLy7x6z9+6Xw0wB10Zn1PgBeGT52AGeEkakBH1CtfvI0c1bF0g1C0RRn2EoyZFEx+UfXRLO0YKMNAkN0CzlMPpEfwKeOIVpOFD8ttXW7O+Mj2d0P5aDMvqUcaMLTVUB8MNmoy8Tlj1LJTluFHvQvp5atTrozJKO0EAkBQasUQ2nupD/mVoCaz5ifDCf6GUcYwQp+4uxAQ5xzjkAwr6taTbE6VHm02YOYeV6SE71pTqMHZznXoS5ZygcpAK4kunn++iF2KK9RDjevc++fPJ0esPJjtmzp+m1DaFgjqkRy0YYKkxcjBPq6Nk6TRezJks55GZpabOntZnbnueJXK2mvRIfMV/aZwkzltdJb1ALhUVbZO21BWX+dDkgWST767dKAAAgAElEQVR3sq/Zj5xOKOgiAmbCmjr368li2kLWuUAQI4L8L3NoDoXKQC/sMkx69mG7EdRZMsIhXTsH0zFTpH8g90iHZemmh9jZIWu5MORLRjfrT/9muyIhERSgBhQsx87ZOUa9U1aOomwLNp3GAYRt3Rk2ezg65gij/tQhxQ8oEqJSC7lfqnUK4s0Pz7pYlMkEwm6ihirDOF/Um6CX2Uc4O3afgHE0PWaAbDo6KLV5FuCHoJ/nokVi9QdzsZq5ALnQ3xfmXbCOnfBAkkS/UKV2fDCGWxkb9pXHMC9f5jwPhyPJ3gUsgtAAaDhw2D6wg7YPm1ZnuaTfnEpVeysYlhCjGcEg6Xx7ncl2e8Iu1ZHRHnBdLmcP6mIb/rgbhj7hZ3cwCsDpNxZbzCLbhYP1NV5R++L6AJCZrHwavxEwzr4c7Lb3Rc8w3UJ47JRv93qkjOkk8awRJdsfAGDRS6AM17W2RXyjnDN/GQvnBRCRQnsM0G/qUeZUeM11Aa+RW0ido9hm9v3L5y+nh49/mN68fm6hHFHJWxybfP+fplt3vpmuX78xrW9uZI+mV7CR60bLiVZigelUo/MGufQ//+WPqOXpc06qIeem2xkGgjs3/8zgrWEuACLGGxQ9vOmhOs3pzPf0AtRgw/7ks7YCk/lrgU27LTSMZzhSj9df1yuiR56eYYMTyzEObqjRZ5IkdEPwADUUgh0dBgDTTleRtOE9yGl4sD44AoSni8RFoZxLnhiFfHqNCAEeAowL4Kk9N2EazxZgITggIy9w3IjsCIpueJsKdsFrQVg9pYa9yWEC7A71J3DPXGTRPHYV5Riju5x5ow2U8lKNWmPoZkHiKn6AeyTKfD5eUeqwslXgJs2T64xhQYAE7fme4z1z0pn5WawRG1aHrcByuEn9nQqsdtDwPPdn/pOLTR6j/TfxAgkXofAwNLDgAnxVXxkP/rD32Pr8AhuWk3YMt/Ezq5A8K3rc0uYFVq8nBTmDzZzBUAt2Gz7r0GDReuQ02YjkTdkxIOvo6Vmk5FBMRbqO40eUMcgFUxoIbUeL/NoJhSIjUgN6UMtuGMv9T5+mty/SJ/jNk+nZi2fTh51P02rA13LA0sb65bDBt6f79+9Pl69fE+xdYB3xPM07Q7PiDNFnFRaf9cJ4J0mGo5TzPkCUfbI9Wazfn0RQwBgAPYu7hiCUswAIVRlK4bPWOBIykUQBqrzPAgSOk0e8u7cfJfFkevHgr9Pjn/P19a7gfg9GNh61jplgroVPhsKMYgxG3Z3QsPSxW5CctzIg/MHgsiDmVfI1rwFcYBbXwg5vbi1Pm7Cy+cARYezkBe+HcU2t3HRI2kkMq9DLMCGOVi7MEcQcDJNx9NAF9aVO1DKv5S7LOWyDU4DYsxfX45Rk7leCrjQ8zBvANSB2Ocekb+XYTPbi0S+H05v3H03JaO1Ckj/YazA4TGgmfeXCmtXEFzdz+tD2pYCegGtTXDJGCm3DNJ4lHQadICMo+90+ruwTK7NpY7e8ZjiWY0ftQCJzSy/jfZlhW4EB8mGFqOzHg+ECjJuz7lEzSxsZG/mAcaQvhFEPiD07qkPL9ZbzXBTy2K4IgxwGHjkr6OPgl8gcbY7y7DbYok8ma4szCjaxkAtjzQQ3irIQ58EcaXrmsv8ylxxq5IEQgHENWwE047ejRO5HWyyYt+LOOgxE4zz23dSqFvN8ia69cH5VMAf5IOzI+4Vg2A/0DcARMJb3LseASQGwN2HHFbqSH4AX+oW+eZWm+ZHvvz74IalLO5EvtE0YYY8wJ6+ZtJkWYqMjxe/stVwomDbvW51WY6vOmIPcjWdjgTbT9zsrY+7xl4VESD4vTWuXcgRr8ubR8OgZ3luigmKpME0Zr6cTZk/iLBN5wI7YKoy8aEADbUCZd56ePtJL6wVkAFX95xIKKzl4ZynX4IhrT8A7jv7LG5hni1Bhc8+OAtZzn8X1jD9kCi3YmMM4dhwaVIgJmKnjbUEaYCD3ZY+f50RUyR/Wi/XJPMdRZTus5PmN1IF0RmoHtSjYj9Zl1LYYeTPvnQjGiASoi6OfJUvQ1shlT1ZDa+GcLWVNKKiV+Mi4yFsWG5IiYWS1aRlfWfr8vl2B6EhSogVqQ9sI+Tbya2sySWNgkzUnFbmEmIJ4M7858tTexKQ5loDX1gkQ0aXkAUsbKhFcwB7z2BnaQopb8o/6IaSGz2Or7JCEPOBuU/wHgOY1nq1pcd6L37J3YU7FHaxOvodIaM5c1mYQjPwa5papZq6ZE8bMfcfeam3I0MMRANjq1lTWjta4MDFywn1Yo8Z1vix4JzUIsrPQU/DsWQtDv0sa4MyBBmHCc72T0zictqDl6G9EIMAyn/GQJMdZIO1XAXkd3rLf4I+sobgS/Ticg1o1dZYknAi5Y+KI4/10aNpj3ycN4ueHf5uevn6ZqO1O9ktAcIiXO//wj9PV1OrcvHM3UUpSIejYBK6orfcwM9YBWxdZILUqLdL+IKPPec2wO5kOH9SQO36k1blVWFbXRoApNhhZpm3gj0DEkJ7gqZpAXhq8RwfCJrOfYBRHjh6/jQG0MlEWKEKj9xP1FeOMZzMfQAGrYpsvYxaOXhDNNLnjUZp+HegRgZEFHpzC7DXK5ACkKJKqpyZrwTgVkoJLNqKKl+0F4+psVHh+XUSqr9v/sYUyBe09lrH8qgnupmDw2cK67pZ6NLAhpAi4nwyp0luXUCbygBDVo/p6epWgX1nwNVjSk6F0WgVbZmh2Yip4eUl6T46mgJDntFCL3KixIZR6WHsAdR0KFAtqvu3qsskUfFiGfJbiGkAAjCHjwQg7YxjBAWF5Vq458vH06FwU5qeKiQ/gNNnGqjPeayAzjMnFoDdz5+6U/DFHxTTiQSM7OFYNv5qrR56SzAgbrjmIKjFfidGDLbQKvwDTXGer6TPbAY4wHmcBa4dH9Anend69eBlD+/P06PnDeKAnNuAGoGxt5MS4q3fTkuVWcoOvTBsBTosUjJGvSkEA6pOiQ5UXucoZOz00DUUNZp95wzmCAQQMM8jhCMkosWE7ZeYPK7sZqx72CIFVMAE6QNiGpwARB4e70+tXz6YXj7+bHj/9OcdLvgyIDwBMji99Oe3Tq1Cytxrgxp9ibEbikTcBOpOtN9IFQxfgWDJU9WsNocKWgS4TtWGvj9AePcFtjUeEiLw2bOoBzHjAFoCAK8Dauw8Bw3UsTZObnSVkmXtR1YV5QrEFbC+RSpK5Xs71zTEc+3Q+fWgla7FCyDtoBwd4Jwr0IG3wTgMoqDSm1gAHAjmbC4QsXMmDwSysx6mhZ7GN1jMgmlrA5hLN+BI9FXusIl1cPpvWo2gBqquMLUd4UrxTkMl4cfpp4RgQTZtD9g45rifoTAxl7g8AcI3PR6EDNClQDLhK2odMY8DS1uqWAIfiusUw1sy9VfIA08jNMu9Pv2pBNU4x6oRv2YeykzxLUkuSp01xq1njADDWlOVDJxKNyt8THOl8rKfbte2lnSFgPwG6WbulpMKw7ORPexgQa8caSxHVCFtUJ2Aqo9zcFOMVMo0eHsJeQaZ0djGQ4NA8nexcNYMyqMCSl5leoSnu3Mv+/Pj+/fRTwqI//vTd9CotDb/EW3OvqyuP8lAr+TRgFaeTNYAgIRpVJwB21iLlfEgAgLpgXphLiQZYSRyA5MOTX2jxOAz4l+mQqAXgJs8BCP6SZ6MPKWByIbK1lOjQBT4Tvb6MHgQ4EO3A+CPTbGycY3uds1AU+wH+s/aRpSUiHotxrgHDEDW5FsyrjDIHXQAM46itJzXJgzYYT8a9QDEnlwbwM4ewuoNQsEME9hrQYR1A01wENuwgT+nM+IgcsJaZKyMr7EWYdfQpY2EnZnyACtILyN8HrFFmje1m39vCc+h8gRG2D7DPWLH7X0EfMtNIQ3V10whxDOfUSpSCej0nTZp6weWQf+0Hb8W5kHFpsAyizGcFfGCL9FYyDy3W1S3C92Oi8hnkAj0l9BQgEx2co9V8nNfrcHJfsrmZa3WX8tG0RRRXgTnXRafVMZjbnsocD9usHh1qVebUaISZ/j5Xx1sA7FHTOFjoOZYPwMo+43v22Egv8XHw9Hzk1iQUYwLk2UdMsuBOwhG9ZFE5uI3dJdgHAKOnClplctnL4hKtTL4n9DgcBNlwtgHpbI1G/XpQTNd0ToEVbOZnUrlYF6PrfAV0U1OGhUdvUhQ+HEw7EkX3UN+yHyb48NPu9DLF6g9+/GF6mRS/g88HyQleme7czGlxt+6lf/8307XY5VX2C+dWYB9wuqILlsARpHAMG+bBQ//2xz9E9xQc6iV1fpr/OoNA+GjPPKX1FF5SC82YS3t68jUXP4wXXiqbecbLb+szQ2JibzFR2acsAMq6HmsFy9w+GAqUgY5Y6Xx67LF4sBKGB/WIGRMbH2POoJF+ADMbjUpALlBGSUAl7Q+rQJVsBIPcLy+L0UMRYIyGD0d1NSkKbAoA4ZiTpmg09eMcuc++Xs9sVtZNdSDcyRxwbf1sDQAjsSczygFwnpuaV2PBSfsQC3RHXhFKjQKUen+EjwpO3KoAlDnR3M1ShkHjOtqaMatuXAE1SmEoiVqowZo3j6hV9CjOrB8HN6AUAMuwt2yWKHWT69lMYvsaeBUSioOZ8LnYfeg7QrzsGWama6/DwWbBAFHkiKwMZmFOqm9PwhpFrurRwblg78JmczW9Xs+nr2IyDUnwBPjPM+FU+Vx8ho4FzWenSMK2aGxWQCYbGOUNMAQEWxwXRjis34EFZS+nl8++mx48fWYo/8LKxbC+G/m3Pd26EhB899Z04/bNFMYlLzaGg9ZyFyh4GaHps3EamQ4fiplBIji078OosBSAKWYH2al4WEREl43m0g3m25zNkWZCaBMZmoE+KR4qIjpcpII2ec2vXjzKqTo/TH9OP8VXL95NO6lIg5jG4W3OV/PhZKpx6JBVDKYt9Aq+dOE01sw6KVP9tvKOxI6VZezMK/MtaFHzlhWsPnc9DBXH0SI0iezYOizvqbMCEMrHMHCwrUMBe1oSEsDP6APGneuQyqDviuwjj+xN9gXPkbm23yh7mpMRVbIw0skdTQTGHHlUhntpPFHYx8XRdcbcOuWH8bA2RE/QEfQ9Zp5ZOC4PoK1hWyOPmrzTfF1Jagz9pMmbRi7OJ7eZArcjjnamfV9SR0gFOsgBLXs5oAVv49Sx142l321BGkCfoAYFL037WAqTt5YwvnluI/RJWI9+7mx2wAUFa2sANhQREX0Ma9i9c19SLJIXlpfXPerbfG0OejByl/GjF8OIM2dLHKAUgfQUK+Q5MraariC0oGRtYfOI4hxmTmlKrypN2ouFQ0YyCq4tXIZ1GyyyBhmnk32KXFh1phhWnqS9qJdgnYZcwJYR9XDSw6pnXxGp2YtRfP7k2fTjd3+Z3idSc0SKDUWkmXcqN04j84sp8jyJ47OfebZ/OQfEhFEnjcZ80zCi6EkPL4HhhTnF9uFo57lP46yEtcnUxoiSa82ugBAC7Jn2VPCiXBGZFDDFfhCFyCwc58FW6ZKR5zIFFjuCRKuT+rzIJwbJg1E4VC3PbZpMZN0DjYBttGMLIGV/apYEs0xHZG8t0YLo7RNrIIg2kEaR9QoQYF+chbgCVNOfmjqAM3MEsdEZSARshdx8LAuynNfsNJNxQBpspBjWwnP2QVJpSAFaytwpB9piGPZ25tA2AHDjeNZsVj8D8JeNjgKC8a444IPIA3sn9QKQSgoBTlABdzswDKeIugnBHzUMtStEItRNea8ngqoHSpq5oxGdvDc7vlEa9AZSAQEA0IU08U3gAuzxwBvYzUR9OfMAp1d2QFa161S9lJd00rgv8xm9Lzr99cYt4EaOm+IhhtEphdxIbIR0E5+Z50JlMhaIwWpWP6P+rR1nv7TrDc9fMAr4bncfPo++EmWp22pvG/1UFc4hPJnqpgtiNJgL0trKxs7WnLUCm2AnCmrnCbWuRbwPCZjRMDU4rR2YnVGMPikLzBV7tjq2XUzabpWUC+0BwFT2vmREnWBIrToU7R7VnODD2OS93YPY5BfTg+9zWMarJ7lmSIjNxRySsR0A/A+J0N6MTb4T+xCZQ/7J7cdOegqoFFTHC1YEf/7L737HbR2oQAlsm+elWlBjWLCv0cRRhmmy8jreqr0js6Ggm2FmTzhis8uu8yVTSo6OuKWTSF4xwoHQnrHbbe6Nl5zFFCAyqQVprPZqwsYYSXI48FLxQJZQ1BgrcyB5PwnsKAyUUYQLz4ZnMge06Ra8DwBKOHIO3yJibgKei92b/+gjSl2dbZXcxOxzQogIE8PllwjN2GhYSZe3X3v877w5ED7Gx/TDqqddlUl1AJw4FNw73o2YAa8VRcN9mK3MAR2QzNnjZ0HyABMINb8DuOV7cvsAqnr5Cjq5dHl+5mdQ4q1Wb46OlexsZhcGsMGa9nnENIR0yZvyhlwn3jNGL+9hHpvy0TygOpd8soBIUOH4We/mczdkX2UDcCV3FSBPuy2YT1lAN3M35QyaCcPL1LG2QqYCxc423lQNEj+XzcAwsb5jPZUlfodSK+hjuXDODHwpGyg1NjttrE4SLj9IalBC9YTuUzz26d3r6fnT76aHT15M7/IzufHbAcB3rt6Zbl6/lY13e7p293oMRVJrYhxoiUUx1wIhKgylKRk4mPxD2TJ/jIl9NkcS8n0eo/2iawQaeiZdpK8Nz8Lvrdg1P3ToXCMnXVfm45hxJ/f36bPH04Mf/vf03Y+Pkwqwm2dDPVWIuCwesu2acCaGQwPLKf9lMSphTpQQnyFNg33JrpFDHHLQQXj/DEgG3JEBqnFU8rNN78sE4tNQmesqD9lR7hiUTN/fg+q+XrVV43nGQRCEEs3zoqstjl2Lxvg00SgiS1xbudMZZq5gsZg75ol2S4N9VfYBizhDyDRAnxMqcb7biUXjNVhq0ndIhxA04aQNY8Oep5UihYELON8BrwATcsXJXd7YSvcQuhPk2M+TyBeRGJ77ONXOeykU5AAC8qA9SS6ApW4fYCt6S4HGYaY4EmPetesJloTNI7t5scesYpRzslX01PJGiwjTdNR9AOhYObcWFpUczeVpIx06ZtYZh+uELhSqseTRsZ9g9TFD9BoOgAohaZeflcj/KtErIh5rWxaf8P1C9sDi+XVB2HLAGnbBvONcEZ29uLKRxUfy+JNxogulKwuXjHo6z6iFPL+tsDCghMxpX8Zk41Q1lGxeefbByf5xilhT8PkxLH+6nYDETOug4DNzeerJUJyAhbqNDs6mOr6QDhNsrswvWWkeCkPXCWybacC5d74ek76zn8hQfnc+IHhKagQHJZ1G8QlTqI3RgcAenqaXMg5L0l4yVELhOqoUUwG0cbaJph3mtazZKe0HBxFAa8IvcZDOTxzxityiKwr6BUPcb8gnxXumJjJPoh2YVwA5upy5JGUtID9rtZ7WURg0Cgc5NOoU1jZzYQ30Yu6XSbGjAQWX5Nyit7xji70XUuMABF9Y4yBxmOoeBrQRGWAPUqgK+76YNB4A83FkCGxOBxe6AP2Se8Bkr2TMTYcguoI9jKzESaSYeCVOInodpxYCCNCuIwzjDBATZ41oKroDQMSOxuZFRixSBFhmre2SIWFUUgfEnN0w2FAs40rWJa0hFfQSJBpWwLcMOkqr99T3x47iXMvwUpT6a6TDAAvdOmDywyzUSWOwJQPmFFEZ5vGzzjUOB6y4fcNL7ni+ALYL/SRYr31j32K3LacGNMtEM7D2ivDZ1F0msakp+dlmc7wHUkhQ3Dmto8MapeWmRgcnl/oAdCq6kotwh5IQtkWj1Sj2iggQNkZMMgA+r42CeshKcAnRDiK8RreGBtcOs8d1coZTQE3AANlMO3qvj1y920gksph5TS42HUCODhPN2z2eXjx5Mn335/9MYdwz5/bKpbVp88rSdCMHWN24nT7BN+5M6yurkd/gxeg53U72GnqH6LJwlq42mal//cPvM6ZBcSP6emQwArTtyYcMWY4/LCDCiVV0skgEz7eEBzN6EsYNMhs24fcYwE4YeKSTh8Esu6fXgxCg4zGIgwnibvMJRgCFAs4Eq8jlYzFyf8MwLJXCxf0r/IVkgBrel4U3m7vMVjMmyu5Yscz3eBx4LnpBWPMxtBEmQAgEwSgGvc16JYZZeOuguXpABA89KqaLlcc9u5F6LCS/B7TUG2vouGkZjIk+jgJKxihiQSga1hdgI/+AXsOHCGa+ylq4IM6PKQz9oEJcwzbPOx4Qgqw4DGxVAS2bXGBGRw+bb7N+Yx15btk4ma+2KCKyKRzTmy476ckx3arNWQT0IdWMx81cr66R53qKNqgagKsMUR0pjqvVFCCjrm83NH8aPp3XgcsTLuI3o5MG99KLZZ4rszIAAmPWOoqa17hm5OdzGCuKt2BS6WJAu7SC4L9OPz97Pr0M0/TlZGHavrg93bx6Y7p19eZ0y8K4gGBapJEOEVld9LAWFALAsSFCDTPKdF7TYd7qGzAI4+Eqc0/gynthMDgutNU3PEcZND1+DTemoEoUQMSckc5Bcd+7d2+mJ49/mn5KmPiHnx5Ob9/t6vkLF7mOIbPsd9IudCxYn7IuPeaTMfXfF9nRA+/DMdqLUYq2EFJqaoj18N2PXWeNVj7u7scwMQfkwcom8WTsqNHnQ4+O9UEWZrU5A+6CRRgeUh5M1xoGSiDFCZUBaaTQNIJYAG7HGGQKj9/H4MGQbaSVFn1zTcI8DkBxcyeF+LkuR9HCei2PIg2Xjn2XyvTPAZLsT0CM3Wc0CrB4LUoyxw5wEpm4vLmdPOMUaaTHMWlg7PyVPAb9uPeSt30UkIVuOMn9jw/SpQSQmmoeTjxjDwR+DWuCc1LgxhYwemLLJhg5xsz8sSED/vK7JQqXwxovpPk+hnd9lZzVrWDi5EgnvxigvEoFM0CG7jPMb5jcTwfpjhLwh44hnDgf1cyhNOT/EYVbig5ZjnFZTbGtpz9GkC+mWf3lK9kLSzlGPB1C1kgbyj1XYI9jkJZIE8mDkzaEvNZhQkbKaKmjIl9E6mTd1TeShpkr5r56HEZThzfzc4y3wzpkL9DOzwNx2EoAAXp0ByidJsIjOIiDYmERhA/6Pb2xT9hPnHYX0AiIIjyKI1vypvUnp8m9PUuUkwgjDFapN1KoEhPN68umLhXs0mXm8PPhSPWhDRNdZ3L3AEWiAERSkaGjXNu0Qg4qyue1Mck3p95GwCJzVkcNHYlTAaCnwwpFd90E3I9QNg40aw+Iqfx7kiDt82JrIC84Dp798cVONBmTO7THB3vAgbqRfGMOnulhNp5yxupkHgknG9YPGMFGrAIwvrbi6iE7RFHYLzblgJwJG79gUWF1MkDL8wXQb9lb2+nushowvbWdGoscbLCeeovN7Yuy7ehJ7R4kiooEGw3RhT6qoyyLTPSTNB0ScFUUvD7nryJf6I+memCHapT4sbZI6sY6EpxQJggnZ+iEODzYDQgpizKx3YbtaAXYVBILE9GL9UjG/OMYoX0gERFgjPn4FfYQZp9e5NpN5qaR8NZ08D4iEOwBCBrUMlHDzAOAEQ9Dc5u1olbaripgi7ZD03HCQTb9pkSlUeMMzwgCcjqAteklcejQoVy0RGLTBKHdv5jTL6pwb/YU1Nr6eei8lztzA+trJJVUTkbzepIiijmvx+a3VkZhK8PMes6kiN0m0KHgD4jVogixAPog+/gw+mmX7hBJU/zp+x+nJy+e6vBuhAm+eml1upFi9dvp2HQ1hXFridiqKyje1iYBrhvRYv2zA6tT/u33v9NcECo/T2Jz7oz9M0uDxbOgq5Z71MnJnOF1KEAjJK0mKqfcsANN50fOSk/6KRskhQ7YwXsGRLPhXZgyQzKn7G9DJ1R5lrXiZcZFgQQb3Mb8AFPCwJj2/F4m27weTmeCMUBoAAf1Ii3yydhMwjcHqEaXwgEP7XDsUPUowFZjC/qy8c/FkHxloIaCcpbwomX5mrbQiYKVxBuPCEQBohj0+pHEXJ98RgxHe4SWwRYkcf8BSOS+YDrzvKSzoHgALlbu57maCjDALssrAKzR6M4pIHfjKEZ4swUEsrAASp0PBAxFwvsKGgUjorVyu+Qg2gpFlrWhEQvsmDT62/JJwvtDx8gVslj5Y7SWzVVN6DPxHQwO72DjImvmu5JPZu/CESZlrLbxqYLjidWOrJmX63jmTaUSUJHA0NWr1V/jeTCKKOIxv+RHCgJ5dr5yklrW64SUiKRDHHlgRipRU2zz9MWD6emTR9OrfI9Ib0dRX7l8cbp28YaHZVxP/tFacjHZbBgGnsEzRljfrBOt5xiuYoMymDUIOojUEOaPo6cxpk5YHR5xaSnbKiM3shdpfjvXxRAAJ8d+YfyHaRn1IbmSPz/6YfruL99PPz58PO1EcZwiExIMDQcqC+65svqE9QWMdGDRn2z1Nc6QRTcoVSrSSQnQCSszR+jQgwswqAOgNdLAxfmvIE4bAavHjh0M1uzE/H27RTsX8C7GgxFSJTgR6gXHpKMHEK0CF6CrydinzCjgDCNE/jGvVgYlO3DGHNes3qEhxl7ACVGXNQVgIQ4NBUq8ZkAN55Bn5k4YOiMbRKB4JsL+PHfkLOzoorKVor0Av22A8KWLKcIivJ1UDvRw3JwPex+mdx8Dmg5pIYeibwqUnZeTK3OWtfc0ptyDwlbyfslBJG3iVCCOASLnPPek/3Zk4kSLB4iBEcuDriTHOWB1M10QliigS4eL3XQ+OTpMf1Dj4f3D3AJ+D3bTcoxuQcztcsAOwNT8V8zd0C25f1PSmAsKfFLMFVbv4sXL0+bm5nQlRSo38/21rcvT2iZ5rQAkisVoqbfhYSurAcWkTcyRD3DMF1I47AbRw1HUYe59mGOAFIx3ZV7dgXGUiYFZa1EVhsQ+9uwRV6rFaqpGyBp6BeQ6pkXlt1omhDNzh+5fTiSH61Vnl3io84rcQFqE8cxpo2Wo64xiu5AcDg+xBSDQWHcAACAASURBVJ66Hlb/JA4H89lWbUHkySVmT8FQNyXEnt7sx1xnJ320TxKN0llvLyrHzVzTxe8oBwNUp+GGZvTYwVwLME+ff1J+js07R26SmkLSecZ2RA9EgHfGfISuBvyrc3EosJF8NrNFIWRSHuJGCTAF4Ym49GAQWmoFwFNkTU6t+Q+kCsQJK58SZjj6G1ue55QgR6sD6jIWnSVD6BRhhpNNzj0dN7aTSrN9bTs/L+cQosvTpWs3U5iYgw4iKwuRP9hs46CM07lCn1PTU5tpOlJvhRQb5sYTNV94Jh2qNljpQVzVkfkK6mRfhz7IZ5piB/j1bc45uIF16pHNeUFCDd2HDsKWIDai99rfEfX0regKgW3H6+FX2v3IDo+GfhxgUNJpYBn3F5csRDCCrt1TQTM4IWjze5XPFitrfdkX6ndAMbu0hJ5pa9zT97vFBoaqk9FZ4iuflyJSv4qVsEkQMrwLvMG4Ve41JtZZmQaJWgpzS1R+7E+D1KaWqcEdp2MAa7l+uR7doox24fyAxTNfmVgAK/UUEFO7scMvnr2eHiQF6vGbZx6Wtp12nDeurKY7xG9Sp3MvPYNv5LWcGDdy+MssJ5UInKZuKK41RfFff/eHOJ78gkemxRWTyNbIp6IULeRpRFEDyCazs4DiNhbbSeLBymji6bip7bQ+QnrmM5bRpBrSoNjw6BRcQJ0eChs4XoDtU8ogdsIqzXQXMJmZ8OPwYBmMLKBADW8kn8Bxi3H2uESuwKLweS5FHqiL2pwcbfUIFSAggN8vFIaQG+tfQNngvUyxAGwOVhSDiqDkOTlUgKpkF1Oml2ryKEeOWLQ9BIVSqTTmuFcPsSgjKcOnmPVu5ixj7MmZ0VjXa+kRpPldhPDElJFuPGbIjcUEuSkxHIC8wewpphTidYOgnOltqscGU4lg5J/tpBBM7j2S67kBDtIMiQ0bk3eGB8ekZQ49klbHocaIEQGq6VdpUj4qDKOcz8CalXVi5gtw8MR7dG2Z50oSjlH7erY0B1noWuG9GuLGCKlwIncAhdmpATyNzcUCzwwCrBlqTyVmuKzjFzBTUR/wdxyDRdeCo6OEVlP89PHt6+n182dpyv10ev9+z17nS0kVuhgWg0Mybn+TlIg796OoYQ1j5PGk7ZnczgcM9xRjQ+QBug4Hyd9ivTEiaNgY78H2soa2jNNBAmOQm18mQ+XnXmE+2E8V6nbnaLTE3qkB76/fv8m56j9O3/3w5+n7Hx8kPSIGEYOGEkLaCPfidPA5QtkeEUwuNfmhMMVljJE5D2oZipBnnHsskpv/JdGZszAm9K/k/kSEXOMhDzaqd+QZJ+AAPZh/J+hXQn/qACI3PHOdVBSgsCfPaa36YG1kCUaRDoVuF2gGD1DQSuW6hCTdBMwJADTtlcxtKkD3xEm0Poqcdclc6bgiVLORVDczlxh9xkMhGtXWnePzmR9ZI8E+IfM6KJVl7t+jzZeSi6bBPQ0ThyOef9vpL30p59lvpqJ/KetwEIbx425OJHz9bjpMCguhdABhiGbTDi5wfGpAOGHAs1xnNXnnizkeVINomD9ycxBI9wut5jIuxCEdfoiynBHFoZcq7Ex0zep27r/AgS7RT8lxpVXeYcAujrWnBMryNBXjOPvklAXKHvP5oweP6Xc7HHVHp2GqEebGbCUxc75Z3kgu9NZGQPCl6dtb16cbiZosJ1ICw4OhJpd0ffNiTnnaSmpFWgsC5DLXAHLJGJ3AOodzQVELYTMe20hau68yB/w1aQLHiJzYzJltwgAbWlsZQz4gSKQLQuzHMc6jRr2Rojnth/uzNoyTfH5AsLmsaKHMMQkLds9BdYbFxbCmuWLSHTIG7qHeousChzuN/M3MywnMsrovezQOj52S4hjQC9+9nPHIKWSacWTnFmhLmXuMPBEGoMJn0mnIKzeMnGdB39DrO8kP6o2Azb1EE0K7qH2WF9JlJA7Scaj0o72Pqhy6M5we7dof9kuYbBweQe9gFem6w7ZkfwB6I2mmitHjmvz2g3SSOspBO4XQQyfTSyPr1tTI8znK9jDPkMp7cuHJg01utm1IAd/BGPSwN5UJwsJoL+0KL6TgeCMHEW1NN9PnFWfp2vXrOZzoUiIpYYgDir/gfFib08ihIXtEFS8Ee+PP/WdkhHsgt/m+HUlaJEmRvtEUwHselnSktjYr+KstxXGm4A8VNANDCCNuVBsvOlFnlPlFTduSMxegLuCQSA322OiBiEbwLmNqhKntGSHiPA91AGpmp63XRLGtqxIN57VRSI2N1ndjtDje6F7NO84CTjmgrdEWLsNEqYdFhJAZSMjALz4HuKHxGayVX7W3kY1xXkCRaV7Sgcx8ISuMT5tbNpnhUGSK30Uq1WzXRYk8TociVpCy5NG8Hs9P7QX6pCy0aWiMCXwVfU+64u5OanVSo/P9n/88PU/NDh1D1tYvTHdurU23bv5muh57TMcm9Uvy8gvqI7vksJsqCtnAdNYRPPen//7fg01zk3iwzpaeHXMUgeOAAwCOofP8CtyQ0QvIBEnkEQ1lQuaQbFI2LcpgIH4UDvQLxREoMfrhOkkxTnqSClCFx3WSrSFsmptxDQFhjVKZPiSy+ZzksnA0bicWRVavxUpUGYoaU17te3rcaYFGJhmlpBeG91gBw5BTUNAk9NloohS68drEmuKTWlvH22QbDTrbpykSyRuLEkBIzPeCYcbLhuXhhC0mNJ8zSs+tHWmMfO5tNbYeOv/nGeaKfeSv3ieenaEOPmfuNvdhLgAvBZ4eUGGiKc9BhwcecTDsaFzWIUqOWQH0gC0xhp2HAh9GwBVsxcZmyvrijZ6kJc/5XxAwLC+ggI3GhmAr8HAcdAKfVUXZx6CAgl3ba82KBOmiW0CFHaXQDeZG5e0oDZedZ+MhcGdqIDENHhThpi9Uq7KpYqQAsqkkXICCGIwV8sE8EiYZx1LmPqQR2Hg/+X+EXQ53ctDEu53pzfO/eULNhwBJmEnCwJvbqUS9fTfK+tp0/VYac4ftWgz7p+wGfHmylso1m5e+koBJamZUzOU1e9IXUo9iYe7KKPiziryCUfZcpKWM83QYLYs0XN2GoJhHZGzvaGd6lxPiHj34P9P/+c/vpidPXqYzAn0RmS1YMPRox0F23hrdAjYoIiizibQRCqU4gW0Og2X+dBifXwICl2FZqIyWacV5ZZjNjVRP5HkP7X1cJ4iff4lHREeGquRcJzNwjPXIc4O3iIqQE34h6Sa/LAH6ynbb8o4iFVJoAEEyU8wthig7RvEu0wfILmtR5sL0HZQsSjpz3XNoesR0i+GYa+bcB1AWFE/UBcYRo8kzst8x1BFGOwVoMMtAnqcVl4q6esAulJG35bRJozfwhePzCY8jYxRKpWVcmK9rV9M1gBZauchOKp3fvv8wfcypR2c5vAQHFDBID9o1KptJrcnGDO4wh/78EhGXjNMWdxj4OD0BKKdpAcdcoAtOyEHnsZL4xnXoXEHh00qcb/JZ92NIdlJcckgOJTs0IftAdecUQMQE6Ctgg63rCPPJCWXmU0M0kBuZcclcIbdNp7MFF8sR3biWtl0rG+emWwEw31y/k8jJtYQn6emcnFeK+8KOr6ZQbysN7lfjUNJ9gzzOMr04zawzwkQnjxormMBFAHfGSacYD1waIEhDL1uDrsaY1kE5H5mx3662IbIQENX0FdKrWNd8ZESajCBhRqo9jDLMbZxQRE6pBTu8J+/y+dl9eS/52B4zDUEwIpvmcHbb0qGByCRdCKj/EDzmk9QMqLtyDbqdnKebBUeEA9z6yIItwYi0ZkYR20lxq4APuVBfk0ce2wv7HP1FO0LrYmC/iMoOEkqwBovMnBK9oZA2iMDWdLn8cbpumPInqMx1M35bA5I+wumSAvn8HDC+l6LOI7pCYPfpioIt5WCb3PkwtPVeinPPJR0GJ96oaHRqYEBy0vdN4yG14yipI5/jFBzlF/bMDj64sHI2babn66XNtKG8fWW6fev+dOXq1eR9Xps2sm/sBiVuIOKHk2f8p9jAX/ClZAO5IhJs46/2EeffEDmt5DIgw0MIXFUBl2APnmpX0R8jXYJfoxfAJggnBy6w9ugoo9tswHKokA1EdZbMq29U2lgB5IAkA/fhYjgGWSsZWtbZBnSOXx0lcM8zxKkSlLNfaaOJ3PJrZIx0EPRn/rXORNg5CAZsS+6DvsaRHBFk0wOU42pkuSccCx0T1DLP3DSE1uFQpD46hnh8emuI+JjyXUHUQQfHwICJwHQ02wO+SGI4A073jDEA5DiZxWkCZKxQvi+5h/MME5zCuBS+emJc+gT/9ONfkqb41gjR9tbadD0HVt2+95vp5je3dbw3Uq9QIgBGlJRR7FYj6edjdLAtnhj3b7//Q5j05s5VGeTBs4C2YQL0ASxkfitsFo6wQTn9C+GH5WCwMEnjgUX44C5UzQhDqch4HywKT4oijHfLLHsEJ+9m46FI423KanANr12GuetUJk9QwJjZsBhuAWGBQysoq8g9QnYwSTaQJ0SEKJn7MofLuBHPh0IfBpaHkq1kqQHAAMXhGTEbCOwAcyvpWYrkFIjwdlI+Csr0TnEkKIpB8vXgS/fjVeDdN8+n97C3JWelw1CUw2/qAY/rBmSsfV5ZbTd/78s88Y29mYcg9WhMAGCZWAxY56jARaFz0zXc3ZSOOgMoAK+T18xdhs316NkKLAqo89MUEtU6jMiQdUwEYS83qIvHzs94BMooaD4xku4jkB4wkocyRcGd1XQTVsn+lQN8oYAIeTm+/LYnErKjK48gN0NDdBoxv6iMg51E3KssCq+16GAuqDxO+JPOEJ8DBI6TgL+3v5Oc4PfTe1qkJaXg3SfyYhcT7k0qRIz6tTt3wlRcUUGvbEb5x/Dbr5jesgBs1AFyw76AvWXt8d7dZ4NB1HHC2GC8EXZYdUBbga1GfYA73ukSer3sWZzD4QiZV4yhjoHcDwh+nZypR9//7+k/kzf19EWOS87zfKbXKCy4yhKDFTiaAontsC/bKSzYSL9dK2rtpxqWCGNL4aq6qQU0OFqEu9dzJCWtx2TxnEpyvGNwzbUM0xRgZe/hOAaMmQiOEJWipBg90oRgomBUu8bRmxQRptgJvu0sY/WgFxSpe4tlrT7xpDH2CfORm2NIT2A/uV5+t8AxqOgPZTpsCznMMFp81mKsyg3MldXI2ceKRObD1AMAM2FK8h85PIB2Yzyjxle+W2DYFnaEoinIqfKmQAxnjwMZjKyAInBwVMSwxGFkAww2ttPuLETDSVg7uhbQ15maB/Yw8onxWAkzZu59cM+hIXf6YAfkRk7bHx22JOYhRoksa4AYAMH+vqZRwA6lM0EWmwK4JCzY8WSfFoC7cfKyvjoYnkaH/mEukDI2KxGIXEtCog6MHU5gywB0nN6m7uAPiglZJfJUpgw9Rnu31bBh15I6dPPKtenujeTqpXIbsIbcEP5eycEzdFpZzZwUBEXOCKlzTUCeqSD0BYYBrOz6F7uEXkVfzONlNKRXkAuLDoZEIUUiMsz9zrAbFMJgqPkc0RmiXOVMdHi419fnH4w0HyAtgPmwjzzFUJIo7UNuylZRRKNhmenPHFCUz1DPQrHmMkVX4CamCTsxIhDYJokmmLTMnYVXCC/3ZK+rXTGL2MmMncgQvbhzjZZ71k5R8OlqDCLHLhiAGogm8xh7/ZnPNBcZJlNGEDklnaTHc5vOIVhiv6PjqZ1odu1JgKzt0IAlAdvHyS0Xzhj17V729Mjc9iiyfZK9yQOYehL9QMrKQRw+8qM5pfEox6m/ff02PZ4/tP1VQM5+wHY7XqxM64ko3Ll7b7p57WocqlvT9bu3U/BEZxTWH12IfcRRG4wmBe06T+h9zF5Z4bZo61j9DNgjr/PMRsEg1WxRiu5lypg35K1gTSDI3hT1ASbzxRTPkj7OcG5oJ5V5PcUdEGcICTsKkor7l6yTfARb5ddMc9s1KjZxtgqW0VlSXTyjoL9pGWIw000bdbXTEPZCz5XtOPr8gpHABKOGyagel2O+hswUP5REaYrDkKPMkx0bGBTj4x48ticEDra8Vl999LVdrPYC7IBcj33CrjDCNw4s847oaBxPcCUONB2O0PGF1j0Jt4ww7SWRneOkQ+x8bIu0n34ICH75KrbibNq6uD7duxE9c/ubAOHb0+VrcbqDy4gcWjwpWx2dbAQ4Y8MJ0x7kx3//539JShHZIuDScku0n6H1Gf+adzM2onRclRNRRps9D3RtFAFAGo+jRVqdaJgJsxQwYnieVHTilXCBCBqs4nGAKSF+wS7KDXllE+vZw0zgMGFUMAo4Ns3907iiRCh2ALjLmBVo6VUo51UAsIcqFXYIADVP3zwjdsxIsQAAA/BkWlsly01cJP6iOGUf2QRwHoQ6qjR7ulHziFSUPAeglL6utMxSmLhTe/Cxsp5oZbm8k1dhw8OiwBCBydjIBcMj8hAQ3sGQzHeuwOpLmbdGnnENo718hwZtM24AJvnVCCVAqAp2DuU4LnMhMSodjgxHPuNBBo48l2Ed3cz1Ks+R+sEfQlvsc1MBXPkqcjY8oSGOdx2OzHwcpJgN8Mzz+AkMFEY2ilhniDZAtIByR5c8jmHx1C28WLTBMMIyJaPQsViQB0B+GO/oisH6QznycKN3rZlwHGQiEx65Dxg5OdkP6xWPMxX7h8m/23v7IX2CH04PHj6cnr3+ZITk6uUbSYUIS3H9bvoR3pguX71m6I7cTwyU4W/XFADbKm5SLTqJwwkkFD+K4Lo56hcjF/LgI2VHAO2eQ9mx/7o/GgnJJ2BwKDLi9B32bsDU/n4KB3KC1uMffkj/1B+nZ/GadxJCIncVg0/lP7ekfcwqBSpbmznYIi2zLuagiO2wc0vb0/rlKwk9ck77Bw9eWMoxyOtbV9P2K6xxmPD1AGcMFOwi+X70vlb1aXlYmOqJuRBDc6AnR7/dspfmH+Yv6VMcDsIaHMYoHicvkvwvmCnOQ8R4XAggXA5jzZrCcrFmHDZzjCEOe08HClO36J+akRCWPUszd5mv7Im9rCXpLQBlUoMQZqJIFGIZqqTALqzBaZhCjKGt1qIoOZRhI+kv9H/WQcOIeKhLjZ5683wAbJTccULLvMCzkT7QI4xpFUXONoVyVZ+kK8AUL/MaebvkqFmARW5/p+4kHQaMUmB/8r9Dit0AdOSYJ2JBBxwiB+gS82AzdvKC1y8lnHwb2bzlc346eDWdpnOCtRIZ38cPu8lvfxenqOFtujCwdKchNRYlDArQdNJzb+EoehxjbQDHoGWZ9TmlBm8KAKxOrtOGoli0L/GXgN0L08WwwP/X/f+SkOU308WtSwW6ucVagPBG0kRghJvX3k4DrW7rz+pE2/N1HIRfzcMUd8HwQB6wIB2D3FE+zj1OAHboelIceA+XVXND/JCXSdcbmv0T420fdH5LagUdQkyLMBd5MHW8gv5EZ7gdGxJW1lXOPRWSSNi56Aq1Ns4G5ehGCsrYqVHRVV9yUJCkRl7Puhq2F5wOWDIYO95sfi6RVQkSCCCuUX2B4yY0QT8Q+dJJYi3LDAIkPF0S2TfXl/FUgWp9iHjouPV35PH21NCZfhogTv2Os10Q0UMdNNDOPc9Fl4jmXQa05JmwXe1uBJDnej35kgNzYIcPs9/3UozJse4vcgjC64/v0v95xxzWxRyusry9or69G4bv/o20pbx1J3UZly3+QsZbrM3y45421YAHboYEaRpxiiFQdEoLgqtqB1DTzvNz2U32ubNvxHDMA7CfZ9fzg/QZ6877AXoCR35VeayhhizjSiWikEFlj/moKsz/8gxgFwfEGjbq7pziOJEKpbOrwe46ybIOIoxUhfxEFE7+R93OGLp3zMXmWbS/FYR2J8K25/roD2WRtnq5PxjaPQCG6voaeZI46bMPelgCQeFxyuzXMQgndJhxF5+hrTWZT94XO8bz84OR/kY85nWzowbNGNgbpmDg3GD6iXbFsYpd2NndmZ4/fjl9/8N/BAy/DLY5mq5vpz3a7a3ol/+q7rsWZ3s1TpRprEQ1M1QOUCK9y57ac2EqWOpPv//nzIr16552I9ubQZoPlAFziEPH+3dUPYYI0NFVLAvMBiDXlzwpDLgC1OUEoJjFCO61M8IASYBmgBmemRqBWdLyNWyu/msI7jyHONiCo2rOZXKC9anccNL9fCgGiH6dZzNzIJjmurDWmXEZgrIfhlJIKv+79IfBNbi4KlQ3VUGNhhBlbzGBZt8Qh8yvdBDtmZpyYcGReTlDUTMvmSOK+1hZjAQhuxY3DetnTk5+JhskXgwdC7hHUwDYk4SFOVK4QAYj4AksVH66k6sQmRcA6Ah2yEq5RgMcuke5K8Y+7+UIWXOXhhKY10KlgBTSlisGTTbcEyCyJglt6mA6N50rmEL0PdXPnS6YIwSawZsxZ654i9G6nwQqo+m8ypwT1SwxRo549qaZtHCgnqFOQE2Rz1Evv4rEgp6hNJhj0yEy54ZBGU9CwxgmerAuZkzMBc90Qo9Rjk3OnB8ENB2gnD98ml4+/cv04PHTsKsfPBVqY/PSdOvGtenqleQDf3MnIJgWaTksI8VxFB7RisgpAVwQUguIbKU7BWZRXjwfqSuADRVfZdf2RgLFFjWZe8j6wCQyt8jX0K8+qhase8yIQPbYESkdGffrtI75+fv/mP766GF6Kr6adnLQh8fXZl5W8ZAzB6tp37VmLl5C9+kksLUZljfPsLUVpvv2b9L14loM1FFaT33MMwcop9BpLQVNsMUra0n/oBIcRcu66B9nNTyOenAjyDlrhHzj8bPO2gYM4L5KdjGHQLSAhP7gyAGALCAYIxuwS6gWtn5lLcckc8wp04Y+AbPkfwdh7g8Sdj0Og7xEceKQcxh3xRTGPNaLlBSq6z9nfnAYAbrt74vzyh4gzBxlTUU8kQDyjQHqGdtquhycT89cTqkzjQpoSOoG149ipVju4OCTDMVJDuQ4lVbMtZLze44G7YtxFrKXD3HEsjZHexQv7mhEFlMhB/lge6AwGmcAa/JEAeI5/hrH8DBgldQq5qOt2XCoqAuITg2jdpz3gbuWk5u9shF2NXO1mcbxt67+Q+RxKZ1BHhm+RpGf5OvPPz+bXn/I6Xl7FOMFeIEnJcgHu0b4V3DBvmpEyK4GOMX69fToMNiu46KBlegGgPXEQ7XNqKhfjEysxnG6nzzPf7qVwpWAGI699nRF2sflAJrNAGGMFCbDmhLkPfrbY3bVP835hw3S2ANUsB9D1xlZ4UGIjmBKjNrF4HoyJ/1/m4Jveh32xeIeQBDgtZqcNAH0Hf8kN9Sl6GneOQ6jiaRYcCUnZnJkdbzAA9RV++Upb+xpdSoEjxreP43oFVC0jRY3BbSM1L3B3glmcKbFGly0dhMiQd1gWgeOAfngAJjxTK4NFp0oDgcTlIWCfCIeADkDnkE34WCpdzwpp06rY8RYjwC21ye6CvAemsZOQk4WABSblb3leqC2a5s40OUkaTpKA3oN9QZhBejJ9KELceKJwAGOj7OX36f24s3rDzkF8KfpVY6pp4Ca/XFhPV1WEj359v7d6R++zXH1l28r66uxQbbX5ORXdLueQeeeifXY805vCzm1mwNHoENZg5GWSaqbp7nms0f5tzL0r8SN0TqTEYdjxl4B5NGerrVD1rpISFV25QPiCAHWWdnmnrOXIBk5gKQ44GvP8cyvR4eN6yIzfM4iOtomQrRpJxotlcnVaZUhslDdA82wNdhrcVFPEayXUAeX90JwGm3QAaPOIXgJBwwHiWclOsaR2ILkIq4SXJB8M1ubdA+6lmT9AKh0/uD5iAJC8MwsumllqW+AyGJu1A0w7kRWPEGRIQlDZYTbAzpjAxsylyMifRI5Poie30u//ufJCf4u9o0WadQnbF/eTI/gjene7f97unLt+nQxXWo4xdXWgdRfsR62XAQvdZfTBQUiJi3S/keAfo2tfd6YGAw13gtUvF6v9dyiZ5vBI/QoJYAE9DLSlgexJyrsgG1AtFY10AiXbbkIzxBG5M2AYrRlvUcMkgdvOB/1PgVIGE3GkDESCrTbAcJsqKeMp71XPRIZxcul2XCMfSSum6xfL1HWFCXgwoI0lY0qVMaqQSZM1h6ZDIip4zCBHrqAsiBsxaZAEXxVC9WebkQ+5EBsVTQz1o43b+F4ZELehOhwURrFKKjjxChCmCaicz86doyxUWSEF9V+eng3zc0kxN2TfnIdPwcob5VyT61qCgNpF4Z7eVLYBNYcL3Pe7MyQAsljYwAR+l+ZAJWLnhuhxI5hSaa2AFslL5Abz68Lx79MR4wRT4+KUq6G4eEjjTJHGQJo1RP11tuFAjkaIc/ByBOU8WAQ70i0AWXPZsax4dhLnA2GhVHmdD3aywBzul6Ka/IEaTdln8fcD6cPY8lJNvQSPUzl/O7+bhryfwyIfJBOC4+m9wHEOB0baxenSzlW92rSIe7d/zahl+u296Ex/YWwwc1hr8Jgj+D9mSfFPI+N3tMKWXMcPkCNPqv59nUIm0bCHzctii3/hPo+30hXQqG3z5t7FAXE0cAfwuD+/PAv08Pv/xzQ8yoAKp9Lvl74VHPUVwLqOG6Viv6F7JUlendm/4eY89THra3tKJYb01IAVQFJqrQvBiCTv5ncYfaq7Frmnr7Ihk+Hsm2XCcaMSwpYAKDgqFFYVnbJQvkUIRKqIkfeI49ZvczfL8ml4/REQl8WLwwHoU5aox7m7qt7Wsyl8WH/sO9s+cM+ABMVSOkgB2TGTej3Yro5lM7BD4C+VOBT0IPhyGfq7P0io9B+ooDWFIUF0CFGFCDu7X5KH9k4T7KHciHqDDnJjBfZW06UQJ/IvMzqJ4rPPude5n1jPPP+g7RLO4iCP6VIjpSHyOL+ya5M90nmCgYZMG9bSXSdBAEGEZCMoMRhXozOSUTIVlV0tCGkC8MJe2R4MqAwCcY76UhxiOOXwjqelwMmTP8UEgAAIABJREFUNAikJIz+wFXA7UpDDik6hl6qRrtwROiKMRx6vpc8Zk410CUJYJCWkkcOK3slXVXu37w+3Q5Lcz1fN8PecOjC2nocrDDFtFLT6GmgRVGyc4b0M010NgCc0c8WaSFVRxDLfdAutBeL02tLLzmD9le1eJalNDIJnKnO1AYwL3RL4QboWYWY50KnGA+zoM++1JAlmkoY8+aJ0jbNOcBxFacCfmDPAS61QaY/zKRDLm/8w3D334Mxt8kAWWMcGuvqZ+St+wsmPC6I+Lt6FOjEQU9qw3EN9SBSRVsqbC/Og4xFo49g8HavmdPaCujK6zJZgPkBqpEDWfpeXzuVrx6eNO4vmCNaAHPIPjB6AE9LCk90MKoPuRBwjS7YOKL53trVfNbCJ/ZAnLP3SZF4+PjB9CqFT+8/7ftZipwuXdmY/un+ven+3fsBOpenyxevjNxv5KbzLzUybPq5udsQzhU2D6JPkK6hce56BgB7aUQatOP8J2QqWIxANTWUNWrXnP4HmdL0HVKywA90fxFosx9GEbcphDixBn6HTlTOuD/CCutZSZ7X2gJ+7H1eoG/1ZypmgR+0+ZIhlidqlqFGlu067AJRvxqP/m4w/x7aJXZhb7Vm5SsBRhGzjm9uQx6x+y3kKDoAvcvKq7vz4iAp2asQn9GYPjf2lSJdHELvA1NNN6xhxzT7zCp7zShm5FJwnbkNkiZ1yDooenWDTZgD0qHyEnb5AFImdRSv0rL0u7/8x/Tk+WPJk2sUU169lGjBf0ubxmv5dylpe7FV5KqD3YxKFZv0PIISrR4N/aff/zZjaXFRjW8XRg8XQSFMp7cBWAn4g7nI6uL9AogAKYbHsyHJZW2rJRQBIQMmFC+SkD67ACXazeWxkSOUAyxj4lU0imWFdAZLALYKeJXh19xlgQG3mBUbHkQWjltxShGLF8FpfmY2IyWBvJccXgQLMBGDbjtmvLVYEvuYanRrzJgownTtp9j8ZUNJqF0E3c3DugLU5UY0oKaWABjZkoCgTLYhwGif5keSDN/nNYQMo0vyO+BvsBueupZxmSBO4cVgfRnrr6EcmKwZGLSYTxCOomd+Ck3VXnZnkPLBYhbIaLjQGHPoS0U1lDfjR88h0K5pWee2K6KH7VAOppyMcLebq4WLQyNX8bL5wggBJihwaq9f1KmaXcPUvdyWL/UXGbuCUbkxlMLzSaX4WQ5kYSPhKcs6M1eAUMfalBflRYvc8LJt8/JGohIWOWVOaMT/JTlqtBc6ybMBSI7C7n38+DYg+HE23dOkFMDGhdXayKlxyWW8mjYsN2/fy9db+TkFPpxVbspOT6Wz4tXc0h400RzfgG5mcHaeBmDycABkHiWHxwpLidxgUKolNPhtyTOYV5zVTIV5+fRky7056OMgrOF+jpR98fTR9OSnv04Pf34y7XLaHZETZCjXwNmhGIrProWRIywtsxL5X1qiTVRUfSr6l3Js66JFXuu2urK9H90kAJoBxl9Od/JsAJU6prJAkcHPpwcy6p51ZapQwPf4nQfDkNbCelkMlP6h9BSNYwIY5RowsdQRAHB5Jk+C8nhZnD8MDA6wFgXoL6g2nC2tQEGSgpvrhmVMDvdmjrVW6RKhkH2KnOE4Y+qIXjBmUgNgpfJ7DKaGDCxmHhk6Dud/MHF5BliqszATR/RgHTqSPcKpa/SkJRSJgSQVwhZJ+SzMBPN3mjCwzjSnfIXphZHd29uZPr57N314/TpgINX3KOiMZf/kY94Tlhkjqhzx3E0LOvKAAKIYuUZSeS7EWIffnY4zVxybbHhUrRRZyjjhH2C1NQYw5EkRIjebfQYzZ7/07KfPdCAABJKykQ/RmggGmOgWnQuay0jv24wn60SRkydxYV9GKoyAyGgO+n5K/+DFFMilY8TNK9O3ydu7mIK59Riq9YDg1YDhZaIpkUNbdiF/RoMGIB2RKpzKgvnMwdD/bALYKZ1F9hB5zagV/7C+JHs3V5TPUfBGmNysWjoItQKvhAzkDmSBjGCJBphuC+T8PJdqNxQ6M6i0RsvBGqe5oxAh/zp9RiccGyRKc0JxaDQxAsnCLUkoZFQnp9FNTzkdXQDQdTjttvmkeC7vA8yae64+LSj7SmBIHmCXmorV/uitCdGm8FmuX+U4wCBqEl1bG+zwwmbS/s8CXdO7Isfj8AsWnFsbQyR6wRhkfeuAabKNAg3HeIAfwLwEm3Rpfocuy7fUqZFOs5ee7B8+vJ2ev0grrEdPw/i90OYs5aTE2zevTvdSjHz75u3o39uJUm1n7PmdZFefxyOCZefRL01pkFyJbNkOVaJIt6EpKOJLbJguUFYDPU3fjoJW0wf4XqTJOtdGsd89ihsJivPVbk/AARy5giwJmcwXOdDIHx12mjIkonXPMH5JAqEQYLO1TdpAwSDoDDBrW4JBkFR2zA1WNsEa4Im8HoxR5wt9b0jSMffQH5/a9SleQ/6JNDIXzBEgNXgoqWEtjC0malFlo9piJCLeyBP3puaCupBcxxovzXuuKUfK2rJxapslsE15rOTZ0o6v2GAiNczxcFpwJs2xztgOSfWLDf6UdIhnTx5Pf/0+xya/eR75/5IWlOlGc+NKOjV9m6K4nOIagmo90UrkjwNdziA+wZE6SWA4cBX2Ns/wr3/8Xe4dz9mjGfGmSo3iwRB4OwY0shmZXLyGGMRFlCTCxebS9eRibVdDPiQTVeGv0dDBYb3MB0IoMtHkwRCelSEuUDRBfGwKBqenbgI7QIaNVdaUCdJ5EnS2R7D9jf1dhBewY+5UAWbha96OwYyxWabZOLlkSL5xMoSlgMsOBLkm4xNoMmZ/RSVo0y9MoYD1doRk/p0l3NmjNylYkFTAWBvR1x1UORAyaNset4zChiIsAOxrHDsq843SzJhWKJ7xbN0ZzhZs4rK4mHrggFQ2SgFwc5cbfiaUh4FklDos6BzulHFy6IHKmZzl8qTOr0cqOG7Whc3dymNCtwXXvDgYChhZGForLZuvxzwuakxZeGde42C+IGuFUrRymrnluZENpqXPU+XE7atQGo7iG9ieYTQAvjBzA8TrlyA/LqccvgpLnkgZbQ4hqB/5mM+ut19wnoeiMfrj0n6IPMvDVEkfhFF9n8My3rx5ML1ICHknLaWQm6WlraQ/rE0XU6xx+z59gm+ECQ6TFYbQY1QFdjxBPXlz4XUaWBuMRp7RHLkOSeUq28+6jZ7VGFmjd7AuJoE4f7xfXch+9DnZDPl/nD2UMikdh2EYqaDFiLx69mh6+igHfbx5bV4w+4LQIzlcKLC1pEJshcW+lv6cq8v/P1Nv9qRptp137RqyMmue57m7T+vYEpaMjQBdQMjG4YDwBQRh3xBEcMEFF0QAEfBPEUaSkWQZZO4IJkeAZB3pnNPd1TXPU1ZmVmZWZmUVz+/37K+Ouk+fyvry+773ffdee61nPWtKgVIY4QPpQHAka72cdlyM6iV0x8Luy0QnWEKkZV+YfdJWyCWlKAMDKfgkEmTaSoAhhs597D5/3iUsnBfQcYYLW/SIg8WIXgCQro+OZYfjfCDiYMsv2lU1ykGXhb1MWsNyHWDaFKH6yOfeXiZ12WM2r9PeMN+zs7Ue5j4sPZXCuTj663MKb1S4YcEJ4Zn7p2xSgczytmE+rcVoq8U1ZONYeBxcdI1auoUidkzAaPCZ/Izm6qhkog3YYp6KfS3QUa4t7qzSsoM1lc9pW8Vo7vXXq2Mj7fh0dnNdwDQ5zxjp3bAghD33su4bYYcBrhsJI+98SMX9PiaoRX6THrHzcTP6J314U02vXspVmFb5Ob2FcW6WMxqZ593O3wX86B7SlCQbWg9Bm0j0OdqJPHmMP/ckn6ErHCC5sxRGOY5X0jxW360Z0qZwRzvomaZQsTnURwIEjqZA72KA8NffJG8vOfUXA4RPJL3oUPrBrpAekT/ZOwgDWBz0PqDbUDWiM/WH+lEdggUmhxqGnHtr3i3n3FoEjLaDHnpW2EXAOjennsl/6iPsAUg9G0Z+N7+jJ7P8AMMudGzrFNjjuvkjtXPIjm+sk7YokNagC1xr39D34hV1dKMaPSCsLVG9sNhGNJEjLOX8PbUS5jtjxNsTvjm7uS9kSuRUsICNk4jBdmFH0EIz0iB5B5kB8DH9onYC2TcyBchhf6e+dhOxPWyeEYfpfGM7rFkBHNVuGcWi+w7KjJHbtI7jzLJPkmV1WO1WO52X1nHglbEPXIPiVs4Xzu+ntMJat2Du6ZNX4869H8a9xw8EtERiTqYQ6saVq+Pr29+MWymcg9gCwZDqJrDU6WBt0TOL70WHknbVVB5+XalC1lsQW/DJIegt4eyASfCTCgRnYblYhm8A4KEHCpiXWPfktDOFE2bYPtw473n/ASIqpgROO6fFbTEYZ1yxhcQi0sHaFjT1LrP/MqtEfD2vLutsjYgu4rPoZLpdNHpqbRM4zj0sOfEZZ9WCPAA4Xz+L8EkbRCJJeUScIKqU79pir5176VAw43EszozcdrFowaqdpsgAOcXxZ4X8O+BngnzWmVQeUsoYA+67cEaxyxB80dO0yOWcUITnw1KvQUeS9fEuBMGjuw/Gne9/GC8SKeBMnKQlY8YmX7h8c1wOAD6TXtNHUmyLzmXsOClAfI1Zuj5Luw2ZkvOnf5SJcZ4UDnWRMsxa3xiWgHAKSMhiLhR53hNkDdj5BNMhQ5J7DJBE+SEwZYYJ0TOWEVaONQDwVamzue0wBjMDO5kQNEUhbjwMEY262SgWGQVUJd3cXFWhuUWmVxjizX3mHrl3Q1H5PHaRsC/tOUD97ciA8f8VyCIUKwvQig9zRwxjslyuBxvT/duOcK1Y9Yqxb86poEVVxv9zbZRmD7ztsVyPOhe0VjLXFSWFgUYpahznwQPkJoRIIY4TbybQNw+af1GaVJKo6OqVCQ7zp8EKDgbKZAJgew1zCGBKxaEFSbDNsHD7CfdNcGILvIRObafG+rEYAE6eEMXOd/IegJbAlP2LMcBrVKFiCAhPNp8KS8p9GX1AOaOw3e2GZAt9SHdBeaL0YJd5A+sOEwF4QmHxd3JiF54lxS70cZbr8PNsh21PKDzTkMDaVD3xzAuQrdPBtonLy/LbjN79yfcDEGjjk2jBdhyR7RRRvd9Mq7Ewc+9ePhiPwqa+ePU6n8WQBwQnDHchOY7nr2V8cvKDjzIAgFA5LQAZUe6eITtNMfkUL9aJRPwdo6PS4Cm4emcaqZj18iArXZEJ5PNFk81eGNudAEQLRZGFjGQd6Q/rhJ4oyffparGxnuK4V6/G62dPkmP3Ii3eXo7neZb3ASvcEMxzKImMzk2h3+mTCVWfDSN32KEftK86knU8HKC/lLxhBw9EsZI/fZCpZzJbUejM9eYcIjZJs9AxAqqpyJDJOgEqTgAm9QAA6ihLgA3TAHeQgTweuaGwpuRwE9q1tU5kfodeozJ1NehoaM6VLbIAOVP5a9At9SWUR5Qla4mzC4jOBegEYWeI/P1gpl0pWoBU5grnL4z5dDSqTnCcFnLwojuccEUEB/DLKYfRCdNKCBGGGPDa/MjKbHPaykSynxR3YnyQjQMHU9VOBwJIhxT5AfYYoWyuN+AroHOTgsykQxCJoOjvY9gYNSYTPPM5Brl8ZJ/XGI0d5ji5xa8yGOVDigAheKnX3X8wLDxNh/PM5kwSEoatTehf6JrnWoneJPWKAr5O+lKrdmJZ7mUZ9pQhQSx61tY+ozrw6EVMBTmE0SQBO7thIEjjeBOG5vVq7iXpG++NzkUnZB+odMeerBCGjyN9NlGUb28R0r6l0Tp1+nRSIdIDmdG7RAKyrqTp7MfBwVBHxlQBMvfVx7YWa5FJjTv6FqYcVs+dQA6mXp9OjLZnwZYJdFsjIlj3KJI3C4CojMndhC2nqLUpdGW1bVGF/Mcpo7C7TCh2h/xpwEgpBeyBLJvP0PS+bGTThpfoWgE4q+Nh9JScd54LMUdWBaM8SUGdOc8zQmErSsgbIrj5mevZJhMbge2aEU2+zPvLZ4lI+LyCTmwbEuoGa6dxBgtOeAl9iroCjFR7e/64H39oKJsAlDqMPYBe5v3o5UM46WwUzl4VbwFV7arDcfI3+4gL5rjP5ljrWOb3ROQ20pFnI+lG9+7dGX/2F3821lPkic4+Fpbv1Jlz46ff3Bhf/eQnGbJxtrIjHI+NwGmYe0EqQ1sAZn/sBDGXVWBCxKPRjT7ezItWz2AX8p48pC3BsqZSF3kunRD1RZ6X163laR9keUTwT3ZlhVxbAgY6ytRM9fygzdBz1GHxQkcok65Bv+jgEM4aDgkv23kL54TocnZ6wZxm0SjoPJD75x65JmQL7QEPZy3IezeXnpRLIiHaF+6Fl7GdYLtGJg6FWDCaPfUX4HMyOa4Je0XKkzLJz8gOlHr+RGeYGuO6lnqCHa9/g/3mU5zNPB8BErABOhxWfPLrYo18TkJI8hIyk4hLc+b5LbZ5M2f8zZvV8fDuj2mR9t148/KlWAAQfOHK6UQGbqRX8PVx8uyp9PJPKl/0mA4bdh57ZP636MBUU0ao7/uXf/KHjV4o8QU9bBSKHwBK6Mfm2QDOCfIAXHgq9hrt+ahyypoYZuEHbtv1IhzEIVQtFUTZiqyhIgGWRoSDztuFhSpbQt+CCAxb3ZPp+QOcaRcDsm/rGQ87OmOGYcizbF4yBzu7YO5tDx+btMhpMi+YtioAw55oD3XZwglaULC0LVMRqjJmnz48I+63zKkKO/fhYld7C04Ldfh/fm92eBkgq5ORPdYGCepCsgyAQ1uwTW/dyXReGUFusQgfM1yhQa+yJKfVHL5ce4lxqoVWAiaehw4DCrrKae6dhq1Z01xc8K4xmGAy92J7KoABbJrOCPfhBijsqjf2kcezmXf7OC/y6ux2oGfJU8yQkgLSMLGrPgGg0jjZQJ0QPqsCzX+8lfuSYWCtc6Bi5MhhstJ0JvkrdPXuCnAFbigKZC4HlOfjewsxONUyjhROATTeJyf4/XqYiOQEv0ixxsMwES/TM3g305ROZsTnqVPnxtXrYbKupVo5+Y20ezpE4VQcKwDXX29YrrFG1kmLmEBfl4S9VmYari7b2/ZuOjPzNQvqdCR6eAFadE9wzeiqglPq3gHiP6Y/ZwDSm7DATx6O52kh8zIDPx4+CyDOpB06GMhc5rsOR2bp8nA6+b/n0hXicEbdnkjKwzIV+4y6DQhmqtcSPcNh52AoSB8yosBkqq450toqfjzP7rHKlfu1r2v1gdEFozll4zp0YBHJYIk6ftc8xfyKKIbONIyfDiPDL1DybBcgiObwBdGkGaEwbSFIysGUR8/GdCAEM8gMzqyOD4Yg782zcbaX1dq5DjI9FSXnoe2E+KGG/aNDJLIeMTQWxyjXZRs1FjiSAqXIQj7GuOBD9JDGcUWlsGJS4hgjjBpWqfl3DqtI2NT8t4DhrYBL8pT1knDacs+k5GzFyYHpf/r8xXj89pHDCY6cyFk4HmB6pO2s8NUjztnX9ObNjWxvkXMZXRd5ORLG9TAgHkc6r6txyLtLCgu6h/xwi0oDcNHz9onGobbFWLu2JDEoRSk49BkKkFy99fSNfR4QvJZQ9nsHTaBrOF8Af9YuvY9zVk+HxfvJ7dvjZnp6Xrl6M3meSYnIGpESAxC0iIzWhgAa2UMVp7nUGEJ1DefVwrDFWrKxtRNo6UVKhKoVY/3lvM2uDvkk0SogF+CV60j45P3mACOH7A+vZe8pBGxnm6ZcqVlI0ZhAqOkYMNFlwasTZ+TD+0fW+V8jg2XzsHu8mffnDEnONQivFSSy0CM/oQfyVd1roS2alEiG5wj5wa5iyxAWGwi6Vo2L8THktDpUwD5Ts4oysH+9bg2qcMRPq5+Rce0W+4i4lqGTAPG5DLAXpAFDY1zEj4AgnOLIkVQHC+NVul/843dwCxpxzhl6BYeeoRwUKm+Ptbdr4+6dX4779+6nqDMda6L3TsaZun710vjqFm2xAnwyIcw6AXVs2XZjl5FjhljtxfkWm0y70KmTbodMrKkr7Avyktfs2Qte4X45t/nODnxinTgPrGX0NfrQaC1AB5vNZzkzYAKeWYEt9pJBBk9lxYiiGhkq2eZaWNPD30MUyINgq1KDQKRj4iLJwDyY5JDMLPdMrIczUjbVoSVGHtoGjOmTHbGMfsKE1mkzggCjS8QHPYcoYeu1/fkTRwvHgPVkl1kH1QXOAvcJFku6GjZPL6+RTDtgGGEgL7+gW93BegpcaiNbgMd+YbsrEHbxwE6jn6eNwCmi0whFnm9fv0sP/Dvjzs+/Gy9eP/OZzmQa55XLp2OPb+TPa9EpZ5O2mEjmYhCUcp8zZmeoss5gBgcm/ek//8PcfzZ5KhRZNHK5EkIiZE0OHQ/EPybbo6lRijMs2NzdMnS8bm6tIfJ4InxG2WDyHAU/nJYJ9LgZvgMAMIEXLZw4YWY+zNBqfdwKzYd8/2HBUcNDDJbQbWRz8j2Adc+pVYrNV2n+cA8VB7BGewpCfsSYCQqn+kF4PI56e9Nj4w7o4Qng9nxxsPWrqgz12ssyWK7FpYroVWkLfcJ3k3PI4Td9QQGZ+bNqay/t/1kwgEBHUA/SaicLieeCwTlEyMeDjjJF2PvcCMpHeqWa/9PCIQ4wIzOXCcPAiFBAJFLnEHApTYogV2WMgPCnzbVReAVwHF6es2xlFaHrTrivi9J9jFBbHZvns65UFgmwMts/ccCRN+kc2MIeSJn7GXrV+TAviSbt+Xzuhfv/HGYfZ6T5ekQRmgZyIOwKaTXIBbIq5Jr7Y8EjZy4g5FCeweltKOqsDSGX/ZFTPdcM/6DVGxWouzHomzsbAcEbyT96O549uT8e3Lmf6TSv8s2Hkj5wepw+cyaH7eq48XXYrMwpt2NCwnT74zweWuRVgUNs+QYgiizKvJQltNk9Z02QUObIQgBDSORM46gAGpu2YFlnPmdOUwwdsrGfPTOPHllnvdpOZ/P9atoNPRv3H/1s3Ml9P3wKC7xub14ZGO3P57C9K2MlU8gupCn9pfNnM+WLZ2OULUYjICl5VkfCmi7jTJlb1vwwdRjFU7khg/QBQoLP/B09oGjo2Io4NRiEbAuIYINhCRKeTyj+Q1ITsJY663ntY65BEQ3GxWETnE+AB04g+YhWJqFDCo5s0wR4gLnjvlDOuRfC6Y4XFtjocvT9yeHluAKwy6TDvJCmQBcR7P8MDXOiJwL5ZDs7Rm429Mk3YayQy6W0T+uo1IV1KGtSh27qMwZLIPOerxaTOoXRllwIa40XxpU8vBanwqAwUCDpDhvpq5puGqZ05/yTivV+Y328TmX0o+Sq//Di7thIKsjxc5/Gmesnx4mrYXaO5kvyfc8epWhvZ3/yJrMPcdA23n8cay9bXHc07DtruZtUIIpol8Py0ybJfuX5cyXvOcT5sL4Bpzj/IweY/bYoMQZvN8D18+Gxle4jtNJ7t5Xe2hnEsZ7/mIiHIUeH4QeaUhXH4Uw6QdxOv9effP3Tce1ycoPT/upU2vStBJjvN+WqRU7KHMDSqAUOR84AbLA2g/vgbGe/0E35AOw/RVjYrXZaQUOx64AzdH6NNDrZIUsBBn4G8kejWP12IJ1SSDfD9qnaOTMYb9ZGB6v6jVtEXnWk0aksef7chRmT4CA6yaKx782Bn9BikhkFuVWlOE66/8pEqYsSRPyjTtP2+XVNycBOzJ68kkW+RhSm4I5Pmb8p8Kyu8flNeeDBFilZMIWcMcQu++198h5Wr6DUgikviRwHPGj40LWTDXVaIww0LN+0oUZgawNl6nk+bbMHpKAL24Ma0yHAbHHFaBX0N7VHFCvntd1E0tZSmPwkEbnv734/Hj5/o068eO7UuH3r8rh546tx7tLFFFge87n0F7E9PDcRHZnR3MfCweVa/Mt+aRPQHaSu1AEqK42NnOkm+Z21CNkhWeB8L8vqACAPPDoR8Ib8AQKn7cy5/kg9jyuf12jJCVGkp5QPyTW1JsYkJGQFO4VuwKlnHdB9yIf7RpQY3YV95hw3lcsuN6x0QAvtMnlmdtgUB/aTgkqMjusBKVaMxH4ucumbsghJQTElRAXRhjpT3j/XRFGbV9zod2vDmt+tVZlnCfVnL2bfA26ZQDi3QNLbXpS8Ecapu5Vy7As2PZ81xUh5Cbud59kfvbOdN5NutRom+P6PP45733+XHtMvff7TSee7cPnkuCwIZrhKUqxC5LAnTHg1VQgSE2ce2fC84/gm0vinf/zPA7ibuwdyX3QK4CGl6PVuPKYaCjxjClFghQz7sEj5MKEIBKCsLjLOYesBFt/NTdLL40DA9kx2lu+n56Q4FWwUwbJHN4vBYuPR5P0U5Rk6wUDmSzuir+DXfBVycCyqKPOkQVNzI0SAiVaotgVH3jFbcXmvKB7AmzPT8cb0wfSg9BiYcEdumQqqoR2zTADb+Rcl7w2jFAUyrFlTIPgZIIvidMQwYCHPwnQmDTEsFmCOjXINYSZIuC+wJuEDL9+8obxG9T7C2HDMBKa0iMFA8lwcdu6GtAHbyvEXetiiZBbM1fTg84GDKDULRwAzPSgWOin+AStKsHypipDDwG8NILHZCX0dIqQECzErqAWpU5XTBrutaNqWjs/M8EMre/V8sVLIH0a3VbqkL8DowyzT6J/1LHuNcposJEqHVjIqNUAw36f163aQIoEM4xREAfGcKMYDad+jtpp5qYSwKVxgghBAeCttt7bz9/XXb9NX9S/HnYcPx9uXYYKT7nA04PD8yeQDX7gyrt76ybiU0bDMuee/JcFUrmexYkAXFa8UZOr80R6Ph6L7BykpWQc0KUadED6h/SmLNX4FAd4jo03NZ8vnshcWnTEJS8UDBsPRiKwFWL5Pj9lnjx+nKO5n4y+/uzN+TCXtxiZ5ybCv7fqynHVbzrk4wbOcPzWuXUlbmSNnWvBCD9uEp3meFUA9hQXsJ4o062vzcRVi80aXwzTajSRn53DkHCaWtJ59kUcn1AnbmGmRAAAgAElEQVTUAbSsAUqJUcDtY7qTIR5Mi1pikhhqdbIHgg3YAJey+WiKWz7mc6ATjFJNwIl+yHspNHNoDExMZIvRwrvk8/MdkZ8diz2m85ZnsAVk/jW1AXDL92btCd0b8co9fIheQSZNsXBPONHw9DT0j9PASSHMrqyhAgD17FNBL8qGM0iRJNbZyW8zCtYCmaZyOLBA5qYpVaR4fcz6IDMf6I0skqz+WqdC+umd8eTJj+P7l3fH5sG1ceLakfHTv3Vp/Na3f2/cPPU3kxN3arx5/2A8fPP/5N6TK0ER5IEz49nm3XHn1V+Nt1urKYSkl+5IDnlax+W5twgRvs89Y0xjJI4dznNT+Eh1emQIQ2rOalJw9iUf+NOH6K/dOKEguPzJsJnX796O9TB4bzeSqwxasp5C2GA6zKkweF8njej2ja/HjTB4Z1PQcurUyYxWpp0c0zopwAbAtSpdxKVC5tzn3qJH0MemuKALcHTQsepS9pz+9Rx/etLTp7lDzImloZPU2wAeIifmP+NYZH1lbNBxLVi0tiIOAjUTtBIzgol+wfagTAFrU++3KwY6OTIJZue+cfaIYIjAmSyIPcMVqKNrkbKmSlSojq/VEVoqD9obcXR1sQ4dMkI+NuAiy7GcdeA2LFkmrYKQes42ekz5ArTZ1YlFmawjuaCAjrzX3tOcH/6uFlWgv0Q2UGcwgh0dzGNDbBRcsx7eI/fKHfoz2x1nNnqDnuCiGVJr4tADbmWd9Vzbym0/efx8t+wA6VUsSvNp6fZC2pU580mzeRnQ8+RBQuH3HibCtTr2r+wbt25dTMeIG+Pa9W+SY36pOgMCScCbb8IpBvhAnGFLZU9LYLU9KXvL/pRU0QERdCIbUAw0Kqk+4vwaSVQ/s+5gGUAgfbGJXHGWyZ0vq3qQ9RaLVK54JnPQ0dtEZ01r443OWnRdW+zac2ZEB8cDnUJqA6SYUSSVfgE4959zZb2JdlotpcPGM7kfptl0jgGOih19yDMWCE//hnuSEW903aZFrIH3EaeY10lfUTYBwgwfo31t94+zYxRCH6xRC3aSlrCNzPSzRGVdG5nkEgV6IabysCcMZJtEJuc0Z5jUMOT5QyK0L569TJ54Blj98MN4G11zML22T588kjzgk+MK6YnXbqdt6dl0EyHHi/7yAJ86dwGqPU+QtdEh2OZ9/+L3fj8dV3rEuhQVatrP+AMHnrDYDG3JRkFXA34RULxu2DcLgtyOAh5yQMLa0Jw+td92YdAewHAQAsTzxLlkIzFPFNTogZYFWOSFcuAEs4bze28yuzJS3HUOki1+aKfU4RK+ZzrDPDdsr04sAo8i4hkBlRFvBzwguDFQHcc6BQ6vKO8BeKiQZg5v25/Ryw/PdrJGUTDMmcfDJmeagwTzaTs1QStCweJwHSSS+0NY8NWm04B3hzLzcLUQUbDEAQzIYEqPp5bD6DUATs1r43sAlzCv9QvUQq6jjIiTTZjc1VA4B5T2VvSV3MfhMJQyvUZBcIsvYJ9dbmTU29ay9ADjwePw8GQoFMPVKI+GTQS6lTbFqi2wyB3juQAhPXmdkOTFZUL5nvZNBHjEuM5KdI8Pz5217/jdaRRVACijgnsZR7+QkOhUELmGnSAwYhhWARVgBIeldcCyDcmrBFzuhJ2kKI4Dt5p8y5dpkfbdg7RIe7XGbqSX7qlWo6YS9eY3twIiM84zhXHtbBCjlNxGh5LkPj7gYKowyjSZVoKisRAhazZ9TDuOcJ9GCHSf7FJgIEPDhQEuuy/Yt/cnIbkWecBaISvk0e3k3l+8YKzkn4+f/fJn4/7j1wmtl3VnQ1HgdHnAQz6VHOBrSec4FzaOZ6BoFEC4HEaFECLT0rAgS3FC2E5XlBvEk0fqaLhuL+YAB5xElDdKb8GezXU+RI4X6+xgHsJvdRbteEDhT16zC4v6x5iRa4NjhoNiMQ3XpX2aCqzdC/wX0EhupOx+HeNDRD3yGZqro4Pai7oT8BbXYNDHwZXIXL6TY4LR9mwZPucfZKmmDrkzbUmdyHe14T/OIvl03Dk5zQ1nKn51/vkBMM8uqb/4j5+JdSEXddQtDM5zfZlahf4gPUf2p8UqhsnNqfs03iUkTITi8eNfjHtvfhifT+yM4zf3j7/7b/72+Ns3/2Hybq/lfgGnSavYIY0n6T0f3o7TK7fCRKcoLtdb33kXOdrKHp8c23ubAcyPx8uNO2Nt56UFxOuZ7MXUxE8ZYELkYTeA90PGbzsxbCv78jHGZTvO5EacnjiM40MKFiOWa2HbX71+Nd6+Tyg7LwAKWQeG9dCT+mhy9W5cuTx+cu1mWgymu0pGj5/MAI2j6UW9RLoN0S1qKLLOgA9SHMxhh11l7WQVm8IgcOQ1zwQOI5qhUUbPh+CULcNQQzAIffzPNBc3qXvQqZh9relXM9rEHgrylAjBG8QM56gpX9hWpIR0nXQAMPWL3uDVe4JuwLNRik5jRI6wD78a9Vu7tYh0SN5wTxZC9azYIQeTQiTLqCRRWc5gdSr3gj1kvDefgaDicRdpYJVFLbwMnpPScN4obgUoAwexvaSUcW6Nkmb9cCqw+WKVrp322FSgaW8Elf1+lzf/HKKrhExvVo3tY2gCkqBdaBqdLCT7yz5xtPL7tijVJVbWTavJ3uAIbiZF7XkmYP78h5+n9ePDyO1eonKnxq3bF8ZXN38ybty4lXxh2GD2srqeCIrphSqvXq+6M3+FHcWxnLpLPOoe1bH6srboYs42sraQO1eSrywTalQUYnC2vOT+m2JY2TFGxnOj2JTP1lu180Ou5jCc7kX9InYETDCHTeT6nbxXPdL7y9fbtGDaNkCwxFj+ARpkQ60byhfalSm/WIKIRNe5S5VN9ajXxDbXUbLQXb3V80Gerg7dBLx8zhScuen2gEafoYtzY+0f3713jWmEkJQbI8XzLHOjiyl1xRi2JZiXyPtgk8GJANYA4Y0Up6+/eTfu37037gcEr62/Ui+eSSTp0oVT49yN2+N8uoY4pj0dgSBwSqYA8JFpntoHnXolsv2//N7vBRcsfjGBIo+us9EPtXfcX2PYUODw2NLZHEQEaZEjgofd4p+OGZ6ey4JlzBpilH6Vcwe4JWwuUqyQ5fq2svJQT8HTIha8mL7ANTl4WTmVDFMqAUCGLNrDsScSKwbS6CEm547Dzy4j1HiHMnKkEUR48ZAWgkozElWGqRVVqqyheaWAaFhqDyyfL/sL4GYtCkbLPtUJzHvM+Srr3PYo9dp28jsT6zkMeLARGJWpAs/XtYuD951/YNkobtsTWAJUZ7iO6m60WJyawlPCfShDfuR9dO4AcCxSBurQ4ErwGgBGjLqw4g594PW8B2MMU6ARggEoF9ZnQEbITSv4WXSo4J4JwTp1hn3hM16ge8K9OAXNg1AZspp2frfKWgCNF5uiLA6y3iPGAoAQo2pvQ+4FeeCLylYKwl347oVpE1AE09nYg6nleVFU0gWsOVX2Ab/5k/DzdvIxV5Pj+OLZvTRvv5MuEetZm5VxPOzfuVS4X715a1y9/dW4cPZc+ueeSBFZp4I1h7mMAhPcXCta4+EwakgwlwV8rJfKDCNByE0Ss6Eon0EiuHmyvGbDdyAja8i0G5UECWKcw67J++SSrr55kRYyfz7+PPPVHz54kZA6XZjr2KBIVwKCV1aOJh84Y0mTCnHuwnlZ4UNphbacwriVAPqDFG/B+uf6MHjeu2BitkhzqiTeO4xLntbIDmx1Ha7232z4CYYfYMXaNt1F61E4wmdhyGBfPW/k2QEYOHP5U9CT543BosMBjorj0Lkh9965UfHzwlqjgC14LZNDFINm6+p6w5v8WUeJiMqh7Bnbv2jDeCCAViMDm+TpzZ8wP3SGESCj84iUTIOvPW1+Jekw5KCV0GAtama+FEehVzVg7Os0VrWiFl+R46zGyv3ISM8uBUap5jpREAh7sfb2TVJekqv+5BfjwerPx96J7XHsq0/jP/y3/8n49vJ/ME4eOTkNJesWdikg+MOnzdwVEamAY4F1mBXaqoWkwCFiulpzETclIYiAvQ8g3tjOfx9ey9jv0mM46Rnv1p+NzTeRydWDY/tFehwnHeLT+xiqZLespbjvHWcnfZQ5Ux9hdfwn3SaYNpizcuP6xfFrYYGvx5G8lHZphwOOV2K0jjESl1HbLK+kRdNCPia1AqZ1EW5l39s/vpoOUbCLhutdXa1e4QBBuFqJjUzwq7L4bLI9pNWfZbtghBm9bBjZe65BFkyaq+rXTHAySZJcajkRIs6zXWBw5OmUgPzLRnYvtWWaMW6oERn2oEXOJUBwyU0rgIwRJArd6jTh7HHfnIeF1kYOKQ53sEuNu0LkjwXo5r42ttx1NZrB+hVwlbToNfywf60taAEez7Kwv10LwDZRPE0A6wIYMp+iRWQWbIX9NmLH8/gQ2Exuro6ooDvXtM0lsse9EJHTYEG+YbsW9rNEAkVy66thA9NH+Lvvfz6eJCd+KWk0Z84nxebr6+Prr76Nbs40OWwce1KY0H0UkNc29Lwv2Mb8TkaSVDEii1wKvceZz+8givLQFkuCAfIexpQbC54XYGBFJ0+ydjgm6Kf83ryMPANkeGwAPSw6zwA92r21TVm+33TO/N00DsU2n+X67Ctywj0rQwXCSjEyBvGk7Zs4Q1KMIn9kIreUiA4NBNphZ5EnbazCPcGum6rimlV0gL88pxN+eQ8EX/AAO6esYNf5vLIFJkG+kX+wWR1+ItNpdmmrXHsbz/JvAbGYDP2PgKIrFfn+TERt2oJoO+s8Ydtpe7uVvuZvkw7x4O6P407af26kOPhzJsadTg/7C2ePj3PXMzHu0uVx+vzpcSI6cH86GlG8alG6DggLnr0BRxhByir/83/2B8EngC+Rks+EsbDfqb09W6gDqNSPYzFILzCFYg6PyCfxcvsMHIwuQjs2AKSxKNPb4Srzs5WBAiN7SuYblkwwZ2FZHA4PDZmqDKyKVH8UMGlCu3LEPPyz9YW5N0b68qOsNF0ZaOrcilxCXQgnnnxbY3QvPwaw+DvyN1G+bD7PJihscciiV7E+EoCeqluFXf6heWCwVwoYm9u1cG1ZfEDZTHOwiA8+DRuRe22eaNfH0cv8bgpGQTPh1jChuSb6B++mg07Qd3kAkt8xDhpx7q8HhJyij8mpoXWS05gADoLVtvNS8ESbea/hnvwe58Z9a7ug9o7Oc3IZnB8PJo5PQ0DeJoLvBCKfPivUZ9DQ+CBKjB5Y399tdufzp50deqZ0Lqjw3W/xE6EYwAOtkOpY6cRw7Kz25UoUSBUY1XGqd2zPQ8KHtF3JgaRSHksgaOc+BJUwJlEZpkIEqIVx2E4YejPjh9dTTPbm8Z1MXruTxu3Jq41yORFmHtB483pCcAnpnr18OcY735ccVkeGkiuK7suD8J1NNUGBZj+jkNpCSvc4j5HfxcvdC5PEHbLP7LH5tpGrwBRDr+QY8rupw7t4+SyMskpS5JX+sGHp3qctGP1mf/j+Z+Pnv0wqx4OnydFs6oBDaXIWj+Z6RxMuP5OCuCsX0h0i4aMjaVV1+NjJsHHUUjNJLsAXBU0rMvLSp9PJEIADSZcg3LQ/vYLtzyv8QN6Tc5sfYZQ5ByXq8tucLVhgdALySBES+cOEq7UjC8cBbJ9vcmaYDgtnv4aLXrS0MlLRRi73x8ju6W2SxuBJlbGluHChyAH9K+SMF8WoTJtekT2gXWJAGekbguIMD8HuMcLZfWHgBOfN1I7qO3KNraSneIqzgvEHzGedbOlFH1c6NOgEJTc3hZTafT2BsnmeAfcPRi2vzVAzSrlaNM8jc86PgIsaR56v/ZOTe/vm5Xjx/OF4/OBn48eNX4z1I+/HuV/bN/7jf+e/GD+59PfG8ZUMEYCRx5ixdhiRvQ2NogwOKQrq6LRU+7QlqGEHzfH7mBSVAGYHYESuPubv6KNkjGcdDwTcPs8Ag6fj+Yv743VyM1efvB9vH2ff03OYiMPqaoBKZHA9qRF01THne553zuupOJFXk0L06199Pa7f+mpcv341haVHLVCktydFhPtpM4VSgHUH/5iSlnvScBZAdcTvvGfBHGuXvaK3IBFHHLboPSOJ6AHWmz1YtBSzor72gxWuc1Q9u+hZzyl1NEvRpO9UzyPYCGr0PoYUxjotTjwLfJZIKE4EuoCoGkDPHHDslEqPvHjsbRlKbqmT8aYECCRwWOlnbEWA94he9H4n+LLgMPcAIUPbvcnp+XcilmSGyiYKzHguBjCZyOb380yQUrDb6AYJHoDrJA94n0w+348dwJ4bOcZmYz8ZFlHyBqRgetdMkXBqmaagEVEns81InR2JBFzo4kmYubdcCgctz4/TCllB+J+0xC2Ko8IGvw8ITreb1advxi/u/jLs4OY4ee5oOgOcG9/c/iqTw65GHx8f+5hpwGljMlgu7dAk7ILqpIWRgkQBWZnjuGzm7JNyZpcGzqfECrKII8DWUZhO5yvunQeEOUeu8t3IIwX20M8z7a39lePI5VloHWeCBSob3AWrjyqY+ED51BlB7klxRKp7jhcDtpwrAG5CBCEZfS/6rUWeOnB+Z20rTpAp/HyGfeS6k4BoUjIkw4yKT5JJZgBwbb4ZoAsNgcPYnuwWZAJscfDAC6YtgrFw7EqM2gqX8+v2F0OVUK2zt5eWjhJWOFETayFfS59Sg6KMxd7Rx3viJ6JRW4kEvE0q2L2k+d2582OKvd9qC86fOTQuh5g6f+3r7P8V0yEOJeJEOh9kJ05ch8X0P1JSnGIIPvuTP/hn8hXkBKlmpdUbGjEUkAWz/UVVsgbJcXaEXzAUMiZtAwTVydfwuhdTwBB2WFg2kQcuQ4chYmNrmyajy036Hv4zfpJ/Cp5Z6A5M4B4wgvVaTYnI4TedSk0CDU+OIcxVPU6uY6sXlSNfEEEwn7IKpZdFoAmdAgiRYcDwl6f2Yx2Z2rUQUOTzGHVyUOkMgGpe5Ma0eCMC+YXJK2hWiea7YHENLXDYyNfi/SrNah0bvJOPw714WAvYF8wAAJbwL48tN2hIBLaWPeu688vF1DzN6xxR2Hwowjf1IPfPMAxMHAMVbJFHyoqGpbk7TgbnL7SVUkZgwTH2hDjwGjHtlR2+3RAYn0GOYCBgL8jt5cC4DtLiypmKT9YQ8WhRgufI7bIxTOUr9214WFmdTI3Od0PQOmLFlh4sHYN6Ee0Nyt34Nf2+wt9KCPe5m8k32zG0ezGcAMnNMFlvAybfPH2cYowk4ccD3RcltpReVOeTf3TjapisG9+MC8lDIox7OIVm+wCz5KWimLL/pFbQxNruHcpuzSqsudwEhzxAFxBrCInDzxkjFML9sYd5h037FcjCzRov7psWSe2SwHoSQXifXoqA4Lt3fj7+8udJh3j0Isxc05fIg6dt35EURR1O7u+Zk4djQI6Ni6cuZ0pc2qSlwpqIw1IcYBn4XHOZwoLIJXPX1RN5bSXT8ShcszBs3rOsFvusMa+8ItP0/KxjRz9c2Lo6J5ynZcdHA1zrDNJaB0XK85r3j+6orRbQIK/uJeceZlZqzQWRoW3nj0aw0Bc8KwWQfAHmBN2OM20Y0qlmMeJhC+zvTK4cxXg6wH0OWGCuB1MCkCGFAvlajpO9KGpss/qySwCbgykktGcnW8iZNfLB+ZzhuJmXX0jFo3D+uQYRD5iXTqSyl7RMTfUQDi96kOjC2tpqWLBH4/mDX4wf1//VWD20OS785oHxT/7ufzdunfs7YaUzpc5KOjnf/Mk0wRSaUqDs+ecS5C7CvAXAYpB0dsOep9p7dzeAmaExH9/5+v7k/Gv8cU6Tw4mT+OzN44wv/XE8uxNA8iyRhg9LguC15ALTKo0Rp9sAe3TTtB/oLPo237hxZfyNm+kQcSvRlPT1XElBJhPByEk3j5fiTJ6flDue3aJVnNSwkpFhUk/amm/q6Gm/PgNA0REcnGmQO40Tu4qNwgnlj3b4mOrcdW/41k1zr7U9gCadloIzsYEfYs+artZCcIiV2jhkkoLYxpkqhx22gRPWbiaGyRcyAWDBgE1Cx+9fkCfoWrUdOhLiokwZzheGHB1t/qeOIGF8wHBlnDuVJUTn5T5skWaxaNlfckztry+AIw8aMJvvgmnMx+3PLNmw0F0zrcf+17k+uavoTmp18i6HqdCOjy4srFLOlzgjeqQOCj+XYTQNo+bXpwNcqd5wMJFLlSU3ji6ITcp3kivLB95HL7/L2O/n956O7+78YrxcX7Xg8lK6A9wKMXE1aTa0TzuawihbhAJAZVmjU3ByaWOZa9JOkj3h+1llprsysphnMTWSNZpOdimXAmL1W/4hKtf8ePQSzHIRxReZ9PjDaAMEcXj6Hp0II9NNqULnaYkkEPlmbDNEiGAq3z3T/3LZjhQHVGIn6gDapQGHAdKLZZaEi4RJPPomIyGNmdelMo/XJ1Wymkqjo4LM4Czxas6Y3VhwyGbxG3p3ElWmp3q2ez/IBEvj0DQwBKts3jfPUceN1wT82Ovs756tffh5IqtprzWTsO6Soqovv/d9itZXX71JFOC78Ytf/mK8XdtI//FPssAX0mXm4rUMy0jB+qlzFzvBlbS9/GnxoZiL9cn3RjcgTXukwjEsw/G8eF4Lj0P2oeBXptKWZuiUCWz4EgQlv5XtzXspZGv6A1YbD3vy6lDRMjeulHmqbTnUkBQbuQCWjlv2LljlerA1EgWxhLsEqx76Ai67VPh+TjNKnDAeRrJKZZ4xhWM/XjULimHjwOINxgBOsetii6/6OXN7pfkJ3fdA+FyEsTzRrBnejbEEvSMFVIsNmKZxfgsQbI7PuliItQDE3WAMppqein/7ymOEYWEAfBWuhcLkvtq2pADJz/dmZXxQyLLP3CPMFMLlmpUpJ+/IAjn+Lugsy2RfP18Km0HRAoBalkvo4HNxj7BjrHlTWgpCuqZ4bIAdF6BCzuvVY7Ym6dEktMYScz+sc5U2ytgJem6blqZgif/4Ellz1q1gxkeebFunHgGGCrqb8gBI7B75TSy1a02Vdicb0QNW5SyQjjIKi/khBvwDvYLTZuxDDP3b9AZ++ezxeHA/IzzfbeT7OA8ZAXuaHKQL4+btX8t0mksJ5zKOOFOvKI5jRLTyCpjH08/9BQgy+IF8M1khzpYeIIqVjho8EEYXduBXuWELL3uJ/ro8DsdKJofUlraXwcmwiJVjkD+3tsNev8zY5Ps/z3z1n40HyQl+tx7mAqOUow+zvJxc2KUUS504nkKlPMvlPMuJ48ltDhO3REuerMvBVMmzZsvpEIGRWcpzY9wB3kYSOfcwGzGChzx/AZ1QDnmY7cTFN9PLlhQj+trapJ2E0clO2hPYgQhUkje0h8Ei31eeD5ZbAGjwtgYTGePdsvesF2An90gRnbKIYYYdp/9m9ROpJJ1OWXlUb+V7lmAbZ+6vHSVkefI5e6AT3gsnNNux8T2e4XznoaRLHVxucZOhSvYLGZohX0KLFNshpYsR46ZsoadkihfODEVwUCS5J4pDszc7YVzbQrIOqrKK3gGw5+c68wD4pCSkdd/T9K9+9uSH8XDj/x7vllfHud/YP/6T3/wfxs3T/5bOSfMgXTgWy1xPmc5pxAToAI7oVdocEWHi9xQtAhDII/6wmxSgrMVuhm/QiH87YISRzzsJS9MF4sXzZ+Ppj8k5f57zk05um+k+8S5DWehh/C6MHanrGDC7tAAWIzjHAnivJyf4269vjK9vfhMGL5GUtB08mD2hXzAyYacY9BG5p5NwwYEiFWZRRMs+MXYZ7WbLL+wF+25LiumEATqNyJEDmjUkRxlZEzTWgVKzACixSaQcGIpFV2Cf0PlE/Chyru3ydZwsGfXmm3OPjobPmyVs/L5G5SSVjD71ZwupWPvY1bJrqCl0NnJU2SlY4N4wDMiuyqv6nOfM9xMRqQ3Ku6iCB3yzvzh8ok+VSj5GLUFzI33GCaZLNqiM/Y7m4bogZYwTdcHSyUlx7/q/uT/6/SNP5mXzXGX80PvmDvNddnriM43OEZWwz0AcBQbQ0MvbwsD57KaNVMPXlrBmdtiAJexiEAHh+5jq+S7y//zh0/GzX/y/OQdv4vTtT11DxnKnZeWVFEZdOH8lUyKPNwoJACStIrckyeWq4IQ3JVJ9k+sy3OIATgw6zM80p1rbg31yZHjuWQCJLHCQ8Ggaaeh44Dyv55V1b9cjB3DwGyO5VV2sJxFRwSbrjJ1lnXmneqkRA/ZYTcalsGVfGHpkcJ4t2eM6m5IhyBR6Nl+BzjYSopGuEtRpx1Ga16yglVxC30KGNSJQveu+8AzIich7Atv86Ih59CMsMHIHLjCcm5+xx+LA4oJ2lGm6YtOY6k7yE0Knw8YKQJDSm1mSoylQRFi2E+XcyACVVy/ejvsPH4Tg+Xl0zFqIlL1x8fSJcf3iuXSIuJEagxvjdLpDHE6Uz44fsTOaeYlD5BVZbTMAyZA/+Z9TGMfNkAuLZ+jkEsLwC/BVNsK+bRFcvE8WyQrF/GxTdjW5Pm/C7hGkdAugR60i7uIaUIoBoQl0BR9v9EsopZ9ENNxAwpSwJ4waVDDElGxiPVhe45DrvxFqYAF5SHKRNEgNozDpB3HiYQmw2uMUFTPBuOeffD7fhQfP90pv6qm1EfZsYaaNJ7yLAoNw7v17RqZN1mVQUMp8y5ijtIx3lKECCjKRqCOh+R68QxQ9BpGkcZhEnozn5TDBHsjbNkcStUS1tAocSW5ecw0xt85KV7iwBaSMkgcF22sIFy9ExQkb2rQGPm1HCgBVgJXtkPgOQekMqeqZYs2IsgW8oOwjmJRMObyD54WR1AAUnSPS7X+Z12iejtBNpUqYuQofsF1Hyrwd1nPhDepMdAALDA+gpKC2SohCul3uWb+ka0A+6j4LE/IuaVQOdplf9c9irTnsespGeqZnnXBLiso232+lEjljauMlrr18nbBvKuwf3h1PX721BRPg8UL6EhJyuXUtRvzm9Vutr6IAACAASURBVHYJyP5y8OzI4UEP5JfGBKwhKy0mLFPoLVZZamSRXz0wn437hh3nHFiAyTrlOWAfEsCuY+Abp1c9W94wOWtrcyM5wVRR3xt/leK4e2GC368FvNLWLGdxhbWINiYcePhYgHBaVl04emacvHgq7EmGYyRzzecICCbX8TPnxvcDTljvmg3uGUcPsGb+BxGMTJyjwIzBBfS7pactW0bhFF0abFFDLjEsMoYPJZdn1Vl0shiOXD4ThUeNm45B1o+JZR293Y4YFpVwrERZNHtPLilrBxiRkWuYz9Vkk7Pf5IYBQg8BCMLkHglTxOLDMrGOMKeevYTX9tI7l/zlRZ6lub65n+WwChgWO+l4/5yZRpsKUOrQcX8y+hm6wjMAwAC7sjL1yGWYG3ZHRNAZTVHgc6SKlA1CdfA6mBsHDrlILVoYkBcvn2aAy1+OH9/+n2Pz+NvxzW9eGf/eN//VuH7qN3OPx9B0U5aEMmUI8y+nDvdcZ9Tz3W49TBv0HQLh7FciIzspntveWxUMf0w7oQ95Hiq115P3uxa29/WL1fHmYQa0vE0qzlrGKyfi8C6OJKNN3znwQ7rANDRsMANXjhxNUWkAy69/9dPx1Ve3w+ClO8TZ83bfOZK0CMdsw2qRVpS13tYm5Waj93bJDdZRajge58CWUOowWqTBcrG8BZew3KRsteA0v2f6W95wkOEA6Vhg+hEwA9vu+ate97X8y7TNlUT5XCPLYLLP2Rvs136q2NPpQIKEKILAgW8AKM06C1EP1+le0GmjY5llPdDqGDc1mjIEcJ6souQw78HgVaPVgAMsJhOsCciZgTV31C3gApCGTCL/hIHJJogM2rUA8J97w4Z/DJjtROV8v4M3cAZ7LYc6cEX0lfYtyWQyvaFJYhd0Vs0lJUaYDjF0h5qAT/ts/jIdKdgnMIDDfiVpBFnYwUwA0zHDvnmWCu5LjKHxPJUy+qwrRZZEoMkZ3kjR5tram/H9d78cv7zzMG/5MM6mw8j1tN67cfunqXMIE3g8zruDbsAK9H1qhAA5NM2EMzr1GrbJKJemtYBfPBEw1n63LUCu7UHaZkpD1kfyC3CNI4KYkgaAjeV7WFp0FwCPM6zarjOy0AsUp1Z/8ODsAboCIoVtRiabIkd7VQZgFGMA02Sx2j2FN3Oy2X91SCQnv2aUNNFXcIwsO2ugg1jbv49IDfop50Mnhc+ah8x7KpcsRnut8x0lx3qtyYrr7OFkon+pXSZpsLwen9H5ykcOpAOQbUFnypFPRu3T/G5kX3wpNglglTCoPILhthMBW1/dGq8zIOPB40fjlxmW8S71CUQsz59Oz+grGaV99atx9uzF5ASfiZ45mf3IVez0w9mFqCqWoouUg8kAwX/8+3/AaRbUsPAa60WuIYpotoVhvUkBIJdPhM5/eSBCFD4Y4ELhL1BhUT+o8JmsxMZRRCBPJ9jbRYlkcehN6WLinORPWBQUmSAYs4bQTMbP5cCwyBIvwCaWmFYw+R2KTsaBDeO9BbJ4qtwWBTMKj+BXO8SHVHAwdwKK0qpoFg+3bIGec5VZQ/EFb03RmILNR2L9WC88RuCeNg+WCfaGg0d1JCw0n57Mu70J/OrcYwzGQcLpX1iGXIvLy2bgEVVJ934roB1MMoGT4b3wHMa/5DtkXwXkHD1YDBQT+Wgq0z4PIVJDyaxtwqJM/1om8R3tJ4ajOrgsN0wMXRAErSrZem+2lJneNSuoL5HreTBYP94PKCVFJbKD4iA8uQXTLsNHMRQTiGif09BO44aRLZ0XWmKhcPFUOVQIMflPNToV7RZhLZqg22GE+8dI6i2jY2DdkQkS/ftMMvGRTwYFfITBDAP8IQVyDM1g6MTDR3fGo0cP0ms3THDub+XoofQ6zXSa5CBdSjrEtZs3wmDBLKabAi3SYK/0vFmfglkYWHtZ53txHETBsF3KOooIWYLl0/X2PZwrowKEyWmBYzFGHQwMEqBOhw3fhNQWmIs88/u0ElpLOsSTh9+PuwkZff/o6Xi7ylSftjaDzSR0ezAK4VBC0GfPnB0Xz14IADk2Duf+YYP3MS45MsBes2b2pmRgBl0SMLi5qMwM+Z4oK2RWeWwHC5mI2An7McJsz3z8KgAc5TDByD4jRfX/YICqe3zq3Jt5e6wlr6t3836uCcOkk8lX4eBiRCuz9m+dOYsoVyNVyHxAHcaIjhcHaWeX51tizwAx3A/nxNqBOCjZB/YexQuIkn0hVSjg58ihY23AnnWimwXn2I4U6ALOpkwbcpb7Mu6OrOfWA6S4dluhFRh6/zIkIJk42Jynqb/4fsCcbFm9c1MAcHKgV9eTr/56NcMynv1/4+HW/z72Lr4dv/Ob/3j81rX/NEVxF3MDyE+ZNe+Hn1R+hAHJpy4gJm/PImYNWpjW6RB8DKggrWx9dzWOzNvIWwpQct3tyO9mRoqvh+V9t0o/6tdjI/nAH9YCktYDzlc/jNcMa0lD+7V0VxEEC+QLAokUrGQIy5VMWfz2qxQy3fom4etrGYN7KtGUGMkA4SXWSRaJs8SY4si1rHxlgjQnHSXZX0x3uudERznkCcykfivziXDhbLRlJ8duEgD24GT90dcw5qxQmSFshyByDkgy5YDuRQgvwDcbCkMnNw/LxD0pn9xfCRBPA+pOWcBGTXuS31gIrdQWqLIXwnocP3oym6Nuhq1wS1vm+7lfnOaydNzxlKTq16wH3WEQJ3O8caQB7ZEDe9yjHwDEsGPaE76v+gbdZ9QFYcWmARJKKeX3sKjRP5JgOCY4sgxmIqWNM5vAedbBdeZLZRsBM9Wr9mG2uLxgyDZhkPU6YjxLc5Q9g3OvbFxHNA0ZFYzBOuYe8y5aqDLN830Ii8dPHiYs/uN49WojkawD4/bFSwHBkakr18fRkxn0E0de6ecPjhLgEKJpMvSOD8cZEMFXr5iqhWzhNE02c9GZyoEQi/M7nSfT/dGB2ED3xocTY5BmwHPAQHIU7BXP7zh/2LiwmNTuUJhvKg0Om+C2KZKmmoGXiERgJ9hLZBOAi6NAEd/M8a5lwNYgd+0ABVnJ3+2eNO00f0IeGF2jVzafIjJGah799mWIsel8dhJ9U16bp1grJNbDnuoIQOQx24CWmDg8EC51fNDbRvbAX1/OB1ELzjSgHecOSS+IbtGi/Vy1n8Qew6rkf3vpBrE5Xj5/Pe4/SYu0u3fTjvFd3r8zzp1YSZeji+kTfDPk1KXUuKRtaTofLZMTzJ4gs9mnkiglHD6m/aFrap/gLGIBi5SaDy6BD40OiybgqpdggASvUfRBaILPThDMpk32krOwmLQDo1t2kNNOiKG9c+2tR+6rQKAgmFAJd4tgcKDNHIYN4vrqLQS1dqGKhz8BuSgEQlOELcm5bE6mqsLKVc66kAKJ9U9z7hAIPs/G8y9GlDCXnjtSwjoANOo91TPBz8kGcg1uCcDOemBQYHxZS0EiG8qAivZnNWKEt+NB52CWyVDRAZRzxSWKNbgr3gx7i7LhubgQ12aPKHLLd+g1E2LleWC6WBCdkbI5fV68VAoW1DMCGoAHnqn5YxpD/i//EQ5j/3Ge8ETNpeM9NebABIy+ehHWlzXk0OYlSVf1NZJWT7WOCmuPUilbBnBtZTK/474LkBb9DTH+KnfWm8uyxTL7PSTNLaoy886no2M+MKkmAiOUUJ2lyl3Wib1GfxnCqkJwRjtMQJ4FRY2DtwcIhsVMAv779AreSBL+iyffj1/+eH+8DPOwt5dpakm4Px9P82JGDV+Lwr2SBt0rR9rjdNEj2lZZLALPm/WEeSNcheR3Uho3WgeB3HBv0z3v9J1yrVXgCjuASIPD2QAUl5eAWWvhFICsvb33Mj3sdboHPE4/zTs//MICgo13yU3eR7cH8vkIM+KgRt6OLgWQXB4XE0o6njzSo3jPpgpUIZs7DzPF+Elzdzk+bcPkxDYUe83zLCotgK3H0VQo2v1R8b6Y8kj4XaMc+SJP0WgN4akALNrC6TzIIHAtzgYMVn4GLPNflqnBVf0Z/0xfCFu0ofh7TDhvjfoAhily3EzoDPlh9PPhAP6jKQKsweGMzzxtvg95mD1WzS+d0QQACr2TBWcw2eQFo5vIqef8CiTlrpqnl9eo+GZzMfz0lyZVBnClwWK/EQXW8K85+oSMKZzDOAFidagxK7nHDwxfCRvLdLbV15kE+PL/GC/2//lYuvF5/INf/2/G1xf+3eQtn9II/Qoi8S04hNXBRLFsDxnZdP0AKsiOLCuFcuxVgC1pEbsA2XeOr94NG0yh2/ttWLiMbI6D+OLJ8/E+Q5sAwVvrabu2yiCPbUebrgYsU11eEMyZy57GCMHAXzp3ZvwaIPjat3Ekr46zFzLhKc7XQdrWsSf6d9W3EDPKxUL/w7Rho6bOtJuHQIHwczr82EUH+UXHtruE7bx00gEGGFjkatZQ1KQ3nU+wXjCEgSFaZGER51WSqE6XoMKtRb6qm9W59mPnMz0DTXMokybotfK5unSxJh1FP1Pv2k/zy/WljaYaqNCgC/JdtEHjPmWOZ0QPhx/50O2b5A5696+F861TAVhZvIcqbATQ9EQ4l/ksdeiajof9bHE7ssr45USHkCMcOje3ZJe9//kNS8ssAefHL1K7elAFJBQCT/wg2OPCOGY+Tx1nvtYYJOuHPtS00YoUPjfjxZOOs7WdvPSnKQBOq6yn6YWOwrhy/ty4fSt55skNPnvprI4xnQAkpLDrgJ58D+X2nAOjgayfUSOuU9eCNn2m/MmiovdwGAG5IpHJttYFQRC63QXAphhCSuROSe1RU+etMNj6vYiW/4JRwA58huEswlfPrnnE6ofqQdqVsbMHOU8L+eI7AIvYA4jBSUTIOKM9DNYDugEetNrLd5q/DE5DliDjSBcjOjnbyM5arNqUuHlsyJRlsYX5HTKOtfPznEwAZO/drh9pffzEeWmovBEzd1kHj3StRYeMBXaoLJQI1NHlPHLJ/LkdvbeVWp1Xz9fG/ft3x91799L1KDr94Mdx7vRyUhRPxaH+aXKCLyWylJzwFLCLJ/JdNiS18J51Z61jZ+05n33/3/74DwXB3NRBCnuwNFk0+o6WvpRf82Gh0/HCEAgKt2DjaHvEHut05/ZhRQyBp9UBU09E9Tk0tMqRMeF7EEQqMHlyajes/E1V5uzpRiiZXBNHYOZLaWeF4WmYHIlgg3q9juEtqGNTEXRH4wEKPEllqGSpCDPomZK4D9AsK1CFRfixILX5OzA6s9KS68qQ40k0lGPje8FEDw17x3NZwISwIZjmy9YIcLOGYfG6ZRvwdhQNwy5U9nO8LddC9jmc0yv2nnjsqQO5Don+H9PfkRZPFgMBRll3gKtMOcnuCLi16MW4gA69c85EK/rFXrC8KmqMf/YzSvZgwr6M0TThHjG2eGA2WPeJYZhgNFAsvIETN40tTgCK1e1uGHTfx+ZUkq8tLuA45P18Lx0ZyP0ir2g5BsrgrQoWx8utEbw213kKGgd9EbKhyCX5uHyx2b6RAYs+YGENmeKMNs910TxcRQHQkNHT6tgVYmczIeDkZtJmbDds19oa09YejO/TjuVVqt4ZKrucKvDL8TSvpjH75eSfXb6anMbjJ5zIBxPslqtluOfIdlq46Ijn1mjxRR6geSo4CKqFKlLTXrS9vM4z4zzkGaAQPC95ApQjgEVhWABqfmzuFOwdxUP0kX3y4P64d+fPx/ffP0h4muK7qMa8Dz6dUBBFaQePrYzLYeWuXgkblxy6E8fSJYI2Yay7DkzBA2HFIL+A7txj1hpnF2byE23L8P7zfvbObjAsaB6KZyX8qBPtGDhwB8VxtKKj+Io8StZzRYeKaWmCyeT8lZHhuxDWGangGRkKs+j1zHfm/uzIAQtIsR4rysuO3eUM0+YnofvkEK6/pc3Xds7KbtJXTo1jp5IDvZS2cITGAe6AE8FFc9N1lbkPbjyyuxzngG4SnGGiPU5Sq0qbYIBn5na3HVtKbu1W+lrSdo+Cr2NZ31NhPFfyPc0zhKGg9gJmDkcM3Uo0qdPxPLczD5W+x6wt4XxGo2+8Xx9vVtMh4vW/Gs8P/V/j3O2r43f/xn87rpz5jeSGhsn/4vWqnVx7mUx5YABc9ZsRi7wSyZfZsVcxQCprvp11ox/z9qd3AcKZALf7cmwFCG9thiGOQ/js1Z3x4v7q+Ph6Kc+Z62weGmtvPidPbzNO2Pvc40bzVhmEhPfCMkZGDsdhvJCxpj+5lZzg27fHjfR3PXP2lGu0kr2gQMuBIuhPIgoCtBntE0+QmlCyoXmZRBGwYNGhWR8jPJIGjVgUhMC02TBWXQkTCjvVHsYcT85etBo2gD7I2A/sFKxhnCYdH5wqBjvMEL4laQKeYlN0W4u/+cZGTyR4sCeTQbTFIBcRHFRH8P8UUPsycifbUzApwO8tVi9w39P4ATh4E+kZAEv1iQQET9ziSiN9+ZzRDo30JCDQM6REZH8djjBZbMHZBEJf+qmjtwhxC4QpIC4g1EXT6ENUxD44Gjl6BpuQSGRtzcxFl0AiVSlh/W1AMB/sutEz1ofk0OHkct6nPrRLkDKKCmxOLvmpn1Ig9S66+l16xt77Ps7+g4wO39gY5yJHt1N0eeXGzXH5xmXT1ARqhgi4XsP/rUnBJrd2gFSIxlS5Zdq80lejKYvsCbeIMSIGDD7QCfLZGulFpzZVibRP7DDfRTcI1owoBNG73cRY870azKZzsWYHkyoIvlhMovPD6BY+x/wD9JnAuQXQEpPocCL43NFco4PU8sAmG+Esq84C0zbV48BZmtjJCa4UHGatm/oAbqLPemXNHtjIQvT3bq4JNeUxwin44piwPiVJWKfPS42C1c+LLbIIuo6P3baMwNb2Y3sLiKHnuc1Zv+DnkensQbBHs9KxeYlybEXvxS6/TDrEvZBSv7z7w3j/LjnBqW+5cIYWaUlTjFN9+XoKI0+cmU41BecllSj4ZlgLA0nI/64Jze7/yz/6Z9Efzf+tB1f2wQANO683kq9gkXAoYqAOJKcRwcLIEariwWwtxmYZ2saAN+fNDVARwgJgPRbyXubNIgSMZa6P4VDR5/12X8BjITyXm6e90uEYXweJSBGiFBvEdAiEOabN5ZIlwytSgfag8nlyGm0YkDuEASTYE+a+DAMsaP6wVVsOiqwhQoDXw++k5tlQDFQBSleK1k14ynUANNhMl+NEIVF8ZnqX9o208IaeggDkrhVslxN4THIswG3eJflcZWOr3LhBgD5iuvCQUehlOtX8k9XGEySEIuvHvvAJD0+9a1WQriK/oO8wDEbe60CH3P8c2dfxw3hS8z54BkkBQs8wXShWWFvuHZaJNndVboY6ppXx/nEYZlEBeyIb7X1U0/D7xRRADRtKhWNO5ACAz+FhT5rz0LxbWHJaiOmFo0NFJO5LW4exXuTCJLzvffWZOdgrsPP2ti3zZkP2hHC3Alq2kxf8IVOvNtKM+1Vygr//8bswwQAA8n5z4AKCLyX0dvlyCjESejsBq3gk3AddQgBv5mjBQpE2QI57i/GcX44+YV3zPhgIDhYG2D3CCHODOAiEyAH09LB2H2AlZtoBO2k4uIbNnpQqyhQQbO+lcOR5KvcfjLvf/8X44UFA8GvSMA6E5QbsTFmIk3MiQzEuX43ROH8pIPj0OHX8pONrHbIzr7UvU5lIG8BLJG2qvYNpkYM0oRM4rDh1Vb6E4HDMaGnDOxZtl1BnH9N/eSupBm8Txtpazz2RwwnDxHsx8EQAVJYVWqMRGPXSJ7ZZwuDuSxqHKjSyAXCOBNjH0omRWNJZwY7B2cqwh3dJHXjz9mVSRdazrmlzl9ZwZ0+cGkdOnhlHV5I/m+sYCqdiXFDAOYehy3S99E4mfBqU75AR+mZy4G2v1s307MkwsN/Zp+3NtNjbfDs2k0KzuflOYHY4Tfwvff11UmnOql9J/dof0LfMcAiek7OUPVnOM5B73t6pNT4F5jg5gasxjLvZxzerz8azd38x3q382Tj/1dnx977978flUz/N7YTMUC4qg4s+rS0mFkIK5DjFumF2jaAzTlhgc1MgzGlt9jnjmJMOETZ4Z2d9bHx8Y2eKt2mRtvYunSHSIu3lgwzheJG9z6CM/VtHx4fNz7mv9wlZhilObjq6EGfcqBDySk52it+unD0zvrl5c3x9K23Skk50Lr2qDyRNgmjKwaSq4JwKBtFnOE7oJZadSBXroS6eXVGIFEBQoE04Xz4hz006m0ZNnVkioXJE/jlTNz99TjUfRsnc9p4h2fxc2qhKvpUcel4wOyw/yiwjqzmXH+Pck+7HTZGD2UrAdmpQtwfguIekNGnPcnd8h7oJJ3+eddnvyUIKWqYzpm6sE4P9gLgRyU822SK13bx/Vtkjt7Q0bKGy229R2Jc0jxbCWKBmyFryo/pcx4wVUj8AaLgLoCyO5Szoztv24sA2HYNjQNoF+9KUr3YvKKPe/OLeB8DItIjiNL8bE8k0Md7Vvv4LecRGVfczdGQRBOCMsM/gg8850xube2M1RXEPHmVE/I8/jNcZcX/yxNFx89qFOFa3xpU4WcePnJYo44w6qhzbL7ONs4kNtcTVkbz8zNotWVtUIotnoW4HMOs5Yj2VJRYNvVjwqugpl8UK6C1s9yJ1BR0P8QCGOkhqjfn+9OWmuJ8IQa5HFx3WFPZ39mC3jNN6CNKhDpuX7zQ17hAml5PuDeGQzUg4YE9KveBGNyq32Jxdeu23WFQAza0TAcLCA7CRQfFeCcJOhsvHIf+QB54TW8X6USSZW4FYIVXFLmDaLiUj302KTdNZALmko3n+wFNEB0mFhORgA+xKQvpgyU5f574nGCcCQQTs5du1FKuvBgTfHd+nMwg5wvFzElmKPg/zfyEdmy5dSHeIMyfMCTYqhPwp8/ycizF4Q/zRaMy+//WP/ji6kVcaruUTVvzNsJ3MpsLJc8H+mWHnv7swNwCwfAwvHl1hQj0HVO8AAwao4hfbNkpHPbHRKioKnXgfnjmeKknsHN4oktjE6dFGSMKCUBSF17WSnzEW2kgWTuQAgOc/jhUChrJlkbMBpNBF+Ggyz/3bvCqbsJjJ3UEd1ZCNylQpofEs/lLMUFYcolxX2QIYt6uE7+V3fDYG7FPyVgh980S2FmIztZETxOLlTKXGx2nFRt9leyhC/U/l0MhI01EsLgB8oFCmV297FqWnrKccsuQijBLPBLaCcc/r5JHl305eyqHKL6n2b8NqDnXZEo1Az0uchbJFBg9k1tF+ze9qrUdZWib9cSS7bGxaPTnDQYZbYFhmyI6lKOaba8cX1bN0LVSEnCHCT3UK2tkCNgPwR4FArofNYm81Gj2M5E41itYWQIS6FuOTZZAna9QRyvVMdXv40wgCe5SWUAkzb8bQ72TaFazhRlrxvH15P9OJMqI2RXLvQ/WdPBLG9OTJAOEr4/LNr9Pz9Fr+nuk0GG8mlckEcF/5evq6xiNG/FSSGGwO5LQMtk7CUbPnYo26Exi/OBLcV9fXiXp5nwou30uBYqFxw3wWv2Tddja2HPLx9MXj8d13fzbuBQQ/e7FuYetOZAEGyfZSkQ1GJd+4mlyq9D0+ffpkmJNM7kpxnGkFPMOiKtjWYKXNKLYwzNft4tDn3nHYeMAyW4YePRoYGhjS5ORmXTcYtPD60XjzOuHyAMTtHHQYMzpdCJxhVlw4xjok7Jp9O6RTAWvM3qK48txJ3aBjBslCDgCR4SNlI+tJHjnKTi3Dgd0dqxsJo6XnM8V5DMlYyR5eTgHFyYy/ZsKUUQqAoNP8CqYVS/L5YrBWEsI/mBxiWJ6F/DObnq8nDYcIWVMOmkdIusCb9PF9/vxJeuq+9fwcDwN6JYWUt775tVz/WJ0JkRJGBrCBoq5++uIw6sQDBGBScn8xJADWzYDs9c2nAab3x+fTr8fxW/vHv/+T/3pcOvs3M8L8eI30ZEEBJ2gl8aAEQs8ba27Uj3w7kq4wWlbE8yyQESkQzX9R9BIaW9sZh7yzmmKUF+P5+o/jydO74/GdDJUJE7y0k0rs3aNR83tJvdkZjwJO3gUMy2hPBshioDzbsQDcc2dPj29vfxUmOKHra9fH6YtXE77M9+iAURgUsIxjMDtDELkyjSOyawgYUgJdgv1RNwjnNdyyheguzpl6PbLcKrO83hQI9YbM60IZVdfxdwrn1DrmETcaCJBCRZB+1DQwzhxfiPMKa1j6SIcPwediC5JjolFVDPs5wQk55kSzYFb5eXF96wjUhd2n9ojn79wPAkeUsMy6NArPR+GwLCGKA+BRgkjSQYozf+Ps5F97uwvAa5NYM7G1aT9dU4u5dLwLcrmueFxAjL1rNLAdJfhM9alERv6eeJRtUDV9/DnTt6wj4H1G7fhl84L5tN1DDDw1OlsAxjrWhPq0eelDzuiHOIFEk14+W01e8IukfP0irflWExI/OW7dokDqhuTEyUwS47ZZF4dyECWdy+qZF/DJq/YZSAHjOsoQaAFF2Q80cpuiQHNdZ70LvweUa8dq/4p98nuIJOUEGWkUdB9R6ES+WihXBrbhJNQo55Eix3zeDiWNMPP6ostTi9CBJ5NlTxSOqbZyvcg7dzZtD32qFUV0cNYYUF4vIveaezuEE8k5X8gS+QE0MeC2J+lmhNtVgKlg7QR5XsPiusim7eGQdXAEzmPWZ3l2tsGGA0BrE9pyj/uU2Y09oJVtyURkJ2scYtNWctOWcK/IDrUQ29sZEvQmEbAXr7VpP4SYWgv7f/TI/hTGnUxE88K4cvNWUiHOZoxyUmFSGLnC1FmfAPtEyIIzC2gnzQJckWf5F3/w+3GICfegz2EfQr+jJJHkABw3BNibhSSf03xbqwOzYRhdTvZctEWQp7kzyENNNA3CYew6LpB9rhdgGF+WtYVzCgLeBUVd0tUs/GQuCHPZQ7KtOOz5yP7qmbf11B6HW4A6AVVPr+kRUo5Tr3BPGHH7miq1ZUbtZwpgYq2ktlu77wAAIABJREFU0LlXFFuNfA8niydHK8hz7ncEgLCh5ewYKXxYFFV+Ry6bzJiGh0NWhaS2Yd18ubC4FaUmn3QCi6COdk54Z31eZ7hHyJiMJaWwONEq+BqBFnUEeMmIw155ZG3eDmvHo+AhLZTawjO3CC2Hj2bhsMgWgeQ2D8JUAbo1yFmL6Ul/8UJhqHy23qdrytppCKoc2ue2wKTsVjdEPoE1xQ9BngDMOhZlBYqLe0iUBQFiCy5YHQ+rBZyVFT5qqycMJg5FWL9E3HsIKfASQLdCv1mXbAXXyUGLUv2Qoh7SCTYTeqE4au3N2/H6zYPx6P5348mzVzHEh8bJTLw6Fgb1fEDUlZs/zfhk0iECytIqDEVDFxRzg5XpsMuMvPag1Ms27G28TMrF9UEurAAmVwmHxhgrzAm5d1mbOIiyqvksRnPyJO4raUdWlNP9I4DjfcLQ78KKPA8I/vHuv87kuHS2eNnQNE7q7mxAzj2eTGuqaxlbe/Hc+XH24plxPPmky2FGl5Jq0BBp5M9+wI30cOBsbUZ+5FRfSxSCBpgZuZmFB5xeCjbM4yPszEjqMOzksT5/+sN48ORVwDDFLYBOdAhFYxTecOrLKAALyQ+l6AbADvP2YVZIj4T82XL6SO6jZRnAiPOT5yO6WIMPQxZglylnW/ncJp0a8g/FgKeTmnDh9Nlxg8b6J87rRBGhETgiizwdyjhhefTOoUS/KGxbSugtq6EBs3qZsB0FJDqXgLykh8TQv4ncvHn2MD2a74+nz58qB0dPnhjnjp5O+6bLUdSXMiHtsKF3Cj44CdWFuTZjmHXavF31MOB8O2k6u5nE1qla2+P9eDV2Dq6Pg5fTK/PGp/Hb3/xH4zcu/6NxYvlivodcayq+4aWnow9ZoLH8opmn40EuNkVHpD819xDR3PnMtLdERDJVjhSWrd2MUU6R3FoY7rcbz8bDx78cj+5ksMarrM9u9mMvz5P0mPW0xnuWFn2ryaenQ4h5s7msRV9Z05Ws2ekUln515cr45tuv0if4VkDwJQsycSQdlZr3LjnKFuaPtBpaaqkQZ/SozrZQzD+zfjqYPc88o63R2EnrOZoas+igwFn0fiQZAJLVM6osThppC/yEk5DPWgSXPaGzgaxqd0ydaB3J1FFGH2G8dLT5XfW71+HeUX1eC9kti4euXVTla6REotzOLKDmg34gLyIXMuvYgZoSnQDVBc48WkLvoI4UzDkfRadIn5cN5X8LNs/CafSu9iK2DDCDDlWnd7Jd74czgnMh9K4KxlZSouW1SibgZDp1FHCFreA8Ari4LN/FOkgJq4wL7NX9ZaWVThmWPoum0++fJA4Rx/y8lZSI13G27t99mpZZP4w36UhyLn3Ob357Zdy6ciO5odfHsZAT5p5CspH36pQwwUlZeCMsrQmCKW3/8vxSAEkKmqZIm7RnXQ83j25vqgwQg0JE6wbcEGyJXofAtY4QegcCLXud3xMdt6A8j29/fYFyzyj1KbY0C1CuvSvTbIxNdhSMAwECTgJMNU1IjenN1jlzu6yrIVpWR3EZrIJdIkVQh6ey1vZ0XA4ypvpPe4/qsdFBMYUN4Lhvov+CysoEIFxdA1ifZKTRec8dWAt7SGoHIo2z3TQ+5Mue7OgdbVvTWGv7S/pJKGojU9dBwe2bjUSZXo6njx6N78L+b71/G8b3UPTJiURmLyQ98et0hjg7Tp4+ndoDJmEyunviD0kdZACGu91xnK/gsIwo3zbyxuhSLAGrlA/bTBpFUS8AJL4EwyegBpC2GAeBWoTcvyhY1nsKi0KIssh3UJnJ+z+GRcagmL5QzKSQIz6EflUA5IUiVNlkErhhaDjoVjzmLSZ/Z7GpSMRrM1wCUJ/gFCVV9cimd7LYbkAgodN9S45/6IHTuHPAC961E4jA9OhlabOUGHtb0CAds02IIRU1EACAe2b8KUI8c7JSvrkvOYh68Xl0C/9U0nwJJBVFbmWnvEe2H6DE9898VsMu+ZyT0VQahFAKNikwOOAZI08OJyUCxx7lPgFfFnbY+mbmBwuUWYv8iTLx0TmwgEaEnxwn9BM9V1Ec/L7gbtHrWMdRECmH0AXzHxiMOg8obA+TRgXNOD1sttZD2E3XKPPUHC5AB/c0U2yshLZwgc9wp81tksBGNkg7gTFq42N/1ylzQmb3DFYZ+bNTBMZKw9PQN/eK3gCEYUCZRkT3iw8fNmQaNpPPuba6PtZePRx3A4Ifv3oeuV8Oe3hmnDt1JtXI58bl25lQQ5/TgCq7KYDMBDTtGWp3Aa/fnpwCDZw1ZB2lq2JpyoZciuRBO4G0OHDmic9cQFIgcGY0LEiwYKmdN1Ao9Dgmz28tTOvTpHHcu/eXaSF0J8wraR5xhAJodjLFTE8x93jq6PK4Fhb4YhTI+YTpTyatY+XIiYARwEHlgeJV/pR9yL7S/nAxSllfmf8E7LMzBJEWYENySmXFzS+NOkvXilcvn48XTwOeHqWzQYDSZvIDJSiYpJfc6d3tPE+uDVLg9X0Bu4c1Po06wVrsyAa2qj8356Owz/uc7Ea6NUZmTpgLsIU5/7CdzwegEeBmitCp5EJfOZ+pfzGWVxKSPx7j6Zm1R25aPpFjPjtXAGwOhQnHOOoMMBwAsGPhavOHkV0NUeT3QxiO1eRkv3j1eNzP2j8MCN7Luh9K94NDySenpzTFYRTKLWc6kqkJ8+yxBoxpVU+iV+jxqjHAmYoBIZefM4zKOZxJbvnvyPUxTv+Nz+Nvf/2749+4/A/HuWNfZXDLqSIkpFHMo9JSpQmgBFGN9uxkOhz6AmNZ9o00suQz5/W9OC8f9jJ85cNLjRiFKasbT5Ju82w8efVivPwxbPGbcPY7GUzw6UQO4MGMdH41HscJoJH9dlKKaFVJV4jDSRXCeB9Jq6QzefYLGW36zVe3ksN3OxXd58PonEi3oKZCOHXRZH2IGUAaDlDOAqCAsyzIRFHxgAU1X3I40eV5rToSm8Ca1aMAR+IkY3fsL81B8heAiyosBzE5dKnhb8+zqK9AfsH0WubEOeY6mqzqPEZgfxlIAgCe5wjjIrCAVTX6GVnJC6SzOYabTkroQd7D7cY5EsIuUDNOnmRCo3CO9s13YLvJSHJX0THTxkookCoR+2P0U73UUcacH/SfgH2iaa65nNdcXx7XcwTxZ8ara17XoNdAfFgPCA7kaZdc6qztoaQNwdbX+ZiALMJDGpPkmBHF5r/zeNg6Q/syRDD8BevqT2yFpEi3Avu7E2d2L+dkO20M3758N+6kQOr+w/tJxXkfRvD0uPHVlUQXrgYEXxtHlxMrt8NCGNY4s7RZ0y7xL2vCPUbMJNbMzwdYMG22Z0zcQQoS68xJZK/iqH0kxEyZRb7HscLsVO5ZrMN5s3MC68QZK8jEJjjDABnOZZovDMGI/lMyGgXD5iZeTzE4hJu2mocn9xtmlHtBXlg7o6MtjibCsCDbYNexo1wZwtBuG/M8mLrA/inTTW9roT5CzPlH5rGTkU9Sf5Da3Au94NvpCN2c92O/+LySR6SqEWgOi3JK7RLXxQGbA0k+M/FTB6KkmZ2Pci/NLuAftF1YYv/SgktTbLMfpCeuxh6/ePEiIPhxir6/S0rMRqJ0Y5yLTT6fcclXbtyILjmT3vfpdnSUCa7R494PhYI9O3TxojsErUeNNv/RH/yeGE+qGPCQm9+NwlnOBkFBY8RgQxqGwfFgChPVxA0jqx2yr049wZuifVaPm0ujs4CByOqQA6yHnL2n/+JylCIGxtwUWnPADIuIEVEUX1vgVVnl3uwAwa+zqQErMJxUH3+ZPoMnw2GRtC1IlIzD08J7Qrg91c3PREGyeT5/AAxnj9nv7VvXe65HXSAHOMFA8sCavAnWqQjuhBQOP4Kx2FC8DhAj3zEFWcDJS3i/MLYNrZWVAPySB1iF3cpdwEi9OwEynlxpdsXGcCrrbvkra9t8nxYI0r6H5vI8DiE7RjzzLRUGQ0NT5qtYed6ssQQzgpLrmZLA9bSkhvtdpyjKzAqr9wl77770sJiDJgtSprW2uEC5g0TKQvSo1U3xmS3IoGq3oNykde6LA88hxZFCcXEQyRMm3xhDmWsJiGT+KY9JKE7mYQEmkw8OsJzr3OepAXUE+JThTxmWQWHgZhiG9ynu2Q7rtpqxjC9e3kubtHvj8fPnucaKBWSn0h7t4unL4/KtGPEAqeP0CU4BzaE4j4vK1oVOYWocS0PecWUJANI8fNkaFVKLFjAQKi0Ub8AQhXbNu8Mw1bECBFvVmjXlDByibyePRNFUmOSdOKvv1t+NpwHu9+7+OP7q+ztjNQMMtvL7nTifKEocSMK+J9Mn+HKmK12/dnmcyTOdOB7lcYx0CByfdlugb64Gmp9zb4SEYYcteEqa04H90UKMj4VIpfUaDkA9Sc8XRpdngmF/9jT5e3f+YjzIkIXXGUNNA3SYgq2AOxlHiuUCshmz7Lajf+hM4ZmIyscZUr7LFnPeHY5QfO51DL/hdMDwuF4xmnnWjzsY/QCyRFYO5byfCaN/6eLZtOr6JvlkV1MQeNKBKbDwy4xcJfKj2ObZAS2HYTMKHElFabW5fFmIAZy0rEFQDUB2lfZhLx4lbHc/k92ej/XkMKLM2Psj5Bjn+5fCSB9Nnp86RsNfcOqQlViBHSYvaRirLwCt5FnDJubjuZ/o6TNL4+RPPo3Lf+vz+Pvf/ufjmyu/O44sn0ge62GdX9koGDRPIN5yu0a0eJZznFQxHXsYH4w+veLDOGcddgKAt/feWgy3vv0ynSECOjYyMnnjQQah7KaHdobJPN0JCP48ju6eCyN2TPD4du1dhmi8CljeSCYFz5V+09H1jNmmxdxKdNWJpIacOXlqXMqI02sBwufjkNCij0LfTiGMI0LBIveU9XBSHalmSd2AkwKwmwLDOdd7rx2y5Z5PSMeQmmf0hoMJdIhnh5bcE6y0TBhrM9dIMgM4XYsMfvKsWgSMytJO5k+KswR4xgSrryvwMmL+TZ1KLmX2DaeNpSDFJ5HO5l2WYWvB2wQj02axY205xrXQiwWInMNF67sCDuyEy9QUQIAv9gywS7oihwLnRhsXmQ5aNkUvr5GrDauIXmz6BKqcdeR+iLihW/M+qj0XXgBXYrm5cF5D9zAqfDuRCep3tOb5HOdl0ZfYYrfeYdnnOWHUFMe8iv0lxbHse62C/w97aLFmnf52jOJcB8DkHHxIStDLRJMe3Ps+Ez0fhBn+MM5lSMLtm5fTM/b6OJ9JhEfjVAEIbAOWveOKulaadnYMO6h7aI6+ussiZKbvLfrSI4Nz3cA9OExZZxha7tRJZNHPPPMe064YtpT/RCAwLK4XHWIC6q2hqXMDeeaU1jwcjhP3ydph20y5ZD9mtSQ6gEifQ8MkG8qUtktJe/h7yqc88VkYZ9I9AOgOE6KrBDpFG9wodvHKYs01Tl9SXeyU4tmq3WLSnlEBCCScGAqSfTyIQGS5u+yETK6rQ0c+etNBsCUWVXImuCipUuZZ9wz6GVN9OFvFQHYJ4jko+I7z8241/dGTDvH03v3xw70foo/Wx/Ho5bNn0hniUvKBr1/JtLhz40ycoZWj6dhE5gKYM/si2ZWv/YhjGP22S1ogDuGf/P7/lHtFCeemyB9lUTgEHBQYF8KiCa3xOIqx1Hr+NnOyxB1adnIN2wuQCTWOwZOuKMhB2ZR3zPtmipMFTozpC2PMVyAceEqEWvmIV+SrAXcyi3wPhhf/AoDEeEpCLnkboTMMpMxhhD1GVEOOwMqqoDwRG79QhQVMN8+MytcYNfOGyXfBM0HDytQBvnjmwrgW8RUwNkrUHEHBNyAtsVjz8QChYrfp/S/YTxhbviP/ekgIzcNOBgjYfzXXIPSogss/sm8aY/Ilo3Q4BMolAoPMtlgMdpTr2TJHBim/nKyB7D4rphfcz7XvMftOFWhDu96Hymt6d4Q60o5tXww8PXBZAdmZvMfQR65F6ycli+9nnciV5vAA7vBuMewwuyVZfBb+Mc8J5wajjGJDBlV0ctO9N55vsuDtkcz2dla5RXEg+Jk+w+b02cmrrXJqzjPOVQ0VTsESRpLPEJLJrcgW4ZHm7/SFJR1iLyzwRgw4/VDX0urp+csfx6PkID2JB/ox33U0Df3PpR3LpQu3xrW0R7tw7VbabWXABGNfKRgjvDT3hrY47WFapxB5IpRO+yACz4baZH6ZwIf9KdgnuoG/ZbeJ2crNwSbGFMmNRIkVRM80Z2hwUyMYaMBEpWdPwgT/8LPxs5+nij8FBaRB8P0qOvY4QPZ42shcjAK5fPn8OJ+K2lMZn3wkqR708V3O4AsMJ6y5d5+9Y8CGaSScK06U+4ZZQdxQhlQ7c+4ro6amcHYMje5FgT0dj2K0Hjx8kj63G0ZCdsPWApABM6Y72IIx3ytB2rA2jADsJCCNMcjAmV3yb/Mc9DvgIhZ7qFBrRBHVHTrPUO/A2kU/2Z+cJ8hzHQmjcyxG8nyGhFxJTuqxFMoB0GQ38N5Nx+h/gHMAGhORdCFiENgXpRI9IJAhpFxAuRHl/HY9edlpIUY6BMMl0G0Wllh3nbVMjcRyAD9dNjzXWSOGgtSsYLC4V4pCO3BjUcFv/QNG9ejeOHZxaZz6yYFx6W9/HP/g2388fuPqPwq7f8nnN1wLF2MaE6/0EGrcZt4vhIchVa6PwcJ5IOc4qQ/rH18nIvIuP28mFz5///AmRuf1eL32aOyupk3V20/j7fN85m1ypkccqHHSlMP11+vjyeuX6ROcIQA60eSQw6LnjCBD5FgnCnju2OmEL6/EcF2L/GXC1zFScbKzcbQZd805suMN8D3rQrpa+0/DZLLHrWVAJoxWuiptFVW9PUP7GpPZk1v7VEtQ64/jSNpU7Y1rhR7SZlGMhFHGaKr9BTNE29BjHQiB/cBMYcu4KvobYKkGK4nBmurwEnmqrhRc9Ef1FJ+37Z/yi1xx1us8th1i07tqV2f0iHsRoBcsGMk11Fwmtnq4DLAmkLvD+KKb0Yv6kzOkj11FrvRk571rVw6maIz8XsSH0cIFVI7/Vc/5AAVhHobKGqDTdDyuzlKq0YmC5TOAH/SFT11nWaeDdC33x4SFAqFpu9SbeTZsmfuTL0A/v3jxcty/d3c8fPDQM3YyuuurWylWvn7dgt+jyb13ycU42CfoXcwGoKypLeZHT6eoBctcF3taEsZai5wRyIcOK1k8T3U6OpCCOvOOwRHsg7n1JbHa+x05QLa6hz6vOKIA04Jt9jPfjZ02AjDJK19HptGvprLxPiQkr+WLyFFmnXXmlLqC0AoYR74RUf5m2hMyxL+xv5BH7bjDhct0KzeC6fJKfN++DJro/dKpp/jJ1qXTgTPtQUKnpITFgtgy0iehRfNZ0ybQB8gEpGGut4Pd0xnlmWakd2I/zogzATxjyUR4H71Ky9IXz7Pnj8adH++OtferqWNZSc/+E8kDp1vTtbDA5/LfSSNtDmaRlOlaswgSKJJotaf7/vCf/o9yAtwYgo3R5YYEvSbHItSEgMg7ZGFgCkFcfApqm+lhLdxwFLYN/bsH5NGZ02NbtdnDNb+gpVITrVmn6U3lL22qDSCMJ4mScW1aZOZmLgq8zD0pOwwjBiA7SNNnGl/LmDW1w7y6hbtsjgoKkmu2LREbjdEF2FMR3jGGZTXNsYT5QiBU5LweQ53vJmlBLCIL1EIl8jlVilY1cw28a449n633Ze4Q90zYrRcp05bvIcxKizDbepHygJjhHOT3DZsXqKGL6ww0fLTE8xmWqJLqlKAeZIw0xYO0ccN4Awb9PXkwue/27ethssE3UsB34uF5Mmt4YD1U3pwi9h6ZwHHNJy3oYA+13aSskD3Xin3DYRK13DTGN1fiOTmM+VmzxY1bFYtR8CF6SKbibvivise9pMhysqYYCNaVl4hMEJbCuAnyp3Foag37k9/odXsKesjhLWjxktnj+KoUbpESsZv+k1vJL9sKmFxde52BAMntfHI3jPCrHPADyV08akrEpXNX04YnrXgChE+eCHuVdTuU/NRDB8LC1e2QuWuuqxun8pCdUz+hMeqQdCpjDbEhG50mJA2lw9trRJV3GaKytCwZgGwvLfb4bvOak8uMsnj2NIrizl+NX/zwywD4tbCubAPngnOW3ExB8NFxIUV+l9In+Eye6cTpi+mDfCRO5UqUS7znXKOdJ1xUhz4cnPnc+5JW8Tk9GvnHHHgMCWeC1BeU3hd5pTiwE+TevHo6nj0LOL//OGx1etCGQQKoosJ38v5tGFM1VRUVmnhfQuzk/lJrwKQq2CcFMKkp7CPFdI7dxsBYNU9hRc46nVgAykZjsHwBJ6Rl4HiitwA45N9FvlfixBxLd4LjAbqIuEMH+SE7Qju0JSJVAIt8D11m9lEIvEcP0DIcOACAl2NHo9ijZyiqXEv4bi1ytJa0ms10HTFPOfcvUYJPkMcglWfZXqLINkco8hfmTUfJXHz2mCEIkVV0BecnIdK9vC+PP46fOzhO/zS9nv/WgfHbv/53xu/c/M/G+WO3Y5DKogKKPtKNxmhNQ804DaSV0BWCUOMOHRKQvZwLjC/5x5sfXo33e2/yDKspFE1niJ1XeY1pipsBwq/GdiIL71/sjfWXkdvVnInPKRZdOquOfre+kTD16nidc6T8qysBSQWEHMHDh5fGJXKy08/11q1MjYsjeSrszaFEU8i55vZhM2Fy0G8Y749brB2LVPBaPUFOZAkawV0x2QT1gFvYLEBMOxGhswQKqhuAK9/RdRJ4BsCqGaigb6N3GTQnavLdGQnGgKMW7HrVL6DMFAMwBCQSNlSHsc4RTj8kh+RF3iOg5UhxxmGV0Y2QIK5P5Ewg0bSJtjxDXdRh/5Wb1yIk743cUnSh9RA4GvTmR68HwHJeRDSL+xIV5v0ZfBQZKyiq7tnJOi0b8hYhK4emNfp3toK0NYifCWZQr9TBmGNKShJ2hmWlRofuUOxFP2vKHWuOPaUeh1xR1tyoDocC3UahcK6hQz2JG5Eh53jXehV0I2uztfEhuefPx8N7d3Sqid6tJNXm5vWL4/qtm+NaZOvYKYpEucmG67+k0UwAKnNOJ4aZb6tNYnkkuLCHjZLzWXAGslxiDRDYKCQbWtaXnclLpiSyhcgbqTi8iGyR215G+RNgfBIEpizkvuvUTVlEXqBuFuUvfDPrZ/pAI8A6GaaWgCM0i19SWFpsWLaR77RbiUC+OdESC4BDnSMEm1oT7gndCAlBOgtGHUeqnYCMHiKfLCe/qUfvZ0ifAwN2PgN2b842oJ4h+ZoWSeaDyKs4jsOUeh2d9HlGxBM5D+zVDnU0uR1S18gh/pwI0HZS2tbfJsr06nV6BN9Pd4gf0xZvM4OPDo2Ll5ILfvXUuBg9cjog+OTpTIxLjYFDuYymco6RVYhTcFQdUVvE/dHv/VMzHbw44yQRcL3cAhyHI/CgHj5ucxFywQuu70ECuW1syF8ExGq18f7LuIG4zcXEtuUTet6EtdkgDBg5WhOYsMDcuMDcSWUefxem03WqmPQcoik5GFZ8A/jyr/1mBdP5vD2O4cAjXOQ+4RGpeRYKjAkn2VRyklCQCDGf474QMIpkzOElIb/KSMPCLSw8ejtZVNAMLxj+yme9tlyzSkHBEY+VVQZYOvIzPwO+CcujpFFEbROHY9EQnmeN78Lb1sOqh9rCHe6rLLwTdVDaKEtRcQG7BVreA6kuFQAepO1sUDSeeK/NVLt9CRcv/lVjC1dRcrCnaAXO60Ih4GlNb19PF68PLd89kunnGfUYc1h4jpmzSb/kshjcqUfTrQa084+5yXwNIHzuC69DjMleEwlIqH7fToG59Y8wq1xjEsptRcTDE0asbHlBgDFfRlhJZwAlm4OWkBrT4raTX/ae0bBhVF++yMS4Jw/C6CUvMsAHxups0gjOZzLNlRu/lg4RV5PLuCITTFcVp5aRA0WomYJJAW3uFWcIx0bXqDyICy+bUkYHNYjIA/SsJM+ekwf6kb3G5DuVhJSDGC8UWmSboQ2CSIrqEn7eTksr+tM+DXh/8vDH8a8zNe7Bo7B6gKt83Al5WZfl7MOJY2n3liKlyxk5eerE2XS5yNCCdIege8gSjBz3IQ5h/wLYOMMU0mY/duikkKU9RGoEMsh3k3LjAI+20OP8wwZvZy13wty8TWHcA5ibx48zdWzLkKwMJHrCHLK8P/fpwAqLQOkI0Xxg8sUFIoIYZDgg0baLZQuUt2oOz/Pkz/JeRmkj44RsYa0KdLaJEATEA9qd6hQGWwMgy4KhaUTKtCFYE8JynG32kfbrM1+dyAv5hlzd60ewdhNy+xzHBKflg3n/7WaAMqgrVBaC6X2HwrJwhvjNh8iLuX1hr1nX/fkdqcqyyPkC9BUHUIld/jSOnlsaZ39jZZz/rYPjd/7mb42/f+u/DBN8TZAvsMFh5Fo+UYtvSJGCbU8zvQIlFBTnk52IkdpJOsfWbtIgtlIIt7sx3uw8Gu+2Xptmsx1g+57+2UkTevcmYP9V7vddqiz2Hx0n9sLkflxKnl6GtaQF3pt3OU9JBfqY9aFNoAONIFOiCI9nxO2lsyfHjTDAt29/O65/FRB8JvnoJPhFL2GHDoaVd6gK6x5ZI18fv8h/BJCNRsjq6Fkgbyqn+ZxdY4DXcv6jAAk9iLMpo4phxy5NQsa1cr0KkgE+5gD3KsokrL3dJwApOCm8D2Yu19GJxS7pmDd5qa5wdCL7PnM7BXfTQbSnMfqIw6NNrLpaTPGk36RDkNhzHD+7iNChAt0wgTv6glS93Bc91620Uf3Scyl1PdgkF63ojvO/GAYibBPQTsBmpLHTy9r2kmeCHEKn8b0BFPk9Tpn8NR0QFmBCuztZXSEcunxxLrH1rFFlH+cUoss8dNTzxBbCQMHXr/6RFPC7C5SdtBa7v56hLK9evkjdw/3ok3uJfq2NEydScHk9evn65UQY6Bd7cj47stBAZAcmya3n0SmWJrXYfuTfAAAgAElEQVSr8lO5YrVYl4I11Qp6ChAtaGzaFd1Dioiqd4TC+ZFCWu0Mrxp9Bfzy3boSysoeLRw58egEHYA6fYUVsBV0jIq8QWyxXu5FGVFxBHoor4vAkHl0lOQkAHbhKNVWIJcYRs+5BqAOTgd65f3gl+hEiARz0hdkFOcKuWDvSWlRN7a/MG9xEJKEDEQb16pDSYcP4fP/z9SbNdm1Zdd5G002yAQSbWYi0eM2xWosUpRoy5TlkEMhueODQ351OBwKWbbDD350+E+JZpUpkaJp/wE7RJMqVtXt0Pd9k30mcD2+b6yDS+DiApl5zj57rzXXnGOO2SHSrLLyy58+g7iPf6Jz1TnFRnQdaoEhJBBOJOIOqGbS6l5qWlLrkpzgF49fud/f3r4dh/xtiIuTmXg6P125nN791z5LWt9qyJxMoAxhY70bLX2dQBpdmhtnH9uJg5vM/VMY5wca0webAVipNO/2kn9iWFng10TmhmwKvrQ9+W0CO2KAtysFzhuwmBgx6ldqeAGp9g/GC3RN8j48A3NDELwKFkJnU2xzY4YQoGAwszJ7VYIkyjfHEzA5mlHXTFYoaBOGwOuNlgFUwAH1WWwrc3N9lK1hBlkGPrEoqo/YQ1MgyA+7oSrHrBfMErLc0J1c32h507CVb/Hwl4foBDvY7t6DaQS8jxYu3A/GNb8xIPPkMVMdTxhW3dD8Ph+D+0Axw1LDMI+DbOEcSgMwluubzsVTwgjP1tzDwsHg/DRdQrCGsTf0CpBUinugBWTNETfLAKaCdeuNyJq5FjT/ztVoEzVHw3scjnyI3fdco7IZDnbI5/nsg1VwE1kHfj4MC4VuKiZDcBx5lqBrhkeNeDSloPyI8sRDwXojcuwN3idGFSDNHqF0xfJoHmSrTAeGdG8nhy2MAp0MmGD27OWL6eWLW9P9R/dTzPUor0n+URiss+lBuLqeAoyMTV7LhJqlgMmlMIlcuCAYWYZRpPKe3CO2qiEf2IDmBMMgcrbKeup5cwz5vg5Ac+LMDxv3u29axWHCyhkVm9xC8uzR4e3CQHFkCvvCuu4ExD9/+mB6lNZB/zaDPgTB6ZIAVrCwNNddzJlczj2vBpBcWl+fLqytT2fSMmwhxSTHMtCBMzvrCiFLpZInpKgyiK6OwZVFwelDKHpyeEYH72jfyXdLcVV6eu5k0tibFFM9vPvddPdhUgTebjtanbWx6A154ISQ8zwmAzYPmGK1Ao0WNkbGZB3Q2kQfRgrMcBCQHxhEbWXWZy75sQBp2xOZn1gnxM9DtNWF9NiM484I1XyNgWYvAOQAElOMpImQpxamGrT17JM+kftAWY/C4oJafhXQN29w7KvmspERCjfmJ9qlDX2baFNgqOSDNX8AQveWuZHsbSJXuWlDnOnfvLI6P1347Qw8+b2j0z/9nf92+p1L/3lygs/JXivTOBGmPhTkena4vuePtpN8j9fUwSbiR4/g3cN3CTe/CgBOPnP27dX2s+nt3svp407Y+jC92xlZ++5ZXvcy0vguIPNDChinpUyBPRbwfJjCwORrpkXaVgBxUnnLUEri4qzmvnNeNiJz169dmb648aPpcpi7lRRmLpyAWYcQQP7UzOZ/fh+5NlMEXcXZR0Pq9aLnCj7NXUUuh/0pIC30U1+zf2yrSKQOtyYHOJLntnuE7+3ry/RxpAE8sGro2g47MsxK8Ryv04Fwp91XzQu/idwAdsUdjXRKYDiQpTbLv9EVrA3fVwcHDOmkEDFt1KPPAjlTkqO9szWTfk0+KvUzkCfyRtw7xBJSqLkiokC+fEkRyZWht8sSl42epfsZjUQXsVQwt0Yk+GKwtp5F8mdrJ+hGxFPP2nNKvww2tw5WwRzRZh1edLCID9vcnwqisEuitq5p7XC/36FWBYLoxJ20gnzG4ITbYYLj8G9G5k6eWkpniPXkmV+bLqb7yMnknRPZlHkse1UOBH2M+udbg3CYQYNZxw9lw+XjPjknyCVnhAhtwbHr4wbntV6zzjf6wJQddJsjiks+FeTydx04U0+JIEiUQBChe4w154VjD7kxbEe+C9aobRyu9MxBwgHkc+2SNOTLFedXdY2odCYzkBR0xEH/ci1TJpr60TUmcjGi4uARbIt56dQoEEXnWthhzjVAt+cM59qoHbhl2AMrsHr4mwIpiAKIEPGqwwn41bHgqS1QbgGjffFZ+ui9rQyz2nyd7hA4PneTE3wrTHAK45aTArN24cR09eKFae3q5+k5HiY4xM4Sg41Gjnen05YcVP4EDrluCKYjf/aLfyW2Yr84gEw5Ql4YTCFoGszKjkMyGmrsxfKnLkbWLAeQjcmrDQ0ahuny29gawwvRrEjX61DswVgCGCokkaICNsGWYSIUB6Cx4LPsKytTgYCZlUlE2UQBokts8mzFNkJFCgYAtm0+FKQBMlSchuHrRVGc4wHMHwwSShHSZY5K9aFG9wyjwmrG+GfXCf239U45PdqOmeMSYaGifgaA9eQGGNZws9MAeYZTIAR1B2uMdTr6rBimBReunLLDNFD2iDbnzuevZ2UuLgudw0luJYKFctbrd8nKPOtJj2o4D52H6gfBQMBtA8S1DR9hL6JEhrNch497qe9b/6OgtTlPOUgocIw40YCENVn7T716hwKa5VD23lAqHPnB6PFwfjDGr8qDdBPb8WDkJK7RogW05lgqjwCqMoF13NgVX1DnRSCJPCB0GNIyJggFAwhATUw23N4O4GDMbnIayTl6nj7BdzKC+P79J84bX0lniLPpP3l59fJ05YtMqFmnT3AOXM4MQ0ZOEMu1UBFmBjaYYRnsURUlxRGcNYMSbLaCy9bkWZE9ilVQihwOp8YAQGMQcwFxQL5Hbi7nEwXm1o8zdxhgTMutrXjIL589mm6nRdrXXz+Ybj1MODtR74+wtwCkLNxi8teXFwKCA+ovrSW9Y+3qtJxno4CJXGCALJXeDZsxwavA0/w3VpZOBbAEo6raCWRqQnJuM6IZ+SCUHRC2GyV2GCDz6smj6UH6Oz5I4dSLV+/C7gG6HEJep8gUfxhPWAcMIznFAOHOuF+YS4hLMEL6SwoRk9N7hElFMOP0INWIsrZxaJAFzgnjlOHlYJQB0/k5gIGT9CGgbTsg3Xx5+wwT2tU065i0NXL7i3rsEE2dqvbY5PpEV46HscWpPYyTcpDCMhh6z3AuNk+BGg5uXjynfNb4C+bzvoUMt0AW+VyM1YejMLQICyx1CnboSkPeHvdNhCgFT7z/2In0TV87Nl3+u8vTT/7+iem//Nn/PP1o9e/HuQn7JaBQo8C1yKQ2BoG+gmkCmKbjBLoM9geQbW4+KSP5fkDwu+QEb6U38KudZxmQ8WR6lQ4Re7vJ46aH9mZyMp8ld/h5rriZu89zLx87nbPPQJYPKXrcSmvBneRGB7gzPhnZZi84IzGSpzOs5OrG+vTjL75I+PqzaS2A5WzYG/OBYfFja5bCknNuzQdm74yqNJVqxtoZxcZQRl6sZCeyRytNwUjBlSxuLiStMSKaYk+ZfuSEEb/tOFRqA33TPEb+3VS+hqrxIk0dQzQFDTB+M/3Xv7k3e65nxe2exJ5zdgFvyDGAEvCoTq/9aocYJU0mnB8QXobMMN9XRpI/ZfnUW/wcZ68GZQAtzmftR6d9jpxXXmMEjihvw+QOnYHs4iZoxTisUB00rggjV7BQNdWUycIzIqeIFzqfdSlotees90kEE4DDOSoAQuEJrBLqbsFWHSI+QEoFb5hHGVHU1pQPpySvO2C4BIWhOSjkXe9GCJ88fJp6jYDghw/SbvFjBtGsTFdlBC9O62tXAoIzxIg0ONEuanbGMpZks3+uRE33Q4yibcWGsH8MnOLJKKpH5+r6Kh/ORKj5KGnkddj3pnBCyhnJRCS08SX4ZsSddpRzjPMgKCMHtl2u/IlOfe+7H4LZKiteAeDaw7lQp5iJ7XqykB3uwR6MHGTOEORL9LcploBO1hLmHxtrjncnAkpomtaGjeWDi6Gsx+FvaTNAAXlj+fksEiIuis6ziUDPjASPYK9ya7s0Dfdw5Ej59KRyDnr/do7g5/wmOpG12Ioe2QwT/OTZi0xC/Wa6ff+2tV8nGMO+ujKtXTybyadJh1hN//ekQyym5gMizqmchpUBGU3XaHMEOmDlWf88wzIImZhM76LmqwiYDB7gy+Tx5IvkGTA6bAwjDwFnApiAho/2Rc228Rlh4HhQwaU5L0jBOEgsrV6h+2XUw9QYhC9KlGpRopvM6kbIuKM9NpKcYgE4HkgXyeK8GeglZyuvMecu11+0wrKCQOsY+uPRwgiF4jxuhMKwSr1OJ7hl82vkC6xMfQDYoe/MTWzAht8MbmDzBfvcMCAfBWFBA+CMWdxMJAp0icE4GkVjeFaJ4F4wxAUxgup8zjGak8vQITh1CNqZYwB3DTD5WRQnDCbEc8GBIQRPiHd0v4gQehUOERifKUYKeJU+f5SDGcsqgOQxWCPCdl0j5yWhOA3tpSgoBhlhJwzOlFmEq/wrD5b7IM9QxhXWImqNlBLXu8qHIhw8xIbaOEw9qHbVKOXcamUWiv1Gd3ZurIDfBPesC0VKCCsheQmdfAQKE8ZLTKvsSgM3r07DUWXrz1hb9Qpea9keQyQYKeaTpzvEbtp5bWU07WbGwz5/9Wj0e83ErGDl+bCkZ6Jcr16+mhZb16fVMMErScKfT14XFe0qXJ4la7VHSCk5uihE0ndmTdJ1pFkz7iH3ZySEvD7TZMp0ErxQYXI9ZVKkPLRqDY97hSyrmFnqFLJsv3Nk7dOn96aHt38z/dWvv043hjcxGl0nWjJhjBeyxovJ/127mBy6C+fTJeJsjMaq4ybpr7g4n/G7CckHaur4qJCxpQzSUXZzHVodZj3mmebI2FqYAIwYqTNpSeaUpggLIzRpjv7ixZPp2b0w0wHDT54xNY4mP+2kSQ/sfWQDjeC+J5+RKASAEtmMjCwuzk1LcytlI3JtUjYA6LJIyS9mLxez9+S9cm6PpwCLHHzWUyW2yzlMKgd9g/N6UrP4KAeaRNF3cEfTM+wRm990puB7iBrFs+SQ5wjI0rPujixPysVRcpQBlzmLB3PIYtNfSHOa1/nknKpWkraC0giITcs0ZPBYwPBBct72YWdpl8dr8vw822GKCTQ7GAsKCdORg/Mdf2BauZQJWb97fPry989M/+lv/Yvp8/V/kGuuuF49/Ay6oCYevakSybO1EwTAFxCMrhTP5F2A5YPDpNNkUtx2UiI2d5L2kM4QFMVtZ9rfu/QJ3gkLvJfcvM1MittMXvBupsQtJT88JaNp+bYYMJKRtk9SxR0gTPePHcZkk9qCcZTJnNJnO/2pL52ffvpbn083bv44kYiL06lMkSPU2pZ86aMQOWtP+TDOAdYWbQ37AXOGvqeWQ7LUoqVoZ4ofeS+dEAQImPMWNjngof5mZRm1xfVRPQKVkhmYXnQ4jrwgFB3GD4Z95B5a60EaAil4yJRKxPxrZSEyD1PMHdipR50K20bhTGQ2g18gS/YRmKrn2iFqFNCoVVfdsrpbvQFzarjx6t5yZ3GSYKoF+AXwzXCprvB5sBn4/qgNlhGSYzhjJUiwDwV1JY/yU1IA81H7tPAkxUlVCdhrauGxDK1B1jWV2Jt8HGIthANc5qGw6UoWtkpgDMHSKNgh2GEUbBX9zvrCepyN3uAM2tkocvphG3uBoSJKms4lYYKfPr6fuoevp+/uP87SzNki7fPP1tLzPD1jo59PR6eh62qnfuha4xAp7DidKrD5kmasJmknvJ69LGgtvISMwsYylASbxdIOGUK3G7HJ80ZW6W5jhHGk7rRN3ACngtiRDocO9ZhmHaMbqx8wlv1cZwXw/ILwgT5gotNW0ogDdttx9MhWddTMSSJSOofOUWeDAxrFR8fieMyFALFGiJREriC5gbNfph0ZIwq7GEe0EQPkmfNIYV2dN+UKaUXngSGRxlyHgjf6p3cMe6VsltKBbGrzISOyTgzq0Vfn+kwlJfKHDA9YrC3N98nV34rT8+rt5vTyYVLq7t6avr17x8mcJ1Y+TpdT03Il6S/n0+no7Om16Uzafp5IiiL65DiDnjSgPAdRNRwMHNLcNd1m/jQgmNGEsxD8jCreJ2me8GDehJMiK2gRVMQAcMLi9+79AMnF4Smy6ABFukTMBKUNyfEy6NqARzHyEzFyuPPZHAALizNvj11+5Ybp85nNY5ymuXx4noYWOc15Lnu/NYRKmArAw4QpHpZNUAUA1sj9QUnizUV4nIqHilLp9CBrM1BIuc/DAD4MJ3JMKsVsRK8qKCF/Uqh5dhjTebSouIdUgYYw8AQYfUpCtzpLZ7ghtnaMUFt8EjCdAAUIlJF7skp3gCSep13gc7+h88hxlDLPBfxoIZArZihseDuzAiwLgXgph5RDkJcQtuWhZ2GZGbMOQ2nR2LiO/YoR5FyYPFTbTgF2bdNC+LiMC03frWgfDJjML/c7y69ESgA4nt0yBDCcPcwcCDp6oDx5lkYXCmhRUvmXPRIJ33o+q8BQbIBlFQC9OZEvwtrt3Uolc6fXdUucdcg6jJxYi5lg6dgFnAsmqkW5Hmbq1VbyVd+/y4Ss988zbjejOe/fScX7GydiFQQnl/bizen6RqqQ05OSgQsnyC1N0iwrrOOOnNG3F084OaLkbPMDQJXNzvP5OGIWG+R7tkYL4wdTy0IdIcF5eMY6BsoLEYI8K1EaQ2zkOrYbBcw/Rpg0jtfJZX4U9vrbb/9q+uqrh9OTsK50+tjN+tDRQzlPLjEpHBsBwBcDSNbPnZ/On7+QMFIm7QQI43TMHc/fyHHeaxpSAArn11AaIkROMh6+RZ3ZB4BJ2OMyKXV00B27AK548gzLeJIhHo8ePZkeP35qWyPzZnPGTfXIjZEbB4heCKNHygbtCxdzJpYyse1okB9jhQkZHvLcAet2CMnytMs2xXv6UHWoVatMt8znJExvvnEMM+uwGYZ+JyE2xxNziijGQHXgjGbfMA+cJ8fismDZD0aZCLaMhkROidHDTNvdJQCO6yDX0R+87zC6xLQXzKcGqcMRzM9j4Aj9QCMD9CUm95spnJuRwVZD8lzorMFCOogEUiCgkuEkKS47c3V+uvw789OPfv/89Ac//h+mm2v/YUBwQsD5xDaC5Po9U4lLlE0GBPMdw98AkSo/eUMK0LIXu+kNvLuf4tBMiNs6zJS/vWepvg/wTRu7t5sPp62kOmymKG4n3SE+vEU0SetYjGwvZtR4WsQ9CWOTHq77YSG2wvbbkxMVlb2ei3ycTJ/mjYtr00++uDl9/vmPprX1q2Hxzjl2vGmyLVwEoDgcxO4h6AUsLlEq9gDbWVRL5MTAJM9MSgC5vOib/OyTIR6gV3kWmBFaIl8Xu5I3w86qt1S1/VvFMaKe6DiBJvcHOKe2BZZtsKkURzOC3rSehozNo/UdLUzCycVWHkuEUUd4ZtMG84ieR0yAIeg6QBEk1Kdeudgyzhn36fN21K9pdXyPFaDwiohi5JIlx263I8iALYSvZZYhJLDVRAmw7bwn51vdinlRO+fzGavbNIxjYdQ6mbWK2Jae+dQOgGi+uv3XfS99yQPusDPcqaGwrkXlEuYeNV7ihasa5MeemyIxCv7Qe1ljc8JlqOIsb35IUdRm6jQCgm9/lfD4g+TTz09rcaS+vL6aTgF0Hbk+nUrEgc+jXzu9qktpN+ZoNydrQtghwH2BHQQVTnSLHwGHYz08J9QPQLKUcKNlo8+lHeMa3D/rUQGy9bSEDyta0GhCCSASp1aikf1Cl+MYl+ihdRg6V32PffXOCj57QDgL1I5wNW6c9w8mFVni80mxMmeXs48t6ZoD0o8yVRdVguPF8C/Ycs9MO7F0KEoLLAf3ER+gBFXbmiGHXLNyNeOfsQNHRjG9/t2s/70rNBw0lkI7zNs5BHXzwGxHrDWqQytZxdkDoUVv0w3kbfrdv8gUzjvfJjr7IHngqTU5dfrIdGUjPfsvXZ5WzwUAr15Mi7Sk9S2nOwS2WOyDTOJQgSPShYfzzghqCLJ/8/M/DCZs6KKonvzeKEmBEzdBOJ3QinOESFiZ5jlEsBcI/qD0sYgyiZgOvex64RjKdjfgW4DOehV6Jy4GQLcGXGU92L2GZLLBAIUIiM3783Lya9gwpAoqfzb6kRwhvBgnrrB444Dq+VN05qGswMPE6uzMFCTrr6eOUQA0DeawVt77RanADJhbDFNnFwReL7r1IFBFzPWdc4/SiddGGB+A6NeItEqs+BW2tCxn8wsN5Wc9jlONSzU6CZy8DiUAgQDSQTFwTZXxDx4/24eoS9hRcNC706Oy/yI5XKy3yTt4mgW7iibv4cyO/Tc9guXB2JcW9/yyZV0n7gXHgLWegVruE+DTcJNMJh/F1x5Kdo/r1uPXu0RZ8GyglmHo/AyUFAomv2EC5zCEgGGArYpzZgDqedJyyVw2XsPBb7RYedLh6pNnJbouevqwd6BjOgRo7MgzA4R0Utxmqvk3U2jxPgD4Taav3UlPQgYA4MUvBCSeSe7Zegrjrly6OV299nlSJFaaA+2gB+6/60bhJv22a5y5rzJhAC13DKYQ4Mt6ISFOP6kHz+5w5xbR8NZPxrmKoeAGGYEtbdoI52s/zNv7dxkn+uDb6atf/XX6BN+aXr9J3+MwobMQ3vdhTXCKltIG7Vwm7NxIv9ZLa2fy7/UUFARoJp+KkZYoRqIjRqDd0N5E0zHbE9hejgA+9o5VHmyfea7k+lLYR2pIdMir5+kOEYb6wb0naT0XYLUF2FQMZU2R9fmkYSwtz6ULx6IjjZcDfknP4AOOkENLYV7+RvYODU82SsT3MXRO7QvTIZjIWdwMiHufIq2Dd2F/Y5RhUvfzQLt00qBvJk4sTp354Q0qzgx0IxUNX3M9ig9liww01PE+Fpmkf/ZywnJLx5JPvcTQFPLh81wxME6MBARlvwjpkzcJAKV4inaIOErucz5rLyk4b8Ju2GuWyEDWFtYZQNsRtbAryE1Y61ML09nLc9P135ufbv7uhaRD/E/Tlxd+Lw7DWWUPiZIBRhazdzhIhzjRAiZClMyTa4GI7Hvpt5yxnIE479uHb2IQM/UtLdLep1sE6RDbKYx78i6tidL+LVkS086TODDvs96HaX92pMM/dt9/SAeQZ6niTkSCsPVWmGuEWevQFK+VdOO4lLZ8P/vyy1Tyf5bQ9eUUs6QwLrJHQSDN9V0/zxLpMp2sh04oQsRQDmcdfaXs13FAlwi62TtYTXaMEPMAd6Y0oHsQO4xjtVGVBjaAfzVxuICE77CMgmFyIiEnhswCgNE9hq0KNLyCILW2iHtCJjuMg/dlLw33Yj+7z2ZVEJUQ8LTTgznAPtsMlPSas3TD6u+hL2evG09DwRn37Ghm7hf9i0OKvubeIvN8kn2EBSoFJI1O1v5VV6PzGZwFY8fP21pspsutAwHIe7+jiJszyBbBjBOd5dqRedLjzE0FbDsuDd2WZyO6wv1nr21hnJ93+ljtDesPBqFw2QlfeQ6KpA639zPFM+Nz7/xmunv3UUR3bjqVHu7Xr5ybbgQAX7px0yE4LoVTZZvCIaaxKJuILW34WtTqKGCfl/XKOTOFbdiOTwC+DpRsN2uk4BQICuK5PvpisMimUflqfkHo5GdEmACf2Qzl3P5z4J06AdrjYcfFTBZhEqEe7fzAH6N15qyWBOBudys+3WhW7Qd7S426vaURY1NNke/qM0E1pAxFqA4Uq860YI5reAjrxLATvJbUpE5E5EfYe/RIMJq6P/sKWYruwnGdAdohT8h2c9q5N/APZ7i2XRINWycpGhnhbObnrA5DzpgY9ybtF5+nzea9b76d7jy6nxqJnelUOvJcDAi+eOnqtLaWtKqwwGcT0ZxL1NCzAvEE8BdLcV+dignGNdL6p3/0L0Mmda42xrnoHa1Ljgi0Pp5Ex4KqiEHWAgfABB0kQjXD6uJVDeanpWZci8MGMMkHU8mO10QLMXJOEX4Xd5ZnxGY330Y1wGLkfbthamCHF8J68F7YkubV4onh6eSeGIdokh/tO2AHEbTS+qQOEF6bFRY4RIEV1+Pu/clh6pUQLofNRAirYLrRZWSVzEFFEhhhUTlc3LWFEmxonsECCE5HAJEjVRHEPHuLiNqvT9ONIZIZrgIhtGSbmfF2vKLexbjHagUZKQUZPZLnOdhpvjag+wNslq+PUPP5I9wECGHz9XrJkWGPWAs9ueyFRQw1CHwGe4dxZuIOP9uLF+6gDcIxsjrZD3wWvXwy2RqqpNAHsANAAAQBXjyUQ63ymh4rFgGvksbqbdfzUTnLzzlEvI6UGMLqsOqwKL6XA573UoCH0gIsEBIdVSIULDiNiJMPgHMvAMoAmFY0C3iJGNBVAaea+w/ScEJhnKytHLbd/NnKwIP3yT96ETb429t3pgfpSUm4fPn02XiaK9N62N+LCblduXJjOnn2ZKZ0hVnhefk9Yw/iFWfsgHmWTt6r3qihxPhSCMl5yv0GAhmCdI+R76GI2kWleVisXVspVWniQzf/scWHyNpuWkltJyXi4YPb02/+3V9Nv7r1zfTydZ4pZ4lewcdRuqQtZX3oU7uaKv2Gk65MFxJOWlgMCE4eLawciTAOxiBUZ9iw98D6EekhVAVEsxOMbJcC6xlYgPXKmhzG497DWcyfV69SGHf/6+luWOAnTwKqAvqIMBi2yr2cTqXvfNjplfQvPpWCh8UUIC5yXrOee9mj4wAGlGPCdCxTgqTKMaN4FzNsYTF6gtx8o4ToD0L4Cd2/3QqLGUdgK90OmDi3DwuQ9aNoC8cDFn4urXyQZg2xixnDT+5f9gEJ3w9re3gsfaR5dv7UYtvS6Vg6g5xIfjL5aSfJU6APCoxc2GZqBpxaBjgjrTVMbiBBBpwEbNLaEd0ZtQwrvpO2aptbYWBhx8m9gWjIipNbbnoUdwiYycTLxUxEWrlyZLrwk6Xpy7+7Mv2Tn/z308xO9jwAACAASURBVE/X/xPTIWYjHJALnSjCyXkvABftTMoF+lGjS1GYbBVXz0nO1/sfUrS4m/uY3svCbocV3tx/Pr1MgdwL8oPfhg1+eXTafhTv/C1tMlPedyTdIT4uTXtJAbt355m9ghk/vuVY6IZfcW0Xsz+nTy5noMGl6ac/+mK6evNmwtdJKQpzMxeZWwgQln3z/GMEARu5X/LHh7NcUm7G0hV0smdEnvi3wDU2AedElx+1pr4izxOg0RqSdsgBL8IMEgkARFfvt7AY9cEaNX0OttgON8iHOC5rCkEhW1+QgCPWY8C1+GA+C71Th21UdfTfAgFIu7aLGtZPG0g6mlDVVATkMnIreDPWVGjCNe2MVCDmt4qpRpGSxszn8Js4rcJST7HXEBwRokcO7UowgNg4Wzr0MMCkdwBYKW6SuIktToh8lkstuJegQlc0AkPOf2FkI3A6ghBm6AfSALDfkQuKQbmPpgZ1rQH/HGPSgBzaxCnhvbFx+2mluBm79/zRg+jmb1KzwSCjo+qMz6+vJxViI1Pjrk/LK+kTjBNPlDh7wPW004DL3J+TWolsER1DhjT+iBCpjdE3oGbkASeKdRTcilbr0MjbZQ8s5M01IYIEoEQCuE5lvxdlrYtRyro2Wi7EyM/sACMLROFt0stGVyvOr2lhph+SztC2aOI1dC3YgmJi8BjnZTiO2GTxEFuC4zvknP2USDNlr/jFfG9t1syuILfdOaJikItOiMtvHXQY1EF02aYtssJzWIjGs2ubo/skagpu2x9Z1D3WG2sY7DKIQSCcRBqXr8CKIWyDmi9Jf3n19uX0/OHz6d6t2/aHJmK2cPJoprYmkhl9cvnyF+kycz6R2jPp0gFBQwtAHGYmy0KqYmtbW6FzxP78CUwwhiWMEGF+PAdzmDBsWRSMExtIqNjDxQaCprN0GBoMu4pHVx9lASih0A1DAn1OS40APKqaAV9phs4yqTIQKhaOxeRBOcN6vWx2NAs5Kgd4bRHGEYbtItZj9j8KIXKPhhMiAACCj3jXLKaMQLstcFAbwi8wkk2M4YRZJtVC/x0GEw9LVg79AuvL4R3pF6gMhCo/RAhVfCSb57ULUbbm5Sj0vLcKmdZLVUp4NjAcPFuVz4x91lccXj15SIL5GObDGCJABLlRdKJBKPVs/GdDv04zIo0gktNpM4gOyrzsoM/jIcuRTniFQ+0gELEh4RwkDSPf0CHPrrEwzQKmosZeFjAG1KdjnwZQltEcniNObwFbmW9zJXP/EAcawSJf5aRWpnvkc+AhYyi4Bs/kPeHAkFsNYxbPP/uBPJrLLGtYpVId05Zc7Mv3FKKRm0yuKB8l456bkD1H4+f9vNf7431lkmAa9uNZ7iblYS9M8FZ6vG5mOs2rd0+nr79L8cXTUF8J+64kFYIOEWuZGHc1OcFrmUx0+uwp04eOJdQLimrXjKaKmPcEW0RExZZxfV7XmpOmgR7okf3gFnW4wl4EqJcdqmPSaAb6PvdsCzHJ7CrY/ADAsh8g9T75zI9TLPLVr/5y+vXXX01PX2QUNP08seMSVrA26Q6RMPyZAPor66vTVbzosMKMr51L5wGdBAwsigOnh3smjJvJazphzE/JWnrGTCuJ4qaLiaGyjhnHeNLzkXy0zYzc3cw44SePw6qnMO7581c+07HF5elcQO/SiZUAoXQZCBA+kfzq+XjyRwJ2PwYsKjY4eMOpWsy90dOZ8PLxPAOttU4sZQ8ySg2RnE+fYwoMt9Kq6z37GCC8nZZKuwG228n3BuhxvmlfRjMx0z/QR8NZZW6nBZc62OgWgAC3gbNUEEt+IEUzxw4joxYZ5usMUmEyWIvL8n4ZSYq6hKABuYOxz/UOjJxguMrs7+yHcc2Qjc30TyZVg/AvrZJMDBK0VVZhjo7TkSO5cKdWjmVYxvEMyziY/ovf/h+n3974g+nk/Hmv+QngYFVo14feIZVJOUI3Vy/Mukj09QCtbaOB5GzufnyVNUqHh7Td20w+8Iudx+kUkdHXbx9MO8/DzjzL9d4x7jeTFI+cT5Rw0cLSx/efTffj5LxJp5WdnCfVRtg/PmspsnQ+RXDXr1ycfvZbP0mLwWuZ8nQuTHpAcKIPC8gdhlzGv4CSMeYCClqlWTdRQILczQZoOH0zKTQ948J/QbVnw4gdQhT9QSEQ2i3nxagFtRwOQenzW2dg7kb1IZ9vBAVdFcGnV62FqALPsu061+jUfFfmP7IPycFzA06aV+6CC8Q7FGiorkFu+ONCEu3nB5wromEUE4J4SC3T9hSwCnZgs9A0ADxTz7hN7DD6dqRWIceASJw2WN9EgdD5krLc8XCiJZQcbexVlDX7/87AFSB52FmAsIDNMG71p0wb73RNC/p1tIZn7EATHDJW2ihy9QS20k4YElOQWDgkgM+AXfFDaSMILZ6D6Bqpjltbh9OzJxmf+91X07eJLEHerSyfmm5eiS4LEwwIPn06UwxNjeT+WEPwRNOBuA8mR+JEcB44z7NOUzLTrgdEBaaddMo63NyLJ3aGc0inyjO2DzJkoqhZ7INcYfNlifkUsBayy5EWSCIEfV7kdZYvzdpAzLCh4Eg+thM8IYqQKyGn2MjSNO02BF/rYnCTjhPBrpkV20EaaUtYC84JNR1cZTh9yjc2E92g89dopSkVEDB8D53l3rGm0KLFaxJkYj7OGfcXcvR41oVr2lWC5xUIdd/5BlGCrD+gnl/tGlKb6Nop8lkbapxyD7vp3PT2RezHIzoM3Z4ekALz/Xb0Rvqkb5yfLkBIXc7Y5NWNtMpb0W4ZTcFmMvsAfAOhxj2xVxZKZ9///P/4ec7zD63GTJR2148lxxEWj8NG785WB9LCmeIpMS8KGXFAsGUSACFh9vAUx3GGKWUjj5FDE2DnZDLAp89dmv3TKOIRtpHtwLfVewGosJEFPGXQ6wUZ1nMDOdzdcGj/jyS79/KO0OXDYJmcpS1Y4iySC0axCmCK53WX6nGx9fkgZ5rr3UYwBA4FMFU0zZG0x2AMFRORVGwilPyHEo4HpUXWIHGfVZqcEQ52oWefzbQBNh9FY47xSCtBKbLOABDTD6qg2k4NjYhXQz5si/IaVuAMkjLB3lWxVCHm87w+ALDpF/XUALqocTw5nh5p7mFXsw8FC1NEOFJARhg4ALV5x2jsetYNXw3fV+WBE8J1m5emSUG4Z6EPm2Lj/QN5K6Q9MHktldR8BmtDriLvwnvVAIy9RpHIFhU92saPhuRqDcBylQ1rRd9R+0bzTQAwaUACEXchRh+GgdZogJWthNADoF6/TG/bV1Gy36ajwZPcR3rlpvjtXKasXb2QkNulK6lsv5hRymemI0vpDEFkBOcRZe4eM3aU4qQ6hGJ/1pnnZH24bQ55zldzmy1zVEH3BSimMhUV854tDKFMCfsH4G+ZfId9BLS8e/cu89XvT3e+SWHcbwKCAzhZ6lmrPphg1pGCvvPxmpm2cw0QDBNMQQHt0VJU5sx3zm/AbzguGQGWEAfZI6yy7H7IE8yKL3OzGGbukTzr/Sgw0zTevp6ev8h0p/z9LukJ80m7WEmR1MmT52xrs5jhHSfyPXSKwwUosLC/cU4L0xhL3dtz9vv0s0UNz88lDJ/UAIe/qOBgE1r0gPN0EGZ89/377Ol21FqK1/BTzMeLHsvrZGA4D+lscAymNKBDho3zjpHM78MArPmwvQKJKoMUiCW1IuCMY/8xyliGlXXJXpp7S+9uDHaUraOJP+5YpENhqXnIAep2kx1Rsc2dzYDgzeTcbiEhMjysL4zZfPYE4L9EbQRHJAaGSXhzGZ18+vLHae1vfZj+/d/9x9N/dOO/mc4sXQuwX8YyeqaIRVABLuDNZ3NO0RU1DxQdNZzN3+i0DwDmAH3+7BykoDIpEVsMzEhx3Jvdp9ObnafTizdPp/03R6d3j7MHSX+Y2z8xLR9JW6LMjXu/GRD8KGxNKvc3k7MHCK5GLjBbzHNfjNP4+eXr0xdffp52Vp8lr+90UnMSgQibTn60e4QTRZ9Q9prQeqJFnFEa77cQDAOe9Ub3Uhht1HFEGU2oJcpknsGQC09e7YUaCExU5FYnfWguZbmgtmCzXVhIxcIRpGhU0iRf833k0dagOqZll8rEjzQMyQF0dp4FPQlgQuf7xoKZat1x6k0X4DszHY4Oxlqoofs+omik1Qiq6ZyCnLaPdfUn9gaw1Ugj57CRHGxbd590PO/RXEnsFywtso2RxWY2vA3Q+hReV4cQ+cy6+vp+XnV6nQru7QAAN9aAzSTSZ00Gj2KxU8kQeuzLXtK7mv3DVkpulLAQgOffMMDaRs7+KGpiKuOrDDD67s6d/Pk2qToHKYxL157LGQN/+UZ0M5M8k57E2sD4Gk1rip3uQq5HbYPgfABX7YY2czhEKDZJwcYyiU7z3EaB+A57iQ7kWSiedd4Cz8T+cA0gAYBZaKdNm/X6Zw14ZmSK4kqtJqAfMsOUg7L5PDM9qc2JJCUH4mGkBxYgY/SR15Ikyi5ReXZgOM6mN/jINt0TE5DuaJ9fsQdbXnBvOivsrk4f0ezqR5vqcRbYQ2Wx6S5cdzbPgc4tRJbU3eywclp5RwaJFJMyWACK4IyZEcoCuhs8ltcToeGsoIclwTLAKn3KX2Xy6bO0Kn2QFmkPEgWAnD118ngcnoDgi9dSYHttupDUiJMhcpzAK/ZijWlJiwPM9pHugcCCK0LO/vmf/HHWDgYpye9W3ZdxIi+LyltBSzacivz2imsOD8ZHJWWi/GC1OJQcVY1iF72V+mOTYK4AIDK9KDFSBaqSm6MJWEPvofR4MweNTUbBoMjQMGm87pztenb25mVD2Vp+jmoD2CSNY48UjPyxJU3Cu7M2UkYxAb9sEALNVniI2+asid4VWP/2BTDebE7eS25aDi0gymbuPQ+mAPDagoNcgwRxPleR6QE35AUw87oA8fF6RIp19NVlE1V2EXzH/vLZOAZWYZL/M4Ain2U4TOe+StGUDoxFDy06Db0DMKZ6/3jWFlPI99DBJqGMPpjNoKWADJDkjfo8GNA6CH0OjBH3SIhBJT5DRIA/hMsTwN+E4uq51jh4ogOmmh9ovRH3gtKT5UJhAl6rKO1biAGQfZkx9CjHAt2ZQdOjy+3a05U8OJlfHLS27YE1pU+swH2wm720x94KcYvjkie6mxA9ecHk1b7O2OQ3L96kOffX06NMO8OnOpIc1VMZsbtx7vJ07fqNaW31kjnBC2ET7dlLD2wUC8uKs2SfyBZpqjy4bzScqhPjg4Jo6ovpHuwBjz/bSxRnvsGaeSDyy2fi57BiAUlzdBAwxyl5mgkVvn+XwqSA9ju/+c30q69/NT3Kc1Bc4BpyHmmbEjaAPsEXMi75ejpErKfl27nV1YCRgLO0SZufaz6szhrePvsDc66h6h4YotfhYE+7t7PBBbaFCignlYZJdlgLWOrNtG/beR9Amuc4k+rtcylmOJkQFjm1AGCiB8iLYWXWExmU2WIdk1PKwALWMgKPPH9iavk81hTHIZ+JLiGl50NyUs2Xg6lnLC8APbJ8PAwCwBlj+jbrsx/nh+IeJs1R8DOXzg1H0uGCtmEt1iiIcCJSCti2w9juk1ebIsrmhBY8tB9sco7Tq5kixR0GhaAvwVv5OcN9diNf5LmZdWE0KSksGUKxw7TCpGp8IC2GtI8swDKOQoz7ysJK8zGzD/s537uHm7m3zenE+b3p/E8/TD/5Oz+Z/uFn/2y6tPKz5AWnIEh9w/kKyzbyfyEWPHGjdJ39/Zt5wW3jFQY4bd4A6jsfXmuQt9IpYmufCXJhgzfvTy83k8+dnp17YYL3XuScHmaK4hQH6uPpRFA20/0jIPhB0iEYPkNhHKYF5y77sJxc77X0pv4y6TfXbiSnPn/I41vK/s8hd6QVMYzETimQFzHU8eBI5SAaVJoKQ1pGzzDxkEfBBORFnjEl2Gk/J61bAgMdpG+MfRg2ix8DurIROgG5v3mABjIvWcJ+Q37UQDSPtEXadoPgdGBsZ9E0Wk7lENIRyKJJuuGwC6Q9oY/GiVLn1vJ44r1jQF4+y/7mrIBkE5+b58hLKZxG8eu0S/FVfqQA0IcD4HYcPaCvUQMIEvVjvmb9/FTBc0kQoz2uE3dahtpWVUYNAcEluSSA1PM/2F2+oZ7TISmRMyt6F5CBF/ysgg67Io0OTzLR1Azke0CmwqrBFDttDaYw7wMMsZQhVHgtjiX39Dbn9tkjQPDtdAu4rZO9ej5RratrYQYBwVfTvz0RHpwJUjJznTmIEIga9jTbQsYnssb1sNXVzyxt09c+tVoVtNfmWCeDfwoQ1f7NInUFmZKpAH8i2EbSdcO0h+yRLBxPRzokEwolZ3DsapCl4XSsrfJhFbu+LAWFF2IoV8d7LLbA+SNVlFoP8Fwn/M7GLVuYCSbBFKdoV+cRPYmTgbyL+7r3H4li2JsdEQXAIh8zpxlsJDKpQ0V0MTLGkA32m/1D8c6czwNqrKSvcGTiRMbBZZV18LWIrHPJLWquLE3T3vBjZKGRc6Ji2+na9CbF6U9TVH33dlqWhuQ5SJrXhTMn0xrtbPKBN6YLlz5Lq8+1TIuLrkxkrmeMdFcKupOCBosOjnUjMBD5/P/7X/1J1oa8EHKbSn0LKROK9AIkZXOQ8SYNfcJMgaABDrBW9XZYrNLd2rp6i1ZuA7bIPcEwJC+NxVcOYHSyZMicQIQ3ooABPHg7BdMcFNoEUUCg4g6tbzAM9gLwa1yhAEk/mo1nI/N62BsA5IIJ0votTSfg3nib8kQIg/utMBzL17ZkgcUFJaFodOcQFB8vxmu3ayJSKRNnzgziaNN17m88p8UPCHe9KkMeo/L7GLkII7QguMHAAjT4N4pMIAqwL8ssc42nZMpHlQ/Po2ct0zg6YOD9EeoTFNDyLsAha2DfSAvI+px6tTosgDDGtcYAGNbOPQ/GFd1Qmw4Qy3UMl3XPVZAW2GDgyVvDC6xo69Xyn0wJaSaw0BF0TqGsRtaW1AErx7NP5nEDv3E2YHUIZZSZ0ZOj7/JQArNK51lOppuikVXP9N4wcjIKgCSclgJwWD7CfBgGwtM2jVdmGNbQaWt7dCyI1/ku7CFjb19mwMOD+2GCHz3O8yX/NGzVYsL3FzKZ5vr1H08bVwMez5wJq5lcRsCog1fwEXLwOScx3nQ/gJi2RR/PA9OOs4Yy5J5pA4gMyx57oJBi/2WkJV8CYKz6J/UljDR5dEqUxRUYG1izFPUxiS17ficMye1vfjX98ptvwr4CglFwfEb2hzSiHPGltEGzt2YGF2ysXZ/OXliflmHklnN2ucVsEaFcmOGPhNNyr3PkAWKQIlsMpTDPP+tqqk1evzOm5CH2gL3dva2CSvIneP68n+lsy8kBPXc+4DdsNNN9mj+uIlCmmV7YaUMIFecWeWJhm1oCHuS1gDRB6lCe9hiP84hegUEKGtLYsoYWX5DrhwNqjDJpCHEaYHX3AtAB7bKW6ELACE4DAMPITqZUJaVj681m+jC/N5+Z/Pe5FIPB9BK+P44DZkP4fHYA8H7a+pBWs5sUA8KGVMETUt7O93fp+UthYKYefjySlJlgOvKed3IPO4QaBe7JQV9emc7CkGe9AMTI1fZhciIjq7C0J87tTiuffZx+9HtXpn/0o38xXT1LcdwYF4vSGgwvDrTxmpy3FohiSKEz6liR2gUgxhii/wCdMHq7379xvPz7DMt4FRb41eaj6eX7xym2fDLtJkPo4EXkef+M6RBHdpeng+3DRE1Swf0kLdayVuSow9xaTBM9xmCZtbPLCV1emX4rTuSlG19O5y7EEQpgWaAIMut4ghS3Ec6Uucx66HgbIge4weIXpQIAKY5l2wCg6gK+n9OyKOORZ0ZYZALLxDKFjUlbs8p/J8Vh23ht7pMOKuIh25wVnKHj67ZW36BoPpD7MgAmckMKkCyeotnIBekwAiAg5qjRKOiwsqQXE9AOwJMPKOuL8Zvp2RIctg0bezd+bMcWB/JwpgUUxkfyXqIM9AWfRZGIRgBmCXgDUOWz85u6AvQChBI/h4xifQpesNXm/yaNgimY6IHqtka2PKKAM0ozSPnjveTIsmruIfLFecOOFSQJ6GV2WU/SAEaqhD8GLPP0yH8JNcm5fI+INDmph7awzECWx5sBRHemr5/cinxsxpE/M312LWlqG19M5zONEF1NezdBI3Yqupk0Rac15qwy34CetrafHOQb+2u9UU1YwaRF+tjgEksWqhNxlsnX8vgczSXOWqHHeVaefOx5zxn6fQAJzt5wQsAcjrdRqRVHwWi0bVtfT3op6SNwlfPYQ1NTkPPug+lnPJufEkcZQgjogs4jfSV6WT05I670Qrj9Rgw6Grw2yMJNCEQKvYO5TNkTdBczUOysc9GQxWB1OWuGPdzbPmdhLLrRlm+mrjLZtvUN6BtrWkZhqUTD7N8cC5wkbGh+U2D7MiOTH997oC2+d+++Dv7ZlYXpwoWTSem7mo4g1+IIbUzLjGA3hxQchEPd+ii6YZgfTrQCIok1/j//9Z+CEgSgnR4yvEEVxAAgeOYsmN5h2TihThYMU+gW4QWqNGq8MZLkaFr96Fu5dovD7BUIqIoAkBpRBYEeGIo5aMHexvmsKh/cNQMO5vLKpImwyuQ20b2sowqQR89r9rOJDLsoA5HlykOjLBUCmWZ+0tAarzJHmRymrMWniUuwBj4woermueqN074nv0n8b2iV56jHJ3OAV2MyLO/jXjkUYU0iiDwrbJcRO5QWoEQmFLGo9wM+tYDDBHG8a17D+tSDM1/O9Rl5VYD3vNfPtIUK4c+R/8x6yHZ0zQk1dLRzQyKsv3l1GP7cC0pDcDYArRPx+Gxz6JoYTzjcfp4otLwPo9GyDjw77qV54e0o0IpqXkuOV1lpHhC7VDaCQzEXcENeqdEG5Y3D2SKLGcMQKUZVVGZMnwFkIwoAJ/a9QwcADx15yfWrVAzoJy1mqN2y60P5cRAx9Acp5NlNbiYTzmC03pGInwKfhw9uTY8y5exjPn/pNMb6REJvV6bLafR/OS3SzlwIEwyTQN6WfSJx/jAmWfMc+h1yETQMOBgND3HjGmHtKOkqyAqAKHfqwec5cAYZuRypAARorBpW9czyrLCxKDHCVnnfbgpG3rx+kZBRWqR9/dfTb249SP5tKv0FdI2MyDplfZYCPlcDgpnedSVDP86duxLDsRSQn2sydIAUBNeT/scoStKbstDIPMYje+YwFUDluF+8dofuwIATRs55IewI8J2PQ7uUYrfTKVg5dSY5vOgWjD6Mj6Hbgg5z5EGtAWGAWmfMFyH7y4gK/qf7h3oGsXbqF2AcYERAmqIbHdDcM07791QxcUbIC2TdWbP8DXai+MyQrIBkREQii/QQJqduP4aXXrnv32fy3dsMH0njdhT0forG6I0Ly4beXV48H0CX/NgAVsD/dpjvgwBtpuNRRbW9l2lsadcGi0IPXXUP2xmZQQdR8byzRwoC7STj+Cwdn84mZeRsrnkiQ0h2IyObYfrfvs+eTu+mo2e+n87/6Oh09feWpn/60/9tuhkQvHB8WeVfTd0UNwt3TIvg6NHlgmhX1i79kdWfhtcLgJ3gZxHy9wHc77Ofcazy/Xe7L6a3B0+S8vBquvPil9Pzey+TF7wwLR0sTacON6bju3OZ5LU93U3nj0dh6Ujt2KH6MHqgXYAyiGlpbloL838lA1pu3LycqXE/ns6tJ48vRU1zAcHzqa84noLLo5E9BFy2iZvGeOqclFuCxSEjEqdMkgK2z/S7oa/I9lZUqX7HYS8JUKeqjroOa/bQchg7ElTukEfhyiAz+BlMHeAPfZSU8TiHEBGzYh/AeEcBawsBiDq5jVjA5nZqYfNxi51qr2qz8j+CmRAZWjqAM/o5LycKhm6ApYe5Qu7RswBMLkN7QgqcIJDyu2MAqvPtQITOJQUR2QZAInHqzeqe0PjRP+hGck7nZRFNLfTcYHu0Bp6RT2kCrD8MMmsmKUaUlDeNiJ2dMMoc22WK9UQGtI9lf4lBzGqG0Hbaf17D3mjn6gw4wEV9lf7AcSyJnOzQDzppN8+fvUra17P0Cf46eu9duoycnW58EV228eV0fu2iskT6Src8/yNqkGt1FDTAHADciGPJ9ZJ5OLzqNaQEu4czNBh4nGN0KHVI3idgRblo7io6mbPUlpx1ytD7RviQOfQ+3aU4Z+wJOESb3e4YOEOQaW07Os4A907UC4AIsWYPyIT3sx6CWIA2mIPv5/2y5WUjtYlH2ON8+SGCbsE6JJQGurVYHVdcJtYCQnUxapJrFpUwuMksSYg7nlGcxL8j22ILbBdR3RHR5zlYnxBDbUuaM4RYD2ZYnMQpk0xkf8CXLEMHyzDuvt2/gpuiQyhWf/nsdQipR2lZmpzgBw+mowmRpJRkWkvu97WNK9OlKz8KkXMh6VVJrcMuUMsCZhPr4diMKcHIGZGcpNQd+b/+JEywDGM2L8oe0AGOBWxqcmAVYYHIsxTT8cOyh07wMVexeSGzKVcS3QhTvg8tPsujVQYxciyuuSiEDOrnFKb0wFu8jqoi79QPHSBGoFsI3jYbMI9t0YIEC9T1+AuMepUqkIbDuH69g9k4aIXO64lt9XQ7OtoaYJlZAYP3UC9F4z9COobu9yO8UdjiakEPwKDirqrlGgKuMhX2vmXdXCjua4B69KeMUj9T2QB8mndclrWGG2+uXph9KzmgPD8HT2+eB22+o4pEoMD+sCcVYOHYAO/sCUUH7F8BD6qnRms20pLJKlbKAjyJAAjG0NptJWOnhprbjiceIR+LEFkD1kUvcoA7Dmceh88oiw7D0ZCKaWW1m7IKzjhXMY5wHuswwDuX9HDj4BBG5/4ojIQztZdi2acq40YBlBUfhb9/YPgpkjxMSHwrIPggzOB2inpevHgxvQ4T/Pjx7RRzPQtjmBzMpA+cXDmRCVdX0uv08rRx7VKMeqZdBTwymAVmRvFjkyfXBQAAIABJREFUPewMAuqo52kaBD8UBFdJtbinRlnRHWnLtsRTo+J4pLUVXQxouxfF3bATgltA3dy/hmL3w1A+TyeLR3duT7/+6jcZL/nt9PJNQAxNx/kAtoHznvWhrdjFeM1XUp1/8cKl9AnemBZPwTqmFVlyN2lNyBsAsaYxYbBhCigwZaKQ8ohx5gzWMe5pbmgO4+kY47SVW066CMzMqVOnU0hKr8qeVadzkbaD7Mr+82wYzDIc1YyDOZOpYE3QGxhpQBxGaaQ7ITh5befSj9dUYRRvWBU89IPnCYHvX2yT4AhhcY8a9oZV57mdomguW6BXvt4LwNvPtDkccVIpdjOgZCshO4ptTi2fjQMOI53oR/Qk6R9buwG2Aa+vXz6e3r5+ExCbtBD6iMvUzNgSWupF9j5smqK2mPueS/rAmUwoPAlIjDNCkdjzhAXf7GQUdpyE+XNHpwufp+XYbx+d/uvf/V+mf+/iPw4ITmGIDnLJAZ1T/8+/WV/AEAsAO8xzj1QtziuMI4xf9uYgRmLWPJ91o/PKTlIj3qZLxN2X/9/01e2/mN7ejSF+tzSdDAj+sJ0uHqnivpsWaQ+fBOynjdUeharVpjr3i3EOzsfx+vzKRlpZpc/21bB2F3EcIhcBwRTDssVEDholKV9NSgfybWHYSJ8zp1vGHOdlTNYzrNsoi3bCr0pisL+2b1Tv5uJ/s/DRlnTRIzrujbghG7M6GYAHsMh6mNgmJj/iSPf6vad2D+D6PQUz9tFTga2C7odAkEBqnq91E9oWziX/A1DMQEH0vOp/ACPAy9At1pJol3pOENtGGqtb1fIjmsad1wXH3lXT4uig000FGCmHXmuAI8iQ/QA1uxMI4pAL+Vn1ORMSkd1GgXmGki46BjgbABjOU9atKq0g0ZWhKIqfZ6NJK4Q9P0JE0HXgevRWz/1S4Z9rkGJUYJz9TioSw4x2EkV59uRlJnnenW6lJzrkzEY63Vy7EXLi2mfThXS8Qd/gDKr2x7FG7MUsOhEeesFwi9k469k//Kro206VqwrSPVF/dg0s+lJ9YPiHrnaj2fzKHmmc2i5tFjoEmcG6NiKhc5f/jFwqb9WHygb+y2zNXFeIHc4DdTQsKMCdPTVXRAUGCSOumrWT4/7ESpUNuiYBXoXiyKv3DojFISlOAH+1JSW4G8ZXJOj7+cUzKWG8H/s6yCjOIvpcB4Ms9Tg+OgXMVaj5MILX/QWM18nS6ZjpXfS4OT6QadjmYqj9pIkRqXv94m3SrO5Pt2/dme4/fhjc9X3sCR2OlpIL/nnSYDIgJbUlK6dWtF/gEPviCw1bZNvR4tjj3C+s8J8lJ5hQX5sj5+941SgHG1OzVRoDFBBhKrwikD65dqQyxAs/ekLl4qGT/u940Mp5Baj9cDsOs2ez4EDET56iK8v/Rk/DHEo8JYETwiFMrWz5KkAkG8Zhs3VbHuQwdLvUOgvHInJNLZfAhzu0m4Wl9Pk2oxu5Vj7DkckKJ+GmetRt1RLQkM+yAI33KuD8s6yoihVlpT9TBVvfn/XSf+jP9eLJ/YGWwAdjo2E3okiGofIojnYpVvfSR1DG9ofwOq64YSoums0VeCKEAErTWDpEw3xNFJYMLhOMKnjNQ62S+jQ+FODrZKb8SMXFfY8enQpnGYCDGCImjDVU0uX1UKBw80XD1vkTAV4wl5NvIjrIBMI38o3G+1gnG4oLpHAgOj6X3fk0RpTr5frzuX/6wfYUFejzcTodSilsI8wIIVHYbMIf3X4OG2kkzX0a3TPGYechUOQtMshVolz2olh3E0Kk7dw2bbUCWl48eZwWPL+abt99HNDxfebTp59uGvuvnU9fwsupRL5205ZPc1G4S4xqDOPZlBEcIlpkDTnIe6lsr8Fs0YuLBxiXlYni1yNrYZ1TDfFIYVRxaLKmFjUMVkVVhJHWs67yoxBsPyDpXUDW/bvfTb/65b+bvrl7b3r5disKqC2JdDhkRMI0BnCsnswI24sb0/rZPM+lhKXD0p5IaPp4hoLQQo1IBWeIPsjIDakd5KbCLllhTCiWe0SebbEE69vJ0ceTV3tiKekj6ZpwIvmeC+niYJvAmVVC77NWnCbkEklhvYZStGsIUjEDMxgplkynCsODUgd8cO7ryAmYVaToH1itCqzKHEGHNfMza1hrULruOpqcFc5t5N0+l6xZGGVTv5B6YqGceIAQE94IS6LMfSvFRDnfsJbIulEN1ocQ6fEwwGn2nsjCmzClpNjcuX8r3UfeTEeTn0wuicFuPh/wa7j1Q9IhkhKRzhdtwziXKEWMf7psvElKxi450qeOT+euJyR48+j0B//xfzX9w+v/3bQ8f9Y1bZeI3ptV3z4BB4N4CkZABe1ZLnFUFtG2ifma/rAuTf7YXYJWhmFjt/bfTq+27k1/ce8X072v701bj5IO8/5UCuROJgd6PwbqRYZlvElHkNiJOAYMdBnQK7m/i9Ol1eShX92YPkuf7Y3rN9Lg/mye85Qt7uyVbqFuU5VsfcZ+Z633YSk1AolYjfHCOsyDXZKUUM1pUBppAQCMaFDZUR6/tsoahJxRRsrj2DfXvmyWb8Q5M+yc7zPNbshEGUP7SvhcAgMcNGwBDBTpTTkfEg/oK+8GPUNqCPvI9YF8+b9iib4kggow5usR/fsU5RmyLdAetmroy1krRdUvj8Wzah4LWvTpjIjwd+7RzhAAgYbuuYH2xmddsSUwhoBXDBhOQGSZdZPxAyRCvowaHs8gkeTaQcFV3gvAEOwN/ACzxue6+Kyst1ajyjp9TER1n4iRu9upXkQerBVxRgAfAKhOihXF4Mmzx4l8+ehlWmXdmm4/feg5PZ/o0s0baZV19csMM1rTmUd3NBIK05kUCGyl5N0MGJfEcXLckB0IJvSrkSY+XXDY/S0QZl20pl03l1cXqeuQ10CqOaCKOgP1Lo88CvPRHwLADqCAKe2Akd4L+cSkPlKTUBsJPuPtpBU02jrbZ0CGbWIl37ADeU1kmoOrjqS2oMZySGtlrweFb9eGez+DDaQmjKBf2+J2w+r8KEzqBGpUZqOlWbh2keC5CsrnAONGRXK+BN1cp2BdTerRrEuG10EKm5+mEzpSM8Y53En612G6gbxKsfrjO4+m2w/vTfcfPcxLSYdYTDpExiZvXAsbTH0ODnV0SWyxwzbQJzhsA7BbN5RPdWgRJOyf/NH/zg5UwZosDV+dDSTfCoXIgQUUxjOg1RO9g2dtMADER0hViAJwoVAMhiYxBngBKC4UJ2xQIFoSlZ2tna/pGwoAgWGcQUdVNXlZESjaTRkCB6SyURTcDKPF323FNfJ5hyJv6lXz6Mw3FpxWC3C8jBT8DRDcVh0DiJivlH8bshYyq9hQChzInly0JwJDH78BrllEPCA7JQzhQt700FDI8aYZNSi7TFsq76h5V0NROFWNwkPTDcIwxSsm19L8UJ8DQI4iF3FryGjej0DJO0iXNHQGCN4fzEgBLKklsGec0x5ivBjHjeqJskdV+gWqVP722nworLijZXlGvHZanuFURE5IZDd9RI+S3zVWNBAmn9NVQzmY1lxj5PdYluEolcnEU6MoBQbvB0bFUckoZI5Q3i5zq+0qA0nbLVNdOKD83O1rHrF7RyFUBP4D4VIZh5ksaP40Rji8HkjuLVprN/nA5HkepKhpM0zw61fJg3z+NIUXX0/fPE4bnp3vBYirF1Yz5eradPHixbTjSTrEudO5FpXjAcGRBftAUoyE0c7eUjlMNIUPssgNo2nRCfte8eJOYB1ZXxxG+mGw7oT42bt5EvtzbxjS7wWSdUqEAAmLGXnIc1Dc9/5dpindvzf9+je/nL65fStT2shL7XV4fYFN+z+eCxO8kYK4qxevTOvJq1qGcQxbRx45ucBGdPJq0iRwSsnN5OwspUuG4U3b4iSfOmF82KP5AJkTOWcUJ8BiwvoCtklFUtHPmDCMKTKkVKCsy9YqH+TEIusDxMgI6CG0LZnGE+YP4eK1po1UvokIFddmjQUhHkiFz7QKzgMgWxuALjFxonKDYkSmMNiy5QCBfIcbQxGpY5iwSaUxLEf1jcApfzMqnPtxmhzHFedqeEFHnLgYVjisxnYUOmO5Hz/4evr627+Y7j58mHSJhPzIwwsbunCCaErUykLOasY0H0fX4gtkDzcTpXhP2k5Sdsgdpi3f8oXkFJ6eppt/+/T0z37/f50+P/d3DG1b5Opa4chUd2gdSQ+h967JjWPdOb8zHQxE/p5JYSzdsPjuATasUwm300f4u2f/z/T/fv2H0/t72f9nYV62Tk07b79PDvpmGO/k1NNBIwZ5luLElL/lMOSX1i5Mn+fcfH7982ktBXLnMqnwRAbQwJ5jyOdGv200XNMABgs82Cb3jhQcdFhhcdEe+0qqmHCkvLc4Tf0W4Mzesm9ahupkCB11Ht8zDYmWYuio5o8a7RjXSkLPOD8FMG2fWQluCylkmktHliBycIBkF5EvSBBaZgH060Shp3CweP+MoSrZw1mGdJppBo5IwZV7hK5Xc3Ef6LMWRzPNq85o5VnbYpRwpAsSZope4nFlESU6AMG1qQK/vH4/69AlyfpHxiGHfJ58b5aa0LHUOICNMUBqDdbHdozoDIeUeP4A8aRblIz53hoRHqJ7xwAGaldYCc7c/khr8eFydjvsJJ8XUEjaEZG6zURinqRI6nY6Qzx68iLPHUB0ejkgOF0C0irrUtqkncC5zHOZ7gC2EDdgS7BHCoZAzNSIGQjm26Yp1Kph902nCQM9NFWnkcJyIQ1EirF55EMjd6R+ct5kvYWLfhRsdgdjsDMjuosO5KrYtPzE7lbeF8x4dSK/7C4hR9U0Dr0d9IF1E9lPpRKbWyxm4RkkWL4DCbbnJNemW2ADyhGU3LC7SMgOwau5vnlF7A/2VeyGLOsPEdUvmVcCECeBtKmCSZFTPnxeJw+chANQJ4tHPBqnflbLqi3nMZnwOvS+KTUj/bH1ZQXW0kYUWCeF7MWLV9PTpL/cvZs+wU8e5XkOAnqPTmcTAbh4kX2/PJ09c8E6isWQOO49hX4SNnwm61t22vQN9MMf/9Efqh3N20GZoORcJjW4zKWGWoUDDc/FysQiuLSdqmBV0QrUNCpojoIwvjWXPsSEPRSAfA1YoZp8r66rIM6FQo9FCVGZTWFGh3AAagKiYfI0MlwacN2+v74nC0qYkPuahW5rhfAq0B+AxL9haAEkKCJYQIRhHBBezzPMCUAVP1VslWmuMVIjVFBsDl4FzgOest6c/LJQo+MttehOh2oYtsKOEOFZ404OVeL1+A8ngxBO84FRsDW0gnFYOUBu8xbanzUjedWLuoroOIAoALJBUJU9f/TcRsgHwfNk8uPBxit4DW9gCPgIQwj5tpN/8qxOcCOfGYhG9wsguuADoFnOyUIAbkmbVKVXvMH9NddNwKMdGoKJocha2PBb5SLqtd/qLGwIUyMoU2+yf8mfZK3M0Sb0Dhs581Z77zo1AGvkNqBg1sFDtlVczj5knbgX8sySe8TAgq1NQrkJb2f8sBNqHt6a7qU/ISmlSydOJRViJYZ7I4MyyEPaSDjmQgw38omcEsKEEaJ4JMY7rXt2MSKET23Jwxpz7HAiUe4tArRwCpYCI4FQw85gWGVF0hSctBikAdwXZep5YJ3IjeQscN5YmRiTnYD4xwkb3frql9NfBwQ/fJbCOHIrPdY4Dcgo+exhERNqv5Z0iI2A4LXVK2Ed02B+LmA/BWtmHea/hTwbwIR9Nq88e0G+HfdpMekobFwIUF5aThpFFBCT5ygUAwBX6RV4WBz4N3IGERRZyxFWQwpVgR7REXr03CBL1Qd9DXpnBug5f1j2/oTvMt7UQidYGM8nslDHQWOi8QYEFOhxPUEPCl7lX+w8Cx/Orl+OqGHbQQf1mn7dz/Q2SJ3iM7zHMpAAHe4HsHuQosGtyNj9yNbd7341ffPwrjm0TrxLe1Pfn5joseMpBpOhpRI710jLMVLMdyUqmMpE9XsAXnTs6S8/Tv/oH/wH0392859Pqys3s78ZKkJfWN7PPXp4AMFEXzgv9N/FaPNvpoJVPvw+mthUs+Ek5vuA0gPyg5PiQUj6yetvpr+69+fTu4dhpZ8mB/rt4rT3+nB6+XR7epbWgrtE3CJ0u4zPJQcv60xEYD1O5E9uXptufvFbMV4b0+n0CV5MVxIGs0B4kLuv054NaCMGaKkWb+OA4xhKDyhXkCzomBHiRX+wNEbORhCX/VBnUKNSg807kLl9wu44GaaYVV/N0iXKjjcvtTaKz1ZxDF3ZSojaNXT8yGnV4FbfOynOtD5krsM0NMbaraytxcqa/E96sqxqD0FxYK1GzwrAF4XP+wuFPxXVcn98LL8JnGmO8t5ZMSRAJs+KXCPgOkhDNXsqZrpV4iI/IxrJBEuq/FmbvM8QfkTI1qb2Pe8KmAoSm6Wfgj5nGibpjdlP0h003TKaREu4fG0y94luIqrCpY0CIXMK4+zmeo74SKJie8k7Z3rh8/Qb/y7DgO4/eqRMrKbg8vLltenqlc+mKzdvqofaYYjtr51z7cEzpKgp00QE6S+Ow9jUlNl9IjMSWsgAekSbVgDXi5Y0E6u6h2MXPUMsT3OBKyHYvVwPVp5fnDnewRpov9uSloe0gBZzicgBft16+cp+gT5zaQatgY0TqYK5XESdL6JSfLhR/vHW5jHzmcglAHPMT8hnGwweOrQYsDiBj5y1TptFkWdzHhxhzmt9jmI1nlgmmFZ5pkCMtfE8Nr0GRM5nWITIveiAZi8o+uM6nHFZ2zlzwYlwvnyZPsH3Hk23sGkBwdip5XT8ubh+KoOrkpq4cXM6kyjtqRVS7gDBJQcJTTo222eiTSUESc/ykT/+w3+pFfAQpmiFbBQ8PpK2FRaz9Slgq4HhAIUfqpHIJU2akKHL35CF2aV9mpbnOu0zF9AU46kgyvIqRRozjM2eXQ34XgGCvUVhrMAvybNzPwgD4ylpCDE+rerDkTT9wSbR+dwoZR6QQ0cuMgsqBBwbaNI3XwOItV8/HAp+gM46UJEFcBAm8+ygANEXuaf+owIMA4qytHiA+61nOys080DIcLYojHs4ZMLW3gg9quSQbNaItZ/FZKsYj6Rn6YekmwCGOaAU9bnGeZ+NeVjDvEVYRHcMvD49Vw5BwA0dNWI8YXwwxBR+qNQEwYX1slp8m8+hNpU90ROtsleRSkUMVm4wzkxhOkroAmWXvZd91YngwCEj5MXC+rNGDSKr0lFC7BefinPlXaBt8xpY8cjAgQVlRAtYwPyUVi20dcueWlwHFAJI5De9cZU0HQ02lOWEpcfg8GAFjcgdxlJQjQIQEOGxFrhrDDjGHI4A1r2Mrd2Okt1Mz9adrTfTq+QE301fwsdp+7ST9TmVXCMq3FdPr083v7wxrWZSzZnkBMPUoqVggwV9uQ36yB4EAOxRaKGnno9MeM/wW5ShaQ5MyOMc9Va7fspp/kcOZG3ND4oP0MLVOJKIEOkIJerLFMeob22HZbyfPsF3fzn9+rv0VHya/NFdlD5AkIs1vEbh9Lkw21fTHu3y+tp0/sLlpC+c1tmgxyaMsJ1T2KfBlph7nogQbLV9XU8ct+BtYSlFbxl0MReG2JCtzBGMCn9zrmnTUOPe6AoOqHfi4bMKO/92hhH3ydaw4zD9tunha92sAvG8gIJBZNT1UhUT1Whx5DEZ6ha5IfGzHqD9u87Pp7NAtcssGZtriSTySQMUelR5PTqSFAg+EWBm9T8v+sGRrDxSqALTx5Fwk9STsETINOlFAkkGm7x7Oz1NlOHX3/7bhPluT1tpfYa+PIzSpgfI8eiNA6bZ8ZB0AaENl/ltpPhEFsKOtQ/ox6RFHJl+8rfPTv/kZ/98+uLC35tOL6+3lSUrOwyp/NAAVzKcyE8K5fYCbll0woS7uy+nreQl7+29nV7vP0gUIQV8OJRZJtI/tg6eTkuHq2Fn0i85BaQYp/cvMl3u+WLynVOY+fDV9CSN7ckp5lmZ7vURkO1kwKPTxTiNX1y7MX35ox9nYtw1O18sROboxTxP8WqYNc4nhtdOAzbmHwCIdByq9ckbjIyYBykRQ+Q4LKIddcpstv8t9gn3EKYUuSNdqakIKALksb1i2fIClla/c045hJXRFvyqZtQjsmGOv+Vc0RlCHtW9oxUT1zhOatQoCJeNz/20hziE0cgLzmeaCjbqKFofwK0VlPp+e/YCInGmECrksZE7Xy3gQRfnfT4rzB7FpAFa6frjUCBylHiSvB0VyeeR2mT/eSJyxV917IatBfAuJNJgvQERIKQOhs8IFWuMTY+D7Ir3l3n6FLTaYrXkGPqvPWfLxvILXHAUoWYtch92cgGLDCeDM+/gI+RV5wKHjKhAxian5/f21sH0NL2ob93O8B3aV+Y51i8EBG+sT9eufZGpcZfb21u7NxxndClmSuIGnENRKMVfmXo4iCFIHWw18u4v1yJ6SdaarjUAt66ZtTJ2IXBDSgSiV11pbBz2uMXITDZt09k6Cha58R5bsSmE/qF7jG6zQLe2wbRQmFzWyuYAmHPSYhq9gaRSXnAQwr7Ok14AZsr7bBuYn6EPO5Oh6wk5AYlBCl2j9Uy0jYwwDEgPbeSsi8ZzHara8ndTrLh/hJNPF+yoL4n0+xpegeMgo90zw64b2dah4vNKqFrk3WPWc4atR3Z03BDK6Jh0a9qPDnn5MmlWD55O33z3bVKuHqT7S+paMjb56vq5aeNSukNcCQhOuuJKhvEsxE5DTHpC7GIUvaIj1SEZpPx41v4kY5O5w0NzYvLyCDotj7DgdnTA2DhVC2KqHpFMQRYdZI1S6aHlMQGlzec5sBioHq6dDPKlAwPY5yzKMfNQMQRZRP5Q8IN3ZnhK3Jufk7uY+8L+wviCYjE6eIwqQN0ii1QAOd8n7Eaxlh0CRu4g9sgpSyxmrk/1LkJKzrMNnT2UQ4jZBLwS3sOWGSJig4c3zvfGlC6E3olyRekqbcJIs76psrgBOVTPNxe1XpVtflAMuicsEcKAA8FGse5cT4urQUcoBCEcfhV1AYzrw7nxnnEEGJoBIACAdl0g3s2n1AVHWFvd3+KFvIdNRemk1JmKUUM0MMiefTylER7VkPD5uVRufz65Nh/yGTCObGYnFLHCnUGvIYgXRqhdhin729AZr8se0LFDwWBqFsViBeqEZh1z6F7laskntCPGWCuMoykakavt5JAtwBoBLFSeZYYI/TjggUejN+8oFrBfooaSw0l4bRRgjl55+qS57g7txQJct9LWiyr37bR4ev388XQr6RAPk8v5/X7yflfIbz2R4RLnc+gSzs2gCZr9L+TckF99LE5C+yQSuosHm9A3DKB6wl7LbFwdQcLjTgUjDIQD5o+jvFJoWUPMoQUgRmGbj4ecoxALSlVOXIOQD5+H0xCjtwMIfnh3un/vl9NXt+5PD5+/DQjOHubPAWfHfQvIyh6dOTmX9I5zydMMoF+/7uhRJtUtUlnN4AyU6XDqYNGYmDWfNmqLKUg4yZjjgN8Ti+n0AJjPC1uhzPnFQQYEVJFp+5AzgGC+OB6BEryp4KtYm9owO/91NP0NsA0gLDs4y+drIBwZx/k2igBFhdGCScrPZm2ELIDkNtyVMhuONPAYFj7TTcV+sPm38RcjX4S0e08ajlzbzDVAux8wY3rI+yVNBWBf54yizn0AG90M+FuQzb87ohsdtBOHixZtL188jcPyq0wm/Gp6kM4eH/ci50xOy7XmU9n9YS6MSNIiDvPvI3QhyRqwR6hqAND7yC2e7pkzx6frN49PP/tbP5turP+96dK5n2Y/UyB0PBP0ZJhI0+Ac4pDWULEoDBUipUbdnp9tR/6ZHPfy3VfTu+0n6RDB1MPIcvYgJyB5+um/evR0QsQhHyLfO2lf9Orpq/QOTm7nm4QtnyR3L04j3XMAijhydN8gaEVHkEup4GY4y7WbmfJ084vk9aWa+9QJbQ/OldPxOKP5A/t7JHKdY1mbwg3Pwn/Dmdb5QWVX8Eos5GUEq2AnTcMZ6XI6KPgwTg6TijAn02ldw44BHLBL6EONNukBpMDI7lZmlBvUOv/Kmi7mvknLQcXQyovvs5bKGPJOmD851nPp8GEbMbPMGayCPq7TPCucbRJcmVILjbjhfJYpODpWkIqcKQigqhTLmdljwGm+d6g8A2YKWFiH+aQv0qBi1pecp9d1HHhPFpbbxXxxsvicyBs63Xzp/CymTuJjdt869DgEEmPgAc5XdS3nhs9Hv+9lA+ZIw+HK6t1hwzyMwsWCK27G/aObUFNajG66W0Ql00Iw3Vj2InePHz+evrv96+lpZA1gey5h8c+vpzAugzLOpOPNyXTx4cwyBIa1OBCw1xabEiQbBiCvrIkEVBREmhEoSBf2vAwn+hhHtsAaLDRoWu4y2IC9QKcSGcPWcXFWzb0ReCMro4gQOAHWkK4fhZHqumH7h0zIX7KnNChgqBL6TQ+uaYSmEOZac+mpfYDN43yDy8j15l7yh3QqtRqR1TwziRt6gSzFeFaiqTRkYeAFxn4/Tis2zV+cXwCtoKOyzL/Rb9prSYOcH5j3cfZMgZKB5PzTHq0EpxwVa8G9DbaXhaC/P2w4epIoCtJk0XXesxP9c5hx7C8y9OnZvWfTN3f+OsTOfTHh0qn5FHafjfNzI47PZ9GBqS+gSD3TRzvHAXvRNBIH1uBkoE/AYoLgX/yiRMZo24JHASOHYRK0yGTWoGNzlULdUwSViwIe6l1yOvVbvHFCf21m3gEFGOh4hxoZlA2+AoxmL2WjZ1uSAGIAwm3PQ2jZRPYRKvC8z1IihjBr2GRBK9tc35Gj/ru/5OBQqk6OwYPrXG1mzrZdVQ8d7cDESXm9YzX1tPpsGtiRP6cC4NAL0mr8DWH74hp135bFJeTMzTmeMoagzC0KAM+shl0FSJhIN71rNGJTfom3BcPEmnLYGRhgVwFZwBouBNe8Yg4o14koAfGiAAAgAElEQVTBnAtz1S4P0rbdG41E58/jEcFIINQyvApew93OcK+u78HgpxxGlR6pC+XlWBMUmD0xdUb4Nz5HhFnlBSCvo9GZ7ZWRQhYM3Hh+NTepC107K4aRCCnAAC+NowO1zV3qXgNeGmKCBSUf6Rjef26L3GoVjpEB8jxrILlfmBH+qGBZj6HUd9Oy6iBs8FZYYP7svnmXdmOvzDu79/BJPuP7FMHR4mt5ur52dVq/cXVavXgpxWRJxE8BmAcuKUJ+XtbwIBEVAJDMpUsxWHH0DL2ZY+DZKwfTIB+sI4pXarMGif939bMfeq8FxjpKsk9EImBbaSSf0Hm85p2E2V+kWOTWrb9Mi7Q709NnAcHk03EvOJ2AnVyRKWQr6dpwaT2APizwxur1FFpFgTC+NgAYwMJ5OxrLxyAZvn8iRW4no2AWVtIRAIMOs83nD2OvwVYOKltuBg/Azz0jwxiwFsrO7MecJ0BuWTwPCYo7r7PCmt8a/ubv+RmacP7JeQHYdb3Mx9eY4GCSCsABQyk3fAh6kSHI+TAEOtr8tAtMgZFmY0RCvo9185YEv8iMh8r0EwuLTbUgpEv4ro62WQfqjPGEekF82d6XtF7bS0oE0wk3w6Y+evR1JhPemm6lv/PrTXQlBR3kUeZaYYI/HA0bm+lICxlp/SEN75eZ4heni7XdDggGOJ9OqsHljXReuJ5Cx/WfZmxsCh2Xk6pD4QxMrGAoOoFiJyNGmSznGsIOzc4CIDPGLzZi72BbSy1zDfx3RGyBAHpnbzdDQ5Lb/D7t2t7TseLN9rT77miq9p9Pz1+9dvAMHRgEtjHiBzEMdCQ5G6fxcqYTXrl80zN0/uy5GLNlR3UvMDEwZ3WegmX2inQfQJJTS1vroRzpqnBMYDOzsIPtI1LRyAPnhD2m5pAWZUgL+ms4XIIFtgRD3nxKfjlEKXvlPcNG5nnRRbMcUKVjsMJ2FEKnqKE5x/RCRyoajrZlZY99mT0fqPpNcIt9AbAIkivPOFuio+jMprhVd9gCVIUwQuDeN04lcpmfzdJdBMw9S12jnp2yvxRQRZZMEStY1ZVUkHuG6OXf6gHOBa0SazMt/uS8Us+AreQaRD9h7vLWTo8bbDn6T0a6AFn7h+b33PSZ2Dzuw979MuPk2XZvdHplfrtW5LgK+LA0sd326E79xvN0h/jmznfTw+TUM4TmQkDwZwHBlwKGVtcCguPQy+xGfshH/hRFAmDyObl370koECenCQpGkyTa6i3Ztswzkmd0wpsrqyZRVoyU6bDzC6o5z+Ot84k5o3yLzyNqja0R+NYFaciPmhXuo2lW2vWssdjATg2N3hyCJ8anzDoKmULB/dDuzxqYYTFglfk+OlX5I1+5joZDwdC/+WwcBHdOkjP7JRtf/SvgjhziNEESkM5odyxsda5uCkvu1WQ1o+LsMaQEUQm+r+TV4ewRHcCYx545S3kfa5zPtMWgGzM7I0TPSP+K07MZEJyI07N7D6evvv0mKX73k3KXdL6z6Yxz6ULaLF5J28Xr0wr1BQunoicDyIlIm56JXoYdp7Yta5Qsg9lzH/nXP09hHN5IFA8qZ1YE5fnp2uYXoIgz2VAyXpveUR6U7yEE4lIOsvQ4B3YseBa0LBL5HT0UiomC16rI2QABc485ejCvgux4rjC7IwzvRpnPVGXNlSRWzacs+IO14g4AF3pvfhoKqkyoxK7eMffVNk+fQHCUJFPm9O40QFDWrYglbIMvYEtAnhllMVhKZVDw6q14vdaP8zkNF6hQaawOuiEXCUEjpATL6zmoonPaGAdToSwDrUyYa8igr6ZC0GaIfrP25+PA4LyYh4r3V+FD8xpGQona57AGnp/Jqudvwloi97zPSUiCVkBP95YVVFgwQjoCKNsq5FZI4yzXo5acQYgBWixhfs7BtqcyyhLnwz3B2ajnKIjOf7Qxafu9IXZZK0lSngUhZv+49gDyn9YHOSFdIutGKyp+XnwE6Gn2kfI2M3ysBffM/oxez3xBARusDvu6lzG/W+mmsJVKVJngV2+nO5kYdy/pBXtJU1lOuP9ijPbljYRfrqU4LmG3pQDCE/MnZA6QGVI1eDoKPGbFccqea99n1HhShU1oezClKDly5Tthif1HoXDeeGIsITKmOq7hy/VYAs4RHw0IoyXVXlpyPQsI/va7vwwTfCdN5V+miIrwaoGB89yz94QL6c96KRO7Ll1Iy7eNK05ZWiA/E0Y7ISWKS5aW0+Uhfxh7yc8pYJrPH6MO9pUuGG9UGU3H2UxVsOkww0liRZAT1TjPOEaT55lIa7D3KXoBXOfzopR5ZFQsylvY6nnAw6cICIZFfwDHgJ+NNXF/cRphGvJ9A5OfHFbOIOkpOBt1rJqSxXo20jXsec8JwIvq9uwHnTIM8VGQYopSC4BNQ+I3Bx9Hkz0sQvbsmF7Bdbkxzz9Fj2n1lHQIHK/dMPevE2l48ODe9NfffJtUghdOw5sPw78QRX8YAHwkQDizieOs5jqLH829XoQdyn5/2KM13tFwtHPTegpD1ldX4qxdjHO2apW07dpgj+nOgVORz3SULI6qJ4RfGAwcRp4mBikOTtehDoXFNuj51Grs5vMO0kqQ9CEK/DaTO7+X1KHXb3ant+8OYqxepIPFy6RBpE4j8jqXvL35dLkg0kOj//PJN189lRBmDNf5FJdeCGt39tw503CcKoU+ivwZQWRPkkpDRAknbmZDSsQg07UxyodOOnoR/Vw9OhsH2ygihbyVUQECUY4hG+0g0UiYMkc+u23+co4dojKwt2/sXajHsUXoSqJOpei8jg4vNjNriikxxO1ioyvbl3bWW988TPzN8izqcCehIkf19n2fv/26egzZJuJlibQMHaCaxYAAALSUhODefSrtcEGskWvkGZWlfPPgeRadVPYKHQ3gqQ3zREqgwKqSG87OwFJbbliihLVAv6G+7GvLQmGXqtjN6Z/pfXUXGjovxm473KpOSt0I9F11XHc3kboUp0Gm7cdJxHl8nkKpb299nTZpD12b85H7m5cvTRuJ0K1mcthyhszUEQEf8HxgGAAWNq9gddZBhbTDjrTme0MHs068fLCzAl3SDlgRalG4b+0294ouLD6y5Szkhm8lglk54Sxg+tjo5gKj39mb1geVQS7J0bSQrocLiozZP9aNF1h6DUkDovLcQxlvo9ten2vz/oJqbDkSDQi2Lqcir2x+amIwSFDe6TnJtVo0z/OVBJPExFHJeTQFLz81lRXZmgFYyUvumc//YR9Zn5GIWuDN5+R7pNaqe/h8ZQ9TSvs81HU60iRt7Fn6Qj+6fTddde5OT58/NKp8Ie3R1tYzrzL1LOsXr8WhXg8hlWhVQDBEnGm0AxtyXiQraP0HsQE++Tc//0VY/DJ/FDzZDgUwSl4VVHjPk4YBYMRRgJlVmK08BsCwSKWZPWgawtL7bCiHhZWeP5qQnACNXzVqHVbRjaro81mdAsXmIFNzdKRQGbAw8Fd4jQiJFtKQatsKAdSzaFk13qPS0Nvp8+GB8ay8h3s2Z0Zhr7ABSOx1x1MYRiBE0jvFSz1O38AYgCNU/6uMOCBtV1PFlcNhZIMQ2uj3p75CAfA5vT9D9WOqkArHBcmB8TUNGyh4JtPwXBXmjzlk9kOIwB+zLzHgFoeh+VaKLFoWRZK/mCxGtT5hWwqpmF7GoeQe8I5g3wG65io7zQ0LXkN3LGDHimnuNQJIjpvjFU2o8jx+Yg8WaO1krmOdJUNnOhIc9LBAgu/u1wcKECJQ+xRNeEKRGc5rAbybyIHJtwnbW+iYrxk0sJjDhxDLMut7wzQO8K1Oi/zGwzN6YaoEOpzrkY6C0NcDdsBLPsJ66jzOYuT+gLQKhmWgYLdpjxYQzJ9UuD/L9Ku76RNMNSoRhoVMWaO37tWwppduXA8Ivpq2aemCcCKsA44OVya9J8+yS/4oyh0PHDnJpxOQcxANLPBoyK6CVF7JHR+5wuxfGoazabI9immZxfYQZrkwJDUSrDypEM5ZT2eLJ88fhMFOTvA3dxI2fCmogtGzTypylwvCkJ1Oa6ormX535dKVaTWFfqfOpLjNfGCmui1Np8OunEq6w2LSJhaPLYV9hPU15jNQQT55KFS+B4ByWwfo7JmGxatT5XRBdgE9gz73uWZygACRzlDHVkeOvxWJCp053+O8zFiVhqExdIqs5/HT+G3khbC5TEfDeNyiLQlJlgecauy0duoln4OzxxnXfvMmzlMAacM4BVQ5N+TKOUSEp7K4B8eTQEyVfRlJWCWKZTjjZT52SRWgxWNkdjt546+fPEhucByXe/eSvvIiBr9DLAylBgAfXQywSUrEtHA4LZ0NmAyJuxQjgMHe345cb2ddkp5w9tTZ6dKp1Wk5BSKLKTBGIZ/InpG4qQOddmseXvUEjsDQxJxNUtJyXsgXPKIsF4TVaSmIYF0xgAdpXk+Kw/t3YbKTwrGb6MPb9xT7pYVbQPzLRFDe7WxW5+aZ0/Qi10wKTTqGnI0TeSF5wNcuhgXeuBYWZ80wpsw3E55yfrUrsFCkVJkOmrUM4NfQjrM7OE7v00IgV4s8aUBwnjECYdobRpUeqfmN/H0MmwHDDkAybJvto8qe4jjEjSp2WtRJWHK8YO5xwFEiiCWkSz6HegWuYWqruY44QBTfwdJm32DBs27UvsiJIjNJTYkHUZszABVO1fcpcrSGw+8hxyV2vKFPxE0BKjUZh6TbIeemuDVSMWs36JlTsxY01+Hm3lUa3dfoFWJ/vQ8ATN/RtIbRbaLafADr6utKA45JU1PsqU/6GmlPY8hEC/ayBjCbfKSX5h47ztfv6cAAzJtKYfplvtchQ5BRs8dmA0ilxL5CKqSPdnpR7219dJrnN9/+erqVnHrSJM8HDH15/ep0Y+OzjOJeizNP6hpkD2vJwJyxpt4LnxGZh1irknK9TCEcpElFqCD0A2k1YgUAZVntpurV2VGPGHato3+QWhuj47yOZ7G9nm/XUWu7MZjoknoGjGHasKWDWQasWdzK5dEm6lDOE/daJMU/bcVGyh2fAxZSP1d2lAtllTNAShSYgkJApGDIAmuL7hqdHI4xoIRrDTZZ4yNYH0QibCB9inMe7KMtiVPWuA7/7H7B2nUM1azoe+9v6F3WR0eCKOfoWz2IFPkC/p1zu5ufb73dTCHks+SBP0j7z/spvH2Sdfk4rZxOn+CLAcFrIXEuhwmO3lsJE8ywIsfME6lgNeKogIDs9Q57rczn+n/2858bYAI4Ov4U4JcbxOuXkQSQ5ZVU07FottKCYWE3eTCUPewjQoMBzuG3IGEMeGifzBofC9zcNc2UQjRb6FneUw9GBC6N4lEEBKmOhZEo/G5LC8cO55oAIhc7i8pDObLU0EPzi1thSIEcDenZHNp6UYBFj1Pyb+nsMEBo90TryWbgvByO3pEN1eT62A2eGwEgtMXzC1h7yjlKpHE0kNR7qDDitQG+s6Yko6uQq+RsF5Uq7wNyNHni3IQ8Gfc/9JPsK/eWa1FdTa9QQ2cwMzw7B9KpLuXcdCi4TdgxnoN1GCE1LgVbjnB3BGdPEUwiTgHMpZOH8jksETnWtunKn2MJVepMkEpiSgSAFLDOJWIUea9GZhS9ZY+aRw5TDNCI0CUsgePT8dV1BlhI7troAI5JhAIWp7wHiqe5fZByjrvlllnjPDchM/NBySNPK7QPTKfBQeJzDdFzuJtXViYOEFRWwNHS2W8nMoHt8z46jGynB+VBGDryHN/Rhid9du9kLOfTFF/s08YnSv9sBj5cXd1IU/b0Oc3EuJVUo84n/2wOGaQLBUCHNWaYCIUHgA3BQ5UwjBFslQaZfRphquauNq/P9oAU2XHPhHJZAMCW61VwVKeB15Nak2dl4EfA/G7u+1FA+917v55+9W3ChZnetZ8iJl5reDIdA5rCspBJZBlhu3FxupwczUuXNqZzaV918uzJPNNyiuNOpRl5ujyQHpF8L2TnU3EOzhMChJ4ARFYlV9mpdoehsKCu30dm6R9MnheOmQrSfUHGUUqEWPOIqfqVIyCCgcHI6+xx7GhYnAieoUYG6qnsHvJQZonIijbditCunX1L9dABN8gIUcamfwmxseFoFVIB8rVF/SiFGUjuW91H0lIAvzP2TH2J3OKUoh9R6oLdssC6+HnNQdCW5z6vwelkVPlu2NL9HVIJXgY8Psw40HtR8FvpFEFHBcATmg4mMmcn05FwgE+uzWePTsTxSuES8r+bzgzvM7L6/cc4NZkudzwT+U4zxTCt+8jrJg8ftZPPL/OFwwoxEVk9dsLzYAEjxgGAmJxvdxFj5R3n34RldZ7QkS2cPkibtt205NvKVLx3r58HBCeXmCrud5nsFDYYJpgm90cAhZEXxqefTDrNenLQ10iHWL8cJjhpRasZ130+A0Zgq5GXERkq/sv5zT5m9bQ79uDNPsDUkgbVNk8oIbaq7a6MCuUZkS8dZZEAMtPQtsNlhrQCUhxBHjloXjCFxB3FbIifKBbAjJxvGDPBZkWfnZ3lIjf/lVSrRtgEP4zptT6kjJe1K/k+7BlXAGzjdAjSzTosy8gZcQgI+gL9BDDlmdFpHDMp8jrNs3SM6jqTcQQsklQeykYvTLMQPIluRoFY9TD2xDRBdxv40dfo0BI+Jt0HOcQpzE/J2+SaRxMZs295vj5kiEz2nmExdImRPeeseAtlv61FYP1kK2HlREXeJ5EUwR571c596k3Ame0wscOcpxzM3XS/eZd8+mcPn8dp/E3023OjketrK9OPrhOdu546h0tJGwyZY7S5LQytMcJmaRNVHW3pxXJi51hzo0Mt1rZPrsVVTO1s9MiJkthXrqOt5oHKlIKB5OdNb0Pc0JH9ICMvqBOWljOWz2tGbWsTTGVUN5fUEpdh19hLz2H3spquRWtKIJFY1pH75y5Ic+FelHO2PHcJOM2tSC7yqlyvkd68wP+ITCA/bYuGvS+RCZ5p1M2oCbgLPMxnWjjYqBl9qDnfPCu2aHZuSa3RmWT9JAIGO+3ig8mGA5FrudbYZZ5dR2g8beRwL5Grndi0l8kJfpLJrfdTqP7k5VPtxNmV+elcQPD56JKraVt69sxqopfRjRnQZPorzj0rCwbK9WncYAQerUrdzZ//8S+iNxgJmZshkVvBRFkl3O4GFxzwt6AJIDZC6DB0XegZi1eFbzFCV6GCPsAdBp7WN55DvB2MPJvEa3RqeC2LBOjKu2hbQ8iBqTEUJnqYC6pQIt/TvN+YI0aNC408J1IZuvsq0MO06WlubjxwrgE7gIBi4MiFJgcq/6xAcgcDuBXd5YX18GgVgydGOyunYQmAyZUDF/M8fe1HPA/WBcViriB5VFyqKQ9iF8CkMjTyZrL0FgEBKHykQtp5DNwsDw4B8xCMtRK1lwGXLWKvcCxg2703lHG9r1YSwzAyhKP2wNdwoDR8g80f+WwtQhyhZq4BAxKBIm3BzgcoLfO+EOKC0qYj8PldNiMaAA7ZnMb5UNhzAdPmDivlqtmuOh6lj8bn1USpFLOGMvR5nkVBIcVFeSWz0Dksvn9wQjhxKmzWnz3JnWn4DPZ6b/3Ao2k5VrCuweV5yD0iFYLpNGFSKYx7kxDMy3ifz5J/9CD9gndSrLeY/rknk7+4mrDzxUvX0pLnxnQuhT4nUiC2QB9lWiDxHACxXNM8XduxFPQB4HDWLKzUEeQPBnY4Jb63/SZnk7EcuGBhadaE9AkUm/IwlLuaFRlKYVLkfev9u+lp2gbduffV9GtaCIUJ/rAHI152S0UaozQf4LOxfiaDC65FgVycrn3xWVqlEUY/2bQH0qSyfzDGXSc1e50MnzLPSuoKjqvThXi+rn/n3pdtVO/ysUYgawnYMX4hf44hlTEoiDXoreGDveHblR3bBOkI9j5UuvjX6poGJzp4pHqsVc+IVPvG8hwdhas73dOkUCiKEgBtj9Q8ZCwHTft5oXmPvBSwjs60XddgrIajVceS+wS0kxbUvM1ZDYF5c0bWmj+8FweJ9+B4bYdRfZ4izAf3b4fFfzq9DqD1eXWpGeOavs6nI7dLKWa8uDgtn8tUv6QZmFK2cyQ5ueTjfgxrf3o6E+Z+YeHMtBxDACARtCSlgtZnpXQ4sTlLKCMKnzGKqSGAMTuWUaS6uFkn0mXsHANGyxoQMfEIsTaRBwiDveRn7rwnJeL19C7FdTuJoLzI149ePE/BXkEx8oE0zGdkMn2C18+uZlDG+v9P1Xt2V5WlWbobkEVIgIQRnojMyupR/707M2tkVXVn39/QH+7trLQReO+EhIQc0PN55tpEXwgCIZ2zzzKvma/PcJbkbm7fni6mmnsjo6GJPqh3UFzcFZ4xwpcYIpH5XHkdK4DgKn+NRfRS7sDmnBrhvKB3a3GsPAXYrNMAOpFLh2eXL/lcZVd+c/fU8htBwNulTJPBBFLKCxaR7wMI9N7yIcPZahcKPdaVS8h2gTP0imjlo3m7L8trkGlMbCVyxrkSHJ6jFpAckSW8gJ7/L8Y0ItQIrDK9HNkbGnrCD6E/dUPsTUWoztHhKS9h2CIXhvca+pUlPBHTUey3zfqRzcpylA73lH3lowBH6HPzeikQ5rZHxOS7zOEMEQX5H64pQLraM5XtzIRAJgAsey0zb3qT7oeTRMecpF/s4QmRuuQEv87I5Ac/JV3tsZ7tW9v0n05O8M17yRWNMR8+6HRazochSuhkdl/HTHeIkQIb4PWZz6hrdZATsk5ZW7pDNjtohPCB3NQzRLCKAXA0aEjXnHBsDnSmToJekC3IwJFrDT2gs7wy9j3AMLsehcLqZ0AqPa1ZZ6mqnlg4NM9AZnrtyoxiKqdxagTk33Qsyc8XALQDOOv1p1ZK7sRR3D71boN9AIRdEzJfmJ+PHoblMCToldNIRNP0MHZaaNY/PRuOQBNSo8QOPgO/sE5YpzcOvhLQFJgPuj2OXNmPPn7zKpNQn/4cGfkiOcEfLB7e2FjOoIyN6OF4gtPl6OJGhmUk7LSQ/vQMrgJzarwYrUSvwj+hIyLr4bkz/8+//p5dldj14mLBtOGJzIUiH7km7bqA0MkhAkKi8CEnxydqRZMDoghry5c85VBFBrNX7JB3qtcoz0FJNFSl5KmWERjxswEw4xHm9OdcV1p/ES7+SoGZSk8xHos0r0+uHIylja+AGoVG4KV8FmP0UEa0OsGrbU6uICJWrF0qMLuyetqlDHCtGMsGuLTT5KWZWsDF5HsAVIUQihDmVtDDPDry3Sdihdnlwk3OwfGzVdJfGaQQ4mfrnpuhgeyP7+eZGPtY1Xo/wojmcnr+kGvzv5CihoS5B++g3jSKEWE47oxQrVPv8od7oZUXaRc0YDJHkRCebjPAfc6MVAWFlVxRIs5/TH/BO4KQ1m5H8MfyleDVEsoEvzSSaoi5INzIQLXSCE3zc+6omkMPJndpAQDFMxnMgHRFeJiHyTpMJKhDR9BTRUM+tOFnlAYLV9lgVZgBNMK9VUdKu5RHs4O2tkEIcB/5il6VobeDVOsfffw87VG5H2X+8vWrNOl+Nj3J5DhC1OvJjV1fW5vWL1+bbsXbQDrEtQybWM50Ito8NRl/hIDCU0c0F/4O/FDEIw3IUFInM/oLoZKDYzynPEc4HbrIgZ4mBIiwwXO8EKAAec6FLfCNdRaGWmPp0uIt637x+nmmxf3n9L//9I9U1e4mD5TKW1qrQXvcTdq9pSfwf/mnH6Z7ESB3f/PjdPfe/QiRdLoIWLF4EEMoKzxnSA6PbK7jC4274Gs86RhDHCPW+1HSGvEoyPDSqH4jhSp8yvsLMI0JceZC00H/3L8GdwEsfGau2/w4REPVayMJeR+e23417nfwE8oC4V1vOcoN4w8abN6xwGMoVujI51BN7/cA9TXoobsTc4Dzc4xZRRRT4ly8zfvpmd10lnhi4xVlSh0TkDCGMcCQIUfkzfGZeRGdA+BvIlrH6dbxeeT0UmC2855wX6YhvX45fYySJ1y7GHBq7/J4fS9dCjS7cGZau5p2dBeT6kB6RM7+8146mryP4ZbODCtL6WO9vJHikAupks7ftB1LvvrnwygNw8qhTZrF23YuHSaSO1efRWQtgBFwifyGZxUEoQOVf4EpERQEB2CQ/ZMbfJjpdfsMl8nfBylYev0+rYx2ktKRKv5jvGO508VoaqrUN9I/+trW1enejfTXvhuj6/rNRBwumsdHhwUqzBGhOC0cQMIgBaSD3iI8wRgfBb4UoSHD22oPnDt4CX5yneE15SZewCFrwIwaYaGknK2AsAhP+hC2UlmP95DhSkPZz4aYAii/LJZD7OEYUE8oyQoi1CkUIsIKI8QuH7CW5qgz8CZMmbutY4m0CYoWAYZOZczrKRQshsDwxROEcyjro5o+9yLdzuB3yGlzHcf3BVGRdzibyLu3GFqKJMWh9C5YxTiXv4g5RH8ML/N3I3bkhdjiDf7JubPvmhOkYSW1jiJa9W7vYM5lFYTWE+O9NmmYbjl4dgElON8CRgYP42k9zjkpp/AUVanKt3iEmZj4mQ4RAUUvM5777w/SUeXpS1uKXt9em35Me7S7cU5c2UpRaOQbDgjoSK+gjim84FgA+WxHokMLNZCLhdBBHHrRhD8VxBYUqxf5umrcP7ZPLZowemrbNam13nTOi9/oTqNfw8hu3YwKbUgeaKT8op0PH+p2HvRF+g21P6K2USOE7pcmMbzRNZWH7JWCd9eFbmSded1JcAxpkn4D4Now2tDOXCFnhc6vcwaDBOymMc6a0LfqUVoDpkuTxcVdj8AVmhj62QJufukDY4/MYMC45S5ruPk0lsyqs04g0tnQks7DgFX0O2Pp9xNlev3ieQqIo4uTE/zy6ZukiK3GIZXhO3cuT/dup7vR9g/pERz9TPQyaUdL6mJwGYW5FMzHqWF6IkOxcHDk/v/4b+kOIaP2wCHATkPKunEVyxgFKzAI4WtBawgIEOjOPfPZQ8AGYayEfPQYs3s8cZOshLIAACAASURBVBT8AII7qczJZrYpIxw3Cq5UGH2WlgoKiGcY9i8oxnNFSFsMntehXCwqQOFkLVZYIrS0fACPDXNWcNVzZt4Xa2QsI/lbAH2AclqFGQrIe4MzosdyITAeZwBhhmEsj2D9+ZuJTIBa8mWb7T4TL4YECp9zoCVQuy7UBcfaSMZhfXgYmntjH7981jdiH/k+/VxNadAkGuFxGMfwSqEAbV0sZCRhzvPnXBEwAIxauI4LHEwosxPS4CyH5clxQbqn5JVRwGmsOmcWRdQQXD1oFl7hDUAIAkwgXfMfmwOkdxkhAvDnHqQlCDw5TXh++RwMFeQk96GQKLoprdE2qpayXhPytDSYCF1FeFAwoFTgrZyBKs8zPXFoQKt2OT+ZUcOnZ7MYzxYsjE3HI6QdcqVF6lJ1/qZvUFQtCfjpQXmUav2PAZI771P1nsEZjx//ND1+9TRvXkqe7HJA8Ma0sXk9QzJSUHYrf6ewZy1AY5HiMeh3bhNG+Mi+hM1FRABJSgkR648AoEGyyJzKHQWn5zXWBSA8TnsqwHDzspsbrlmhrEYoIpxzP9kkPRXpNvAyXsUHaR/057/+lGbyLyLwMwAjXjja3qwFiNxPY/Ff/eZfpjs/3p4uZ4zt1fzZiIfbFAzoEc9v9oInRGWPB1TKIxxNiBb+GoetQiZcKDH7qqriKgmte39WwMu9tcWhMNln8RnQjlmd0K9eOhKi2mbKfHB+NgBsT4hLhYZIuahX1nx689sIQfJR3DGKp8NUuIB6OTCkIFwOHVrpGuR3z57n4X36XHLDYyaxkqOarh95Ph1U2GDvOF5W8uTwxrP0PAMa9JzICZVck3KU0B6RDc4B8XacfODjRB/2k+e49/F9ihgfTq/33k0fdg+k1TVapSUFYu18ejcnF3h1LfIl+PfMClGtAN8oCMD04fsMZfl4lGl9a9PW+eTXLiQfMjLK3Dj4OH3DUZanyD/zY1GobYe5ZJoIPbmJvuXLZS6WiNqIVCGLSHlCiSO/cp6LSZFhrxjph/H4HuzvTruZVHh4GNrL2O6X73bDS6nqDkjGM0ZEYdnm9hmWsbmVCYX3MjL5x6RC3Ex7tA1zhR3Gk0gL/ZhXSEdglegF7sTcQ9QJlIZeqA4ACNuxQ0Ff5V/wXq+bBbcyP/TF/RPF6+jUr+bv1mBqel5pFJrjl+1CHV1O0VKNUyQrsqcwumJIctGSYIFV9tCWHj6f1LzE+u2gb+gMGqCin5HBMV7MVY60patKPp50CNJYzNPOHuoZ7rMtuSLdBl2kPEc2jlQrlqMTh09FfyFYPBqjnl8p1hSQy3jeZU8aYMK4XrYTAA7wNscZfsdgChfl7p0yiOfPPXA/GImcSvGAX9X16hoAQvYBopYFTJbX2jIrr0SfLsIzRiqHjOC5GI0YWYh6dKleK2R4nAFMK0yazf5uhrWkT/DfH/51ephWaRzJja2kQ/x4f7p751dJubluNxvC8BZXQ+JDH7bTB8Yw/Fvv79zJg+/T8eUrRpu4hzXjBR4GhKCozhjOHmq0m4T6n79xDpCW15Qvk/HqX6uR5rlgAGDk1xilc4Upk8PrbCQNmcT54Wzgboga460fnlsWNreqI4WIT2pHiZGmwU0guyUE6B5Shg5719ZFDZ1uXMyzBq+xzkZBoA87ZpAKhE4PzZmGKpMMg86DKLb5zj/wo7SJMBmJG/leI0/lBf4zmiZJFO/QJMHph0QXMShGt4vjRJv2kg5B+suLeIIfPn6RCG1aSWYPlzbPJxf4ynTvfjrNXLubNLAUb6feYCmeYH3cRKKRC3k26VbQHn6p5D6CYlIY99v/GsOlgyEMt4wDbC5LL4lTQRkgIAk10bBZgw/V4ihkiALLMg8ZuY0AMXP49GAKbQWogOBaze1nymHrfYWZcJezDp5tqIt2KEICFcpsbZ+NgOQsrczFysxBLGBRMl0J5kb5ucYBGFHK2QY5q1gVCwF4KEdfN9z2gAimj5lnJQjOc2RYKV3PEd5ic5mUd3lmmMTf2ePJ3FUBgIgUgfjyF71T8RArpNSCXaOMwbFB6ILqIciGoGruMlYq2fKA5ZmwIVc1vWeJpU/uFRvspDaEYT3pAvdBbLZZkhBgNsRe9kc4yNcQ0gY1dm8KZ7wUedTc79ZQvmimwhOv8Jy7pCDm3gAJgtsBZLl38vY8/3bU4N4sDgCgE55E0OHpyWejCGj9ZoQAdtGw4dZJMVElS1NfAzaWZyGWzxJo5PX0Z7S4qQdbD6I0kI81J7JMOwsYC6zAQAwWsX8qVi7V7oy1PZj2dnam3bRIe59czSeP05IlObaHQWkr51enKxub08XMKCfv7Nad7VQlb0aJb+gFphLf4RamBeS50PUA7QJacuXsaNEUgxZ8KiFDX+ROImCyzpF3j+WNceKULAZO5DwAIIDiRlHYYBWWXuMA7N2AkmfPniQn+OH0n5ka9/7ljsYYraju3ro73b9zf7r1q99MN7J22lU5WSl3gTfH0Bt3pwLn+TVwif4QTF8mz146aI9nLA51rqwyeHncg8Y1tAk9UjA6h4jhU6h+KGPzpfVGNRoB2LBlTr7f9ARo1K0XdCJcoZImYkq3TvWqVCpQRbDyHYxiDdLKMg0pARP00T1CQ4Ib/pPGkHmArxoxnb5YI9nWb9kvhYbw5rkUL55+2VdGwAitPK637URQ3AJORzJLkxQotr7B4RmRg8dH8aBmFOz+TsaCvng0vTtIe7EoCLo/MKb7fGhuOV1JziyE11Oc8G0xijeg9jD0sPt5N8V1aZOWorSjj6fTatqeXT6f4S0pRF4OCMag96zgJ2jOVoMY6ngCe3/SmyAYp0K+H+C9gAMhNKF6RblavJX1U9iVc1lIZI0TxTA/dBR0eCbGF5Pk3u2kT3CA8G68dXgJATmA4MWA+fV4pq8llehextpub/+YnODr9tk+n7QNOkec02NMMXRTbtQjeiuRpRT4cC/hE2kO2iMkn78VPPARJFEPWLFY03jaT5z7xsNdTVc/DoalsETqUXbkSMhxRaaCvPGWFYhWF3qi0PoANPy7RmG+R7jViAcyjHsHeJYO+RSAKDnHPLeddcBYeT1CztxSZGKMrObZSZOqDgDWSEvQh0uaEq8dTh8pf4DhUuugd9PW8JzXKK1cyvvR5zgc0G/WauCZhi7Lw0pV6AJPM39wZNGLNoaPhmhZaPAFjN6UD9MkJCl96pUlA+AyEKu81dXZJ18vZU0LR9kKTOs9dww5Ohs8kO8QRSE0TsRl90OiXRmb/Pef/pYWkG+dmEiB1D/9KpGtTIzbTMoNBj+RBFuoUsCX82TCog4TItceL6CdCGX0gDcEnMkaCaVzn5wbax7FVDqMUn8S4dRgQ5FJdZVGVnW6U/PUmTUWsAAAxoUCvRNPSNnP60d0yqgZpFoDrnnk7clLkjAOKnvKq+p7zw6SwgkC4Zo2U3o0T1yd3ELysxi/RD+i86B/on0O/eIUsucaDGA1UlV6b9AwMwEwWPRwwwdQ6Uy3wGp0j6cwdAbYkYEdwEwiKuyI/xTi3rTy3pS1IV+UyzzfqaqDJuApQGsMfQxsBmU8e/g4TqmH0/sPn5xaevFSjOrtrdTnpGf/jatpC3kpOcHpdc804zA4KZSqYz6vlptYxEJ+VO8fkw5h0jN5TQIV8sIQHGSCkfvWUIbAR41SAoIDIJgeMgIJlzv3TBsaNoHAqodytlAglXkmPNOSsHSbKM1B12LkZL3QfN9+i/lcLCi+r4DK83y2IgtLAmBeQoBp8BgaqjPsVxf+gFF6X2zzw+sC3tmUCdJi9Fyyld7NazSJes4ZhaC12BFaMLV05v/OWfBVAd0/VfTNCg3TBvD83znTgh3RQv4wFhrBbDgEYYPMy2pzeYJ/jZB45R3FXI80ol1hDIk6ArThgqZ1tJtHNZVWQgsdsibDJayNA5XZMIs5G8nxe0pA0z14UwWyZ47SBnihBPMGBDDTfRoy5qUNsfMPQ9gjd1RVYRsygF6KgEingCm4Q0ifZ2m0NFdoNqwqGiQIBR/eNqe8uRoAEgJ78JJ/cT95HQ3P82/yoDkCB3BgSGX1hH/s+ME5UuSpZwBPOeAA8BeaymEBUJmAtZs/5gR/DAh+83J6/ioh6ngbTpMTTK7RxUsb8WBR0HNtup7CuCtXL8dDt2aeMXTDmeEFajcSBAtee66g3mnaCWlgGKItSJMKFQSdVjUXsrR3Ls+B11DkNeoEnCpvwlfNN0bgHeJ9Sxj6Rdb98D//v4zlfTZdyhS4rWv347XOgIJf35uuxUuynpZUq4Y8yle4ADv0pMJ3HrUJCZgKoAde80lPkkUkGBAoRaI5KKyiUflKocfaTQsopUGXGG7QuQVD7MGfsS3oiVzMwEedEFUi0hHv09PbgkAoBiogo6WeVv6tLlGpG27DMB151C2EGUrn/6IdWx2qlAt8ubd62/LMXFhzfgHQyDe8dDHWAMXk9XLy5vxinGHsACDCKfBwPs80Cj0idIEIL6qMAWycZZq1Q2+JhgHsTo4znCV3tkde7cfXya39aO/pxeS2rQTULqV4kVzv46P3ORuSA/YELpk3ly4TAdGh2+PkEJ98SCrRtDptpPhsIeCcPs8YhxCMBnzuYjEgFn49m3QDIWE8s3W18lwwdm5gCQWaEDXFm9A0QJIpZFxqLse5PgGqDmfIez+nnzBFfvsBwExb3Nvdm94ECH/4sB/nQgr/svckCOg0WY+ndztRlDvpRHLjVhQXY5Mvb5m2QcjaISHhS4owuQvTvcxXzdcWHpXMOsyHKAnbm/M+yzcqvIAUnRqcN7Sl9Q091WiW6tRj9AwfdDRQkKKcz8EjyNkAIijqHABAbAOtqLApbm2Lxe/t0ohO0Lps9gwCLVHsckH35R5GaPyX7jDIW+OVDTuP3rjFloChGo8WADpREA9tHQHoiwW6gGAo8HRAuDKlusQcbj4dXgBUEWGpFlemsxQdNlWI/z+w6gTIketLLjsn2CQQNOcMlwp+NQQwXJG1XlYBtf0m8gbu06Iqear8ihzmvUyWQxzULssTQpDeFoVdpIcRzg4ffKIYMy0sXzx9Nv1Ez9gPr01Fu371Qgz8e9O9u/80Xc5o7rXwQVMRkMfgiha8cW/oB8c7cZbwA/pUI6dTDL5gZOTHpJzAGGIk9wtdcCEzWEfwtFbGDYoBMH56LnqZicCYWlBd43M4AvRUvq6G76ANU/s8f7W8hlL1An+IASLLOLfKwe+YgjMfRg3vxOurfpZOyd+PDibaZeMAoiHhdSOn7ZFtlMvdoTe7Z7rs2aCUZwAZoKnheOBMv5BTi8cYww/IAE6ENpjIgvGALkPfw4MUyKF3h5NhTotD6sCDjcj2LO0/7UCnFqlSCHm4d5ShKG+nJz+nU9PDR9OH6Gbqcy4n9eFKuoLcvH1/2r6T6a3p3ERqlUV20U86eHSqkgGA83Vu4QpuzZr+57//PnonDEm4h84FeHJD5OSKOQGs5gYrM8p+ltZjaVzMaGXD6hyEuRU9DKLpddkAYttX09PTic6pM3aUaSSZToSAQdHBTFqp7eqKp9bet0M5cfm2+iI0R4urKCded4Iiprw2Pz+hwO04RBtPgz1hi3XHJWNBxlWCRSEA7NhaA8qGRwroec8XmsFzJYShiihlRl8DQPRr+JdXVRSYKwM4thcvACvAwPFqhOpzVoLA4WXIQ85RHJj34ukhDII3fA5fYUzQnxWFAmGRQ2ReqMnm9c5DmJBMO1twA+TFtvLSXElzRPWfannB9OAym3BjBS+Ofqbwq/srODY0x02nEf/ZdA+AmWntQxqE1qRejzIEraFOaaTPCZC2AHPkzxw+giboabiYFk0IFpi8QL3c3lDJ8KZkzTAC92xUpauQ2WsY8T2AzQjfWjSBJRyhD5iibR2CNK3LFHdOVCtolKmHEfeNKmbTN3gvoREwKCCt1jjneYAS390JAE4+cMY0UuzzLpOwnr/7aXoeEHyQsPPqYtqGbVyK1+FORg2nx+mNK0knoDAuqRB42jgnBC43QwI+3ZBwrOPRzecczR4YFMPw0tmKBsnv4eQ8zEHLnZCiksJQ9+hoa9IoeFjPCIWDnWsEpchYkI/l/CF9WvczwACwuJXG8TeZoHQ5Hrf0aF2JlwNa+C5UPSf4prTQNJx8LbDlzygaQdIBOFTIsyIf+xtK0e/mv1YJY6hx1xi8GJIDbOjdLaD2+Qg9xmATAcGrzXryfbs1iJULzp3KSGqMn815VXYQ4lrIGk0vsqahXU68A4paB51bACRoLmhwaAWQg+cSdmedCGkVLiC4OedECvTE20+afOWCX1rqnYvH9Vv+Niebwji2RL0ARj6vZQ205dEjFk6AN3PXh8ltJDzvuNjkoeNN3U1bsYMUNR6c2ZsuJjVlOZPUuHeU2Ke9dPhIzroh4bP7ufPPhqZJGTv+nAK1d+kPTXX+mRQ1hu+WvqUwhMmN9GoWpOcMA25pQQaN2k0nrzmTaXSMwWa4DuFIDQva96FEGXAEF2Xpq2sX3augSg8VoEqRFFn2SRmETKPAbzeDZl6/+5iewSmMC+16hsY7U5uRNd2KEXY3xuN2CuOuJTf44lYMsrSzwnNXsBUaZHwVNSMY84Afzjfnb6kKUYN89iE0Bs3wDkAzkmF45Hrrs1cOcsL7VJmjPBmSBskkCIOmocch7+tqQw8h++GHoSmG7LK7ChRIkRRco56EjRpJQe4Z+s1zbAfo+sridqTgo1i/qX8jgoZOkyd4P5lxMAxkMyZu9acCNV0CGA2sFycUIBj5gz7USC3IVRMA0njd8FKCwJp6URcRfbdt2whAVBbVMNVRNCIcDFxBjp0eISuGTB4nqdGZPdPxBI9yh22hR9SgjRAOj7XpkQB10lgA9eFnhyTA76xLh5rwfZx9DV80KPcBGN4//BiDcS/RLuoefkq/4JeCtevX1pIKkdaVd3+jg+J82j/CX0a2TbuscQ/gXSZKG1hwQrrH0ObViIBRpsBqO/r6Gt/ICCKM6GMMfQAD98oZ97wc0pIH+C/TMVEFRE3ikQ4GAe2gI/k8PM/IMTqTWMOQ97Utafhdh4Nug0GnyDIw0rij/IQ14iwgO4UmAoXus3MJbD9HNoKnokj0wOOAYP0UOuukwPjp5zWCXZ0rCC45D75oVBvPlUNM4LeGdO2khAwlp3oeOGJ3rvycSZREDolaCLDcG+tg3xgiyAWeSbtW5D7nh9HQKKPOB+RKUsg+fTq02PtpujX9/Pefk654MK3Fy3txc23aTmHc9dTmbGdS4PrFdDTKn2Vqn8Bj4ZHVRK2OjV6T2ZRVJaLQoUfZwv/4w+/r1EQY00Dd/JR8I29oMRWMmoUAokaoiQsn4ViH45CQeJA5EcDqFxA/nns9p1wK6B8irMCQASXp0WeRYjdG5qI0uEQUIrlYEJxetOHlG0CTS9AaMl+1ytCRwT5z5MoGeXCoKFYvVoJABpeBAewkjWNlGObvfRaI8Xo9CxDEwBsQq/9ogrleIqtLYSsUL6/LOvFiYIGEJfUiCRjxArXCfHE1+ZbD4LHfKAoFK03Gyn7NgWY0MQCFfOOcC2At/h3z4BBs5v903R0hy/rx3pXIIDa7ayC8B9gDaNtUG/bM6+gXq4fRcF1bvvgYLslY1pDW/HPAItWGhiIKlfvVzhePce9allit/K4LQOvYYkZrZLGCm0tlThgRAKUMZ5vv0UoMwKJVjsE1FFXdnT1jTxwCxfMJfeBZbW9Wx1NjveMhcv29VBV1fk54tzRIjnLDUspe8qTzA+euJ5+R6Vufk4T/KR7V/UzC2kmV+6tXD5J39jqT2L4k7WF9upTw7VWGS9y8GTB8dbq0dSkDTJKDZMg3HRUQhnipiD4kJ9LcMdERSgpvQw0BW32pUNhfBR37azFq121+ml4UNjVagKFowmQNs+KZ0153eIVeO146ohMUM65mmt35FB/ZCkklBw1RoFVzw+PSGzgvR+ntTxS8gMO8hJC4WlZvJieLN1gC/U4L5JsaNpYPKBQRvgq4ySW2dEIm4v0FvAJv3WtVfoZoySlH4CJ3AL3cmSkynAdGC6Kk0SaEs2/lZ4DbEJTP42kAWQFHU6sc3070BAU/vEQUOTWUWIOYuzNCQR/fPBuYUyVPj0n4kIIj9lRw/zU52231NIw27pf9eaR4IVvoRy4x58yod2TC6TCcv8SzdZI/eymOwxD7fPTBEczn4+VYQYBHNh8EJJMPma7CDs/4unAooKPo93j3S5RCpsbFG7wYD+/q4oUYR7S0Y+xzSYcwPcMoOgmTSBd5/u1D3e4cdCcoD5Hyga9Qg56IRta5knQMWk6dDRA+F5Btc/zhvT8gBSSG1xHTCpPWsZPc5nc7FMllzRh1dEjBoM46VtK3dStTnX5MS77rd9NiMMNmNi7Ge5M89eV4vukeI5AlSgNP5NyICuJJpzCq6QiAAdGwchcvNnfMfhsGZlsBHkYJ8wOcEqSi4bIwSgH9NB9R4JzfvFJvJfeqndnvW5wliGtc8RupAxjuefaS1m15wZxNeQZ7CCcALFh94RqRNwAqfh4aEEsAyODchjAET6oH6Mq2iEM2DI0J7ZTt8J7CZ+VXZeWQKa4fXvFMkKUYCOjkylNb9/mp5SVbbMqrdar4HDizDNVoMEYP3jRCyf4bWi/AroFZx5O0Lk8WH8g3bMfXotugMz650Vs5GUGMQHTfRKNHqzbFHWc/0AJfoycojguPfEq04VmKpB78/FPaV76JY/ZLajMu2Onm1p3fTFe2ryUsft77aUoGnzNArsZDvbOSg/cmAqg80atbeahHHbmJrsZT228VkKszSys8X+8s589vHBekl6nw4YF0d9FxmM82QgqtMrsgayA9Kq+DJOytoWISmfl5vYkaExoow7hoeB8nXI1SwSd6IQKmJh0GN2CzwJt0J+Q3Eft5L+DTdsJROvaMcDQNXSDpsn/S4HC2sHWMMk6M+hTGwHOG/OEMiaBjdGv0VPYZa0DuaAjyHvgYTy9RXuRrHTuCYFMkSL1pBwly5A9jQHxKjcTr5xkv/7d/OCzjY/69HIx3bfvSdDPpENdu3kl7z6RDxNGzcYnuODjg3E6cUzHy8zxbxCnmMQDRAcGSfwwIlnjVaxAEodUAWVv9AJR6OOxQQIrnEglBuyyFEUSPxVMltYgQ5bIM5VQoICxRJlXKtQLsQAHDoeB7eiLzNommzZK+zio/i7lgVFqlIUzJJxVSzTTq2tifAD3P5TmGVkH0hmPx8pQBJFQwhpSVp0jV/IdHiYsZXutZwfZT6lj0OBCgtfJIpe3IVBippqMXmu9ZsIEnlwsHdOrJJPzeXBmsfFVuvs+5mQKm15XH1AixbQ6tXfDSx3InRNaQzQgRyVKsIZdscQHep3oiZC5zkDBaOPt6pCHDk2F0DHGndU24TEGA51aXHdc8e06xzuS3HNmgi1EFS9qL2YXOGSc/Go97ngRNYAgRAoFG8MwzprrsXEU3C+J4kI7IwdNLC7NQRMH9z7Ko7xp2mGKhVZ/katuExrXSX3AhrnLO9ZR0j6yXdnoA4MWsj6ICvO89C84Eo6IC4SthtuTSfqYwLi2rPgcMf0xe8E4GAbx+mxBM8s/S+z/ehfPTVhpyb19OV4g71+MJJq92KwYO6TgRbQn58kyIgvHctncKGFaYRRE5pUyUyvbq2akhAzDJvjgr7pe0AugUQYFglA1RcACDzrtvGDXvST6cADwgYDEetaUIHPbLGCqiM2fj+f2elqMy4OYrnFX/8v8o2ik7yHudBNhIjm1/RO/k3xecjFvJz/BqNLSvIPYeWymvwuAXckbeG8BZcwkjrHnvemNHeoivVVxUtlhZjeochpzng2xAaCIo89UchTANa3QMGYjCQpvSUnv4OpYU2UXbIP6tgq3h2BGh/R6AGf7V+AXoZVHQU+sdBgiQhaFVNHSnbvKL3EHu22EGKAZTK1DiiQ5Qn2D9BGEdFEW7iGBXfj7YnT4dZNraSTp60CWAbAXysRkAQQ9Reg1HaNkTe6TcMEJ2bzdAeicdOlI1d+5cmsXDn3pFs0BSaLLXRQx3PH7yCwIskTnFbwGl3WmSZHGGdCz2nNejJO2zGli9Eo8WdLV0ftPIoQZH1nQUJQU1HNKZJLnBu/EA76W5/SHKnTNL7sdxiplO8xkXyN3cTEuj9PW8nhG3t27fT+pH8tIB2dE9S+lrTL4gIAz6EbThDbaHuaNuxCl6HdFXRNK4D8sYMF5GygxGEvoKaascZJ/oq+wHhSz9cm84D6otaanoBEEMSgyUATL19kU21xGEruPhOUSqz/lUlCkhcw4LKYxBBa0SKg79LuDVgqnkXUBzPbU1Ipsfin6rESeEUt61FWIlhYALEDrwnGOlWbsRlVG/g2EygHLTbvJzc+m5ZF7bnEyNbQrNiqYq6+HNIXN/idACmpGXbRlnVxi2rpeBDaErAV49ex1TypJ2mlLKDIBoCghAUn08ADAe41nfjrO28Up9VdKXXkr+jWOOm4mcpvj3IAbhy+ePpz//+U/phPNOz+71qxlnfzd1Gnf/JcMTSIdYVScIpIkk+FngguaJcifwCb8KzbmHOmeMFnE0yutiCw1v+b53xDeIEhBPUhrAb+O+au7Do00z5V5MTeKVdEHBmYXeT7TYaBV3L43WGKGrCWdAbJq74R/zJ2s4cXe0DaRAl7xdgDxXRdoWkWPIuoG7YUwBZBvREofwbF6vcZK/eXGpd9xt74h9LkYu1BbEmMLgA+B3AqNFi2AcjYesbLxOCnE9ecKIKMKNduGAx0gRMycczz9OLQyIX3RT/SFEUZhjcWKK1cvo4CePfkoeeDzBKYxE126nveLNm1djTN9OkVxA8GaGO21sJOKUKZXoLqL66mPIoLIPzqcIlPS2jE3+b5H3eJvIdewwBK0FSJsUhOFi5/sniR3MbZk0QGjHkfeabzkEh9ZGLs/OD1xnCF6vJiCVAi4Ah9YY4mj0j0zov1SFPQAAIABJREFU/ctSLfyCbqyAMFCq+lsuDlfULW7z+FwWoRnXzefmDwMczJeyzyU5YQjeeErsExcLBslB+DxC4AShjhUgYIWO2TdesQpIiIJUDkLQzko2w9cb0VAwrSBxCMUdIeN8RS4yGcj8ch1Ue/IZKkSYjhAk2xm5VNmWnnbCEfnBUr5P0RH3oCWmYGqKyMhes9MT69B60b2AdVqFy5lQXIZXlOKmo4TNIf4luxS0YE5LX3SDMm4OkIVNAdfmZWJsSLT9XBkYQA1x8smCsXxm1uFUH72nhBVQTGcNOcAITPRxb9AzYAXjhbzIfJQ9+2RmNlOPAdXZGEyno+DilyEjfB6KfGb+WpfVW4rInjiWo2ALgDUUicCm4OSUSuOEVpe4X9rLwKi8FqHBY0auF21YDlNktM9c+rSnYpTtp3izdnbT7ul1PMEJxXzezYpSbX8lDbmvb91K2O1OcpFupXXVJXMQFwMMVlYw2joEA6HDHlhDCys5X7yjFRCIZD34Cl8KHdM9gvuED5FQ7G1EZiwqBeDnvqA9J//kMyjUI8VmJS1gziW/czk0T4rKYsZ1EgmBRhzKMUIQGh6hIarGLdgwIZ+7QBARgWE9SFA+KzSDV8FCorwOb1zSZbhMB+Ao8Cl8sv/GUInwMfeEMVLPgjeopqy3g85e5trlM40ODaOgQ11GeBkpoSItKMUH4f+1jRVAwxPDOfU8zLsV8AzzYkQFTgPQAUx6c78mFWvwZicVFbgCZOZhQA5O8TPwcmCwhXsSQkOZMb2wE4fkJBV/za6Bgzk+ToK2fyH2E/LmEGMjbHpKmhSddzgBkJth6MjCrAPjj5zuT4lIvNt7nK4L7wUw8K+eY1ppxVN6ci50QroRMiXLPIhC+JQizv33MeqS87uxdgnClq/P0cjeU8+kubz2WOOxRV8WJkt/Ru7LF0jFvE5oRReL8A7hXMjkXNa5lvZrCxe2IgcyATTnfni0n7AsI+dzZvFWf/2UsclJIzpMStFhAMuX3Ce0TOcVBNtyrLLNKxcydjz59CnSvJIWaVsxIpcv0JM6HVY42Bh4hPb14nlWxZyd6ImsbutIZqvzNR5udA2DcjA67e+adxV8osZVe8o7+04jCxWydkFW3gk7R5s8bQL0BMYX38sdtQ98DSLTH+BlnAS8GDLPUdLhAcWaJBXXYKupAXyrfEVRTY1g+awEeRSaZcKn45WlbwV1AYSOi0JX9t+0i+/xm9YgGG3pnumG30i1VqSfDwBrrmnbZrlmdftoqWXHJAi6+7L2Bz0Iy46wty3RNB4pBkW312OokaE6GrIZEE4qJGKFPZa81Ad6VQGNCc9rOComAKisE4hHGuVwKuW9h9FjTjjNQjS4OEE7+KSXe+T0s/SL/d9//1Mida+MVFy/smau+a17/5zUiCvTeryBgFhO/jSGGLrbXuFeCx8+ZAw0hDE6PMUYqTgDa5RjeDBYhsc0ylUBzn44rzqlpCc8rvCQhg/YBP0uoqiRj6NBD++cqIJ3lyimFFlxivNjfry6D7qrd5lfDInhcxxoIVBGd3NXDPTq+qAbWMUONDgV1Y/I4Ho/m7LHfUZeamHA3z1/6ZTPVeayB2Q7OiyZAtCVXnLusekvPEpa5lAj2wDlUmfuVc8wNJ3/eXzsm5eRIiEN4gRBJpXOQVq4PGypOeQ8cuPk8GsG73xKfc6b6eGjf0z/+OmnFMbFE0xqYlpF3ru1leK4m8qSS6nPuZTCuK/RgysYyTHaF4JBWSQNA9QTMdotGQED/eF3v8t9DQLEk2vyPN7Lhu1gYsJ9ei7J65JD8nosbC6V8bQQrZ4u8i9o85KNM2oXS51cI9IS0JemWOABIZeTKniALIIERY0VUEaVl4Y3jAsFWMD4eArtk4pCRzBI21XMJRAYpW56hCKeWPtactz5MTlIeCKxLL57g/WYcpG0A6JnX4SYqR3l2jlf1n8JnNl3WwPZ9BtPRS4eS4nbhIggEPeCdSQWzEE7fg3BOkArjAAv5RwdaIH4witNO7FDlCPAWRPe1jJYdwoZyaZCRtEOE+AVJ0xDLrdEmxcZ2i2z87msz9AyoNoil1q9HOERucl4CvlNCxy8zbYoYa1t4eMBci8oAD5PCq3AJEcMuvGzxl1yx+1tDJCmR6sDOlVu5m2y7jA/IQ9ze3PueHg0lsxbAixDe3xGc8eUFPnAFoFg6NRqd7rckLR8/5j7BJQhKMwJynPonan3Egbn8/AakxLDZ8DAdFVIQVkMJ4rK8AbT8gkQvJt2VW9ePJoePE1O8H744tyFTKW5knSIq8lr/HG6eS/DJZJnu7oer2v2SV6X4kRAwT3hEQaU98w5B88C4wLlBeAo0jdfybAlioQT0WNRhVfFCF0UkDrAIve2ivcsQBg+WUxKhqEr7gdvMB9jTv7sEaywMcA4Ckj53OpcDoK/NX8wt6RfIih40i34Mt0lhlZo65Q2dsgA6FoHU43AhusKK/BCl+KhhYJhp8NB8/xMzy4/RpI2dEvY3kIzQQZ3PrwMCGrOhDfSM1bPaj3h5H59cQRyCsT4HknSKG+BJiEw1D1IBRzTPqz0BecZ9qo0pddEHr2yWGrHrCE5tvxcAx5ARpoRIUwG8MgQGEWRAbxfg7RDMGzzo+L4Jf1BOeBmAe8wZdOHVCgl7QJyvDXkB6c139HpTp5NHjCfCaCOYb9KhxlCmqRzHcZwS4rEYaqn8+frQcPyFjhxRvahjXyiKj97IV2AaB7KwKJQ8qjxEpOeFOMNVHvubIaksHpTl+guwZ1RDN8e6+cj88+l0JKTJweYIRzf8p7jtKhAdn1OFGUv+Xofkkp0ENlw7jSyB5yIIQj4yb6vMi0uKRHXrmewwb0f4sHZTOu0TAbFwA6IN//UiBmHAjnFAJhlfCrhdA2gqwAh+TcpCuoACFkDnKLuAsDvBcPwJAAQIzKvE1YAOOQH3qdJWnpQUVc2yJjIM6Vm9dOAB2UXNAz6TBBRpS5JU3CrrIUqqhv4ucDQVlQ1fGfg0QIiygcBTJBgC2sr9QshGsWAdwaIgASNmvR13K8pfuSRA8yS541SJWrgPkwvrC7SAMUI42SzUeq8MCCULsiGURjdhBJkQPuV8yRbfeUP+v4bSNkOKAU984AsI6M92cocX9YcTfRI76vnaeep/CYtpyNPSFmqc4OOBl9GH2EmTRL5O4yTYjdju58+ej796S9/nV6nCHg1LQS3r6Vf7N3rLbi8fiVtBTPKXoOD4lX4H90v4qwjJ2dAe8C5GM2JrMoNzkcFLS1p1M5RuP6092JEeowsRmbyckFs5Sv/NsoCPjBtr8lfjNhWFqIHg1XELXmNkdf8Js8f+jN+iHwdZ17nF84ezhuvLmoR59WYyObWSIcrKAdgkzZnbETHFb/qdMG4MGJreikYI2s23Vek6/6MUxqi5jObFgPdzIC8dQ/Vd/N0P3Kg7egD6B5nIhVkPU0pqiNRGjTLwGvJx+J8xSlQOVS8g1HE1EkiTOk//vLl9CBFcQ8ePkv61461Dxvrq+kyc3G6fT9TAq/fsdvRWgqJFa15xlLoDbCMlQ/WMiKAQRW5YWTjD7/9bZxjHCwAtd6MubKa6wCOO3+Zo/PgCZuwfgATIXmUDZsBrNXKqSiZJQGHikJAKXMx9QibbzQuSg+wnwHRICayNJTMaMGkux2BwGezPoSfORy1uiBmr4tQJrYiHjQ+jpw3FFee3yrv7nNIFe/A8AiEpGXEjpu/Uu5snnNbl7Dpgj48D107IWn6JmLBIDh51pzziZXckyB8ItHkdTPD1YML4dSbNltKemN5lwSCwEQhA/IAMRVGvK8hbIRhC+ZMSYlCckIMZwgAFBiWqcrWECH3K2c2rCX6aaoKwmEpZ21keBThacTzHp7BsX5/f8HUPIGFvFOkHKDO2/CoYcC+9zvDc8JDSwjaiRTAcPYrrf7qRJcyfnOREKDQiDC9nogBosVVoqWCfyw7J9qxn/nu8GKWI4bDMWt3bTBqBQifDX2fnDItLj0obfqfAQBp8/Tp49vpRbpD/PT8aSpUofmNafPi5rR1ZWu6eSP5Z/duJAdpY1pJj2DCuYRo8OipxGw5gXcK5iNsCijyuBtGKvf3fn0NIKzihzUZqhtC2i4qeR/jizEeAL5LeOgo8ogHGAVoUajejbnuG05s0Q3nAUVywd8pgs/USh/fH5dnTrzWwfAsjCiHPAA/q7BR5gBhHy4tG1rTy8F58owqfz/P6tyCtIINDCdoHNDf5v0QGzTjCqs1e1fyIFfYXOs5HcKhFfJxjTaWD3BgnCsN0eXXrAEPmtPb8oIj0hoigzCSW82f9UVmNE+zHRJ4Kh5jWgO19V+9+KZ5jRQKIRH1D9mnnShYGYJeHuQA6nmGnhlERECZjiSkzOi9Q25ElpFruZSLPeJc+OC0XzoOHVK046AbTBJAD9GcPHsxLilAIga9Hg5kUU4HuYrMRIcTzTuO54Q9Y9CdMnGJceD5e3fvVUKJb9JG77MgbCFpDufM0cN1B/hiSMOqkR2KDYkmYNgxEtwc9fyN0cpZAnxPY+Ajky1qSvHKfnKCicK9T/X2brzBVG2KJ/I/8mjx/G2kveCtaxk7fuPWdOvmvWlr83LSIZLDRyFZ2v85kAN6Qq9Ac8NTCBjVGYySxeGSOyZw4XRRaGrIZcU1jzDMC0+U99VMxrQro/hSI0pZjLFUXUSqSPNYa9yY+jM8pUU6PByjuoatpDnzVZXo2APec7gCXuAtTZ2oPmj6mKkq8JN0D3vOEJtDq/EL1WsE6CYeKSKAHA4jf6PDaSs6tEf3rH4YnN6rFfwXsJAOMXCItA1f2oFLGUPnCes1fD2yCH7l2ElNyBvtsc7ZtdDJaZZE1Tkr2EIdUzmgzKjaEoQYcRggXqfKkEEWo9Jzd0TRlAV4M+HsCoWmDWXP5IcCgp8/fj79LUVSr9+lMC77v7F9OWBoe7pz64dpO0XLTjxEfqCbNI7ABeYXldfCPq6V1wy+r3xE37Ju+EvTRS+l+sa7RNK0WNxIKX4ivu8hcYcY1+2kBe8T3QSWEKnwLAfN6MdFb+mVHl0pMGIlqKZQObhFY2522LQeByBsJJlnkApIakH+LraCXopBWntCNDav1IHV/ehwGPn66lpobaSbWYjMZ+MU0/CqU4O122t8YEVT81Jc2UhLDUq7DM0eX26vONczlc5cXolPncc7vYzyZyl1pO9lHSeRgdQWHESWvMrAqofxAj949GraT5HwYva8vr6S+76WgRl3U2TLtNONGD9xCkWOWACMrERnjbZvdN4iokb0TbPtP36fwriR+0WvW2U33EBxxLCMV/IQQl21TG396nINE5a29fZycPS/NOfVO4VwO/ACssICJMWC/BlD83hhyZW1b2ESyOkpe0oPUlpYkOtCqIYuFEiPMpJ2qkq0vwBJTGQreEKp0evSxAJbWZH+wNNRXNVMZXxD/rMSRCD4M8BR9+YnsXxDoSVs0SGvYg+EImQoyWcwEBYOgnUubCJ82p8LwSBC0mcEbRBEk959DhXGtjur0G5FfT0P7hsGqET5/nm9LF6BpMh7DA8XcNjHF3UuE0OS9etqjAAk8r12bRgmS+5pEU8bud5WO8OxeO9omVfrdZFQokxLllKeFAOAvl+djOeR1WOLOAgz0mPRc8z95KIFRabKWawIyOl5r+KdsnoU+kLk5tM9BwP3VUQIRMCAhMwx0DYmXrosk3SMb1a7ItGgAypLZ0MG5zM0N4wyzw8WQ4nTiYDzqIAFROhl+JyRnGnz9IkipfRt3dl5M719l7HJmVCzF2/xQvItL65tTlfS8P96QPDNDJvYurzheFr6HKMg6M+Kd4p7aD4niIaLHPsWPGV/9mlE2SmXPQOoRQ+FeVu5ZDwZRBuYRgfgDfBdSl4yjeBXMB7wBJvm0SI0Qqo4Qmsb4OXjMyuMrMxFqA8PBhEN8lZxop61Kf4Iuw1BJrQkpJ5n8xM8JdAO6ptzM+WD3024lMYbgkPIIYYRtNkb949nGn60OKbG0hcndoX3AQaeQ9ZHj1g1HvTUSYIqWmhA62EYtZE1qhPAF0qYnyNTpBXkS+QIsoc87OyHECe/gJVfklMIjSvg9SrnZ/T+dB28FrBV3jBErAhqEYj5pxjtAEfABd5QcuTMIyzd1nhDxmRV+YOnq4grgDJtfTDOAcTLi6udopnzah/O8rwRSsAYa8thU9hBV4dz6RxzPmFfDK3FFKnRU9fBJUZgUHo5C6In0PjsbYN7D9M6zylJyaXc+xh6fplQ8p+m10/+GgNvr7wEbUFPkV9LeIOZ2BY+XCDNJ8VsdpOA/6AHah1gqXSaSTgiKTL5PhgyqR9HR1+jtJLO8eHjdPwpaUXsJedn7qMe7DPx/K4nXH1nup2BLTduXJ82N69Ni/HkLeGdZl+zoQAdYcBIZ7k7+srlC3rEI/5sOxWaXaIPeGgDHp7DtYPgpRvkRCsxAFS0bcq79XGEqsW+yZfGIAG4Ofa8YfMjekKTYgOlkcPJ7wG0TbkRqFc6Va6EpjDWrQFBsMPT8H1lNPThwAGVfr1tLexjKV566QVgKksBhHyRNAL40MsmzddhJAfCW+blN/1I50/oC8N7iU4wPqLmKJfRXuSVqaoKUunC1RRuOlkN5xI0jlGt1VHZC9K1/3Y2Qg570z3IlwcMArDqeGmLVHQoP6+RzRr0+M4AiJ8RqTMaSKoH8rIRTyPDGtDIDwxhZAPRTAaLJB0iEz0/MhAok+J+fvi3gODd3NtpWlVemO7evTH9Kt0hrt7ajoxMcggyOG8HRHL2OLHQB6QrkONgxDEMx0jwPCLRCnRhgXEniVVzEn1R9agzWfMActAsYXYjSBi+SnDTLpfznKY9VtYUF3Gn9BrO16H13juKy4ooATHdWYgK4503TWuAbnNaCybkCZwmnZTaVBWXO/pAc+D2hkYu8bN8g5aJEN3ci55n8Fk6McEEpr01nXSGPPZN57eYoUaDnU3Q4UYlhrLhbLhbveCNzunIph1dnkoHCZ1ow3nmQgb++G4B+qwvdolBxoLl4MGj1Dzs2x3iyfTzPx5Nj549tRf+ShxCFy8tT3dj/NyM4bOZjiAXk5pIVIlhGRYg4jhAfwHo85kO5oKvxz2e+fff/V64QFiyxnaZAwBjOzEPFQFHSJtNQwxVfACoeSa84+6IfdpQvR4N+/1G9BAebNENVjjMjGwAMOZnKDI9GVxs3htmOhfBygHglTGHREsSZiVMg2e6HkxDAXlnrTFCgHhpymQoYjwXEK+5kzBCRUEtTxRZ/sbzSRNqALGCd3hmnQTlmmpltUABhoYJCuARToIoD1CNXYzKX+wJQSXe438lLv6bg+ICEzxDdkZFCBUono0COvPts6DGXsn5u2EinlUvXkPZrKd9jTlUmEyPn3nX9DOFJ7H4h6g0LF5FS3jV1BbktMCGHK6sMADEue4Kt4I2Ct2+xCtG7z+FGuEKBBXAEkseTycgQE8wtBQG9qx6XuTlCRDsL1ksaB9awyvkCKaob4BUQDCWtQ3m8ZxLm1UXbeQ92rih/FAI0BqNQlXQMF5DQSo39lYkKG13HGX+01nZcC/3jTLTTKOTAyOTE17eT+j4MM253358l76tjzM2+eX09MWbpEckirG8Nl24sJ5ep1em7SvpFXz3VqpSMzGOscnJF8ZTh5KCRskN/EYIEctZgFTviJF7lUF92+TB4TFYQUhZNRzBRwV+UMhiqvHRP8upnl9dSaeH9CNeWVnPutspBLqjdaEt6bhbFWZBMB+GcGPvfrJejZ4P6yi5wq/1hKpoUXLwiDyWV+S8FmhfBpXm3ybTGD1in6Ck4eljHdAlxlXOfInQpbFahLUk6r2zngW+Z7isAMAoirlQvyg/Qawb4TVSvyAXAS6vo9SZ8ocRpJ4mWSL7pKqe6XDQh6lSeGo7hdFcudwtQwZPKKi0Gws7q9AHEBN+Q47YkguDSuocvI3YJgxJ1wSUu2ebHHiwGZ5SQK+yY4RxMQCUA70QHQMh9xX2nrteJuWJnLV8glgjn4OSwdhx6IqKG+8vE9cCSinyiKG14EjGGEUYOKZy5UzI/9bMLc3zSwOL/wBOyKD8iFSQL6HJveRUvn/7fHrz7MH09MH/Oz1/+dTxy/QPXk5vYsACKWAr8TYvL+WMkhsM2F48l4hHPMUEkL4CfnGYpNUaa6cCnijefqY7ffiYotKkEx2T65x90FMU+c8Uts2L55O/Gc/NzVvT7dvJCU7+pqk82cti0kuWz17I/gC0jZBwx4KJdNDAKBJQ4s01Ikj0J+/L9xiFisFYOqz8RuwhRiumQ3emQyhZvCeABqCTUDQNgxnh3sjRODsZZXRPGKFajpjUDrr2DGSbFL/ynmYsBlD2ahqK9g97wGEQSgoww5GgjIN+kAuAhvC6edjwA3Jciqzzg0gRnlueCdB31C0vJArI55GOxhkjY0N/i4m6fMHIRwMTrYQLQmCGztGJfF9v7vA25nzgFHM16X4xxs26XvhGmdnCX4B4ow4owNAETpIcsO0heT7OMEAV6YcC7iGI+EsZQt1I05rsZoM3feTEGzUdYG52fOF84V711+deMDp3EuXYi5H1Ih7BBz8/mN6lGwnPu3bz0nT/xxvxAqcXeiIN9J6mXshf8+Am1k9LrtAxtOHyAGhmh9uss8a64qhOGHs2WMOikMiaOacaRAJ8dI+QAUWjGaCu4acYyBaj+aDqWtK1DASAB5C35pLXoCFlBPrGsKGFGHTTHN68mH6b5PGzDByDGs26IX4xIMQrdYjp0eVs8SbbyrQGITlJttQbhXJGMyKnMEjQi+yd68UZicHJ0vG3IancBnShYMz78nobBBB9VskV+9QpUf3NF2dIvfJ8kIXlrQb/io860Q2a5uxrINGFCyccRjVj2R///HR6/OjR9PjF0+n97sfpUnjpWvLAb9y+qizZTnrVWvqrr0dHLkROzrUs2juYJhhc1nVETlgVmHX92+9+y1f1VHoZVY4cRgmvyf0UnGhF473yqgDBRfyo1cobTg7rY4wNzj7MRkERlwxz8BA/IeUcJvoHIYBXVQ9fQ8F8DsrFAqZQKQUDrsnQCbzIIY8HQoijsnKeCMSLO8+dO6qq71SckSfGd1Dyg7goUuEM8Lw1BEFhXt30XuR3zw5P5FLzOnME8w9ny1eYMqpVC5H3QEBaUBWInJARItYGweZv9glwdH2GKFhXlBBVuNmgQ0LIRQMBaY2gxPs6DkB/F4pqnLv7htly4FbIc3sQJoSlF7thFfanbwPhxt7Aqq4RkEkKCcCQYjXwB8xYxiGkZ7gN8GP4nj22PRkhKvHxAJ/lhbBW7mGJPGdAIQoqZwIwxPNdDwD3OZ6H8BzFiK3VIXTcdJMexfDMsQo8fuRJRiAuZeBDC+agnRZ0DP1Xj7jn0WfYEYJ94+SgkIbiTwGDPs9UucfyjAL/nLZmtEnb2cnwgp0XmRb3yKETnwISFs6uTxvpE7yZtk5379Cg+04mxl2b1tbjoQOs4CUb92waDoaZILehdShgBkVyEko44AGa1vvHM/BW5N6XszdCOasA7Hh+z2d6GEptGSsXYvLSCxTmEJ1EhuByX4OGpVxoHpAm5bhjfqmMRakeeUH0EHz1llLp3TQZv6+MAHyhOIbHHZ2sPDCQJb36b56t4VsZIe7nLhDeI+Q8Sq4rRfQi8Mr+auuenl/T6AAN8FtoKykPFFza0QVvnmC7vKxXHM8Keb8x4AjVz+21bItmmJDpfUx3Iy+Q/Lh465moBG3xPqJfQ2kJttiTUQ/QV2iMyFaU2dHJfgEmXXXibRXYw1fiM7yT8EYNVXrfLuPhGQpZw5tIiIWFRKToztP2jURHMEaXElWwtoFzJ+/byvJ63ohU2QZNR8CQw0Tl8nN7o4qoUJB4qapoOBfT0jAWGNoRI3L3w4fp2aO/BAz/bXqcsaTkwlP1vpqWjniPbG2HsRNHB60Al1doPcWesqYYfpAPPYyPYxCfJi/4IJ6bnb0PKV75kEl4MehHHirHsJLUnUvprnI9fauvZWTyte10V0mf4JV8Fvsy9YLPNPLRiCQ3fkrOM3/b6gydhOxBRkEH6J7SWckPWceWAQKjkE0hVr0idKmHQp1lZ6PhBcMj/y1AvsK6vAQwmidc8gxzcDHyeMmQLeXFfEQMjDOmKeE1I2WDj8EoLh2oDVC4wDo8afClWrjrEYyaChR6oZuOS2yyjx0HoFv63nO1yDHl/JCNGJncuzvkh8ODjfzJQqrXhGgFoPAkHxurEI3S9oyN0gzUJr34T4yz0SbNoVMeTz24RFxMidMoD59QPzRwgm2y3B0XgnOLtmD9DAzHM+S6G5pm34PnkeTQMedGj24BJtGu6JrsHZr6GO/vs0dPp79mWMaHDGZZiYy8cTsTMdO2ktaVW4kukKImXXDW/n84tNRTXrz35OqGgHJSIVNpk4fcaEJ/JoYYO4HMKouAAMhznDwjxUIDCl4eHYr0aqNDMQDwqGYV8c5z8MZQ87eNIodurk5vHdDswOj6ELLN35bGWbgGg+6oQX7VJ37Dup5ilu+AFYdXJe0wrtqSTVnis+gf3gLkOg/QGXVYUs80OwvQA/wS0GOggV+G4Wdx5yAsnBGsl9Nv2guG+ADCw2DUE4/81K5rvY/psTlHZDa9rI/inPqUbjOPc9+PHj6cHjx+lIEpn+JEWMqo7BRD3kur0hg92zdvT+uXLqSNaXqaO6eazy5GM/o76oKOwVXmXecs/p2c4FjmuIgJtyLUHMObBerc5GL1mHWT5rooS7iUMq210VbNMm7YZlktfmGvAqyG/bml1obnBxbW5aIR0HmMVhJEMp8Pnl2t+lFUp0XDIeIxqkjgOXyWBTtcGHvmmA03NMyq5wrG8x202yB3qYDIUE9+3rnb9VS27ZGLyb4LHlGo5Nnwaa6PHnmEISl0UtL2dYR8BTWDYfRK4/lwVdJt+1hKPA1bcnZ63WB0XUER4Y8UAAAgAElEQVQDHNCH2FVL294BirFnyN3QeggsDFAEEDWcQhFbQ+x8iKg0599QBkrNgsB4HDA2TbvIHsVMw5Co+cd/BhHbfB2ew6DJQxsUZ+88gPcVjHYcIsTLz0chW+4QJXA2CsFxmOSD5XAErzTQx66E6LkKcyMzJASQJsCHbmAYrOzel8KZ9cPR3IPebGipSf22N8prKHZrGxsUCWvvKFvPGiWFsB+Wpgre4hTydhNqi4A9xhNMr+B0ivgYxvvw/tn04sXD6efHD5NLmWEZS+uZUnNpurZ5KaHcH6cb99KkO/ln51JYRNuyVUYaCwoRnCg6phECyNgUa250QoCVdRKWO0znAe859yVIUiEH7KZvKl63RQrgkudEz1jyQAEkhppK+RanGiJBoEDbev7wVgC820oQjwBFhNzUbFTN3TvaEL+GChrnZAhtYm/cDyUERFqdFolM4RHZEyFSx1NzgoKB7DeHjBGlkveFTcnQGDG3LMANgTQ8puNFvk5bBsMYpZ5/oCwtllTuNAKDV9/wHMpZjEz6At6ZClGeJ2C2ryy0hjAPtNHoRviRooU3FH4tkNIwpXDF1mABxHkmeBp5RW9kxrd60mpjxh43cqSM8jSgzwHYBA31RlLkZd4b8hMPHeOIk9KAoWNreLzn6U6zFGDYHPqAMXLK8QTDE3iDAR/jDjGA0A+CCvhXQ6jAz2JAzljegZY8ivK+njzOkgFIiivXbhHYAMSfk3e3F+/t02cZDPP4H9PO879Pb9/vKvvO2Bc4RtjiWloBkvtekI7ixuuP95gzOYoeOTlId4vk1b9PQenBzifT4exCAq1n8Svh80sZbXrr1o1EULanSxmcQX79air58WiTdgGwZRoUQIhfKEMGgQgKFFCNVJyhIC69jqto66n7xqhqDO2sG92G7OKIBMPITc8Cjxbuz47MhjjQf5W3BabqIwAGtGWBOMC5xibpBubG6jCuwce6zHnFuYKRyp6HgwE5Ki3rbCBvu7maC0n/ayexyk3bAYpoiBBmf1kTkbTC4Opk6SypJTiyBEEulfVBP41q6BCSb+PcGWkSdsYY6Qf8jPZ6tnDjubSDoyCVLSGzyd3n3ewfWaK0QtsS3cEAQH9VdpUJOatZrCQKafQwxiWF88oH7pCnoK/Lk/ziftgU0WKfQXgBfB36WqIgH9ocRhAfg7ZgENBR9v/u/cdMD3s0/eWvf3FM98ZGOo4EBN++fTcgmCmEVxwKBIYQaAoWSemIjrR/drWcxoZYoOuHp5q/m6+BRMi2YRjwGvmhBOVz6YJgQALYBC4QzYFdwDbQQ+WyMizPPEW2W1cEvQ59wFkKpIsU5o45Dq3gnHgkBsIwZpXyFqs1xUCFYyS6qZ3gHM71GzrBu+7AJaPpEIy3xvpL64J0vMUO7uK9HAvfZ5tENDkP8nkbkUC+izGUnfzVXGRTZcT1fTa9x60VAfjrhBxF9uCSvr3kI5/w+dX74stKMmcaHJKeGO//y8dvpsfpEfwkaREfP+9FHp01qnQzsoSc4KvpPb4V2bJ0PnoSRyjYlR1yLmITnl9HChhIx9x//92/Im/GeMAiZhti4/3JG/TiDKsUQSBSB/zlwQbkCUNHQFP5C9A5d2bFPr0qI3OC80Ec5DgszBQEGUzq1B+9jmXsjiBlyQauPOSOzG2uI/SA58IMgZrOZS4Ig3CQl81nYg130lGS6CQgPpNkaAj3OwjOazvtzFd66fq5KbZQZnc1OhPJ3Yl3iDnY5vLQhgolz0EjuOiHiRAjrSIEB1HhSbKCH6HUeLwpGjByeydK7kXHeLsUOjyPdkjeUIkTQSVCqtKbR3k2xCn1CHjOxYtM6JG8uuOc73KUFgAS5iRkhdWtBx6lhKGl57SGg6JfBIL3DmHNdzBm2pKu3tJBsNwQhIvIAlhwF3jAnCIIs/Kcej1hKsCCo4pVIuwt/UzzvnNKmWrq+iULUmEg+6tGuKAIpCFyNVkzr6XrBbk+oVOq1a2hyW9z5RSzORM81ZwrXyJcQ4T0RqZqX72lB4U89ShaQpz512n2cJTq+28BwR9p7xRvwy4T497QIi3J+E+epdo94eHlCxlLuzldTh7wzau34n24FW/Wpv1NmfYHECYsaIGHigUDgKELWWvW5YQi80+zXpVj7iPPXU1LwOW0dlkKrTFVqx6x0G++XsZCJ9FfW4NzbHSFWzF3fgB5UmEUmONn9cEgMgH5nFKBq15BaRAr3CsITaI8WVv5lf6aKGzz+7hvowu12CvBCNNVifKN5gD2LsyHrLtLvmrLsvJ0m853eIu/8XyMcjQVtVJRKyeLoGE6WbzNAT1CS+MdwPDKn2PaNuphIaTa4o0vyRvV6+unkx4Vw57OBShm/iALECKcOxvHK4BQJHUCzxzAHg+I0yPhk3pPlI2G68JfKfxC6ZD245jVMARKXkAePoRGFzFW5CvOgPe2XeT5gD2noulVw5OLwOa5LThbouDNnN8YQxSgKWMrJ203yBoAwPI9K2whnlMiOVMvq/zdm+k9a+TM+bUAboEp549hkTOJAQgYYWsH+2lHlAEET/78v5IL/6fk5MWbm3Wfpz1a7o7UBUYgO3WQbD9qOZA7KYo7oLF9Xv8+gJo8PhvUwwNZA0kTywG3G5mER4P7S1cyMCOtjbauMHFxTe8k+mQxERBC87Cm4C/3w/hl+gVLSTPtMlp15P8jr5z2hxHN1uBB+/hWv3ESM8BUOPC9nNlhPLfLSTOxSBlPGzmdw3MvsQ901F6+KAPeC9NgMKq1a8dJSuwV8JG9ovxFKHV02IEGrxp6U+WFHgRc8DwXLLeSd962aC3Q0+NnxHOwRd5qiqGGFvQN7UAL5bm5z7h8gSzV0AFA00c85z90nrp9MD+1OfP60REWYeWzAfqmDignVEL+N3sAdU/48fkK+a5wZZ2AjIyrp7sNa+Dzh5Esj+qt5r3oAOiVNMfQOl5lnmeNA0dZsIXu7ufjFUyeeWozmBjG9LC//fmv09tE7JYDfG7evzb9+m6GGKUH9eVEG0iRsYsIcsvzAEsUmszpI+oLjANpAr0B/gGFZKWmmQx5OBsD6MMRtldv58op6AMx1hAZkTLfVyOTPWJAk/pYHu05FoCGQqCLALa50HdcuTikdzgia0bEGrlHJyMZ+TSwFJEK/OmmTkbBcnbIDQDLV7pT8Bk4inxWaZBtWBeU9bhPAXxTKXqP6NgRCSb9C8NyOFpwTohguCcckeqUfLayiPMY5yDr1YwSK/gf9FK5WNwF/Tcy6+RU7dzGEhiU8eUgPfwDgl88fhEv8JOA4Mf2il5ImtaVCxemO3e2U6Se7hCpL1i7uDGdj6GOsc2ZVgbjTBgawf2xTe4un/3Hf/u37AWVCfgtIxhWY9ESRCucvQ2AKFaThV9t0WMeUD6EakW6ATFznjw1BU4OzQligle+VyFiQZSQkU3D6AWSRhkFgoRBCsD1OIZiTwFP9KTrAlVcHKzTjPI8O1wAuBQjVC1TqMIFkbTeCk2L8IZlxL3MHmL7UarE8SKS8E+brnjGfeZQMExLgUE5BlSyYTssVZiXHr8IJBidR82hjyoti2divZqXSTW3UmQQt6kAfM2+AfoQGUcxPHp6pxva4zPit8zZt1iivVMr3M0r4n1YuZxC9oLVZsdVvk4bG0JZECbere/pF/ZDBBHisez9y5ycrcn2Tatgwba/k3katuLFDC6RFwA6nDfXSC4P58L3aL2m1BnEj6EPaJP5q0Cah804Wj6qgyaEHaZm4OnIHSfGwvqMREThBunLOL4XOoGuoAsYCpnD9whpQZsAkLRqsjVUhAFFZA5ygC0HjfMYK+qZyJV2LPsBwUyO288I23fvXk+vX5OH9JyUxICTtWl9NeOHL61ONzfvphr5TpjvclpHxUsWbzDnSSET2yHVpgMOAHR8LsCLcC6tBLNWirZyNOTcroWZL6ykpU+esTQqW5mi1Zn1nGGFsV4K9jSAmbQgO8APQ0BDPxibKOicAVZ8K6xBR/WEq9tRXAqErqPRh188YTbNNzzHD/uZ0qv5KqPnqMqpQKBw2y8UerX3EXT1FGHoaftknb4OSVDZ5Cvrx0JJ8O96hhwXjWeWF+nZzc8dNgGoNXjtu+FZ0hssvsRAIvqgZmfp4SNC9RrRo+hNXBiJE3IkHGs3F2gGBf6ZvpvkUEZtoVTw5OM1qZ4McIKQKaaieprvExZGZONtzJrDTyt0OWBaIv014Y38XrSPc9IJVvG4kHqhPaIsURYGWJoXThqE7290jsMxWqJbrdEtgBNqFXmkbFVxNJ1FDw/3i3xRlYyUANo8Il2gFTEIgFEfpAqB86KFJIUo5EYzAvnFk6RI/OV/xbMboBHax+BaZTJmFI03SI/2MBB0eZwRqh1xepw8zYy2TR4fPGBfZIyGvG8je1xfX5+ubV2eNgOAr6et0ebWteTxrdtP3fG9eS1Fpha7oazoehEgdJx7tV2f4qeAZf71LXpJ6iNSCE9RozIUtjLNtBC8rXkH6SXcPdSmV5+XAvoAlQVEOtfsKdsOBqQ5fAtYJuHKQRQKu+rEGn+Vg05pgyLzDft08xPXFEMbsDWcDaIH6BnZKu9xpzAjudUU70XeWxDJk/FbY8TkswSn7e/b8Dqyzk9XsVc5sL45j7i6XPrTKaqGkO6aQoP8rQyxgIpzU0Pz70Z+ibJZuzwKMAVKkhlyo97Is7lbNvK9AA+Aw/3xc5QEtE6xU57NUCiplrPjz6gr6LQwAJ1CRnmJ3Hd4E06r7AHwQyvLnQxPePH45fTTTymMe/MuA4OW4gXenH7z60TntjM4IR185A6KvdU31bVN4+naQLAMsMDRht5VBWE8KYuQYdVblVx1J/TEYMjqe3AJv4jU2sVoyF56ZxMV6D7jkUcXM/gKfSZBjhQWPeA4J9Ss1cPSKwsYhixr91p6btZJuZJ6eSvHa+yIr4YxpsxUdTRaar0UOb9sC7rhkQLU/I3DRp9GI74YaH5fGa0bxbNzyI4GgUBBeWRqmnJGojKvHPnmZ+LhlYJ7dsVIA2tw4pIuf9dghT862Ky89DVR0sOkKR4kTfHl01fTzw8eZnBVPMEp8D0fY5mi9PupK9hOp5mtgOD1tQvpnZ/CcQx1Otf4uciNyOpuXH0APtBZ+j8Dggnh4CKncriADNdxJ3ZRzOBVmc9UxQl9WtQCk+fBLL3WPgQEY/YGJRgsUy5FK5dQXMM+TsfRI8UZ8DOGa5TY9LjwPoUHXt56ms0FxK2Np5XPk+gadqD6T+8eF5CXnZgOwbNrwRKeEUQNZdIWIAXlc8ifkBQAhYMRIOR/HSBStzkJ+V4lMmP2YJNjBpNz2N4/yugXIvmKd5TzAgMBIqJssY7R1Ci+ObneCTu0VNJSA/fTnxfmaaL+gmAG6sG7VG9ykw4BFPzFumpFq/RlTHrG1gOuP5C9Q9xQN0tErHJPw1rST8he+BlMxXtgFAgyf3ybxInl6GHjLhRAkZupJZdz8awYV5ofd065WWvt/5qVE6rR8cHCR7iC/RnCgxEA5MfZczxG3OFARAIYR5jiqbFwA6u1bU6kNTwbAE0UXRG1nn4hncI1r4ohAHBRnqAAVCRD2WVdgGC8DPufMj75IF0iAoQ/vH09vXr9MCD4RbzDUZip6F9b25guZsrV9eQ03g8IvpZwzHKevRwjx7GvWN4oWT0beD4GWEOWQ/FZgx6A/M3kp+X0NbwQEDBXtK6M9JBKvp67bxBQFvb5P59dL4n3BI1ogfsjDSDf1g33LBEJ6pgo2RFmL6jgUqrwbV2m8Vv5JHOOz2W4SRV287fUT/CkrZ8QCgjhAl9uRkWtF60CtdK965vbMpqZBjp2sf18QT2hZq8cw6shWKeGEc3AwFDuAPZpqB5PfvJS1XPka0IH5PYCGkM3xw7UwUvMemp0Os0ttIx8sS6BPdIuzTQfOpzk33ZvaA1Ax3SjzLI3pTnrRB5h7JT/ATsY/4uZjLbi/Prsg9ZfpHYR3s6fRSY8YkkiKu2l3laUdLqhZzdpABit55zUBCjLeZNyabSkhTLKWUAHcgMlCrew/qE4K9+4vyptjNNGpCr3nMZnvl8VJ3KeVBH4EGD4+Zj2Zt8COtKa6PnTjCz96/Th9avm0lm0WRAPgRg1yHqO8ATHEAGovH3/SW/d/nFSIgCaWSP728gI70tpKbhxaW26nYlx21s/TpeTv3k+BuCS6R6jzROhdFLVsmbSmUiVUnmxfpU+m1NCqIjlY/YwvIztUlT+cQCUaQsFjvRktcuQ6VD0L27tCndrl51q5oJLnAT5PNaABw9P/dwKSzmWV7cbSt6PIRQQifMA4Ek0R0+kIBjAiDyoLK6nR+Ejz5iJVCkl37IzQswOtzAnHwOvd8+n2jquiqVKeZYPea9xEHSUNTh4P+n6k89HxI7qfaNo7BsQ5fQvvNI5pyynwK16r34GAGRD2p4iojd76gCaynrGfBv9wiEWfqQrzzzlT4PCYT9sG6Ivr6jSMSSGgWmBOrqc8+EewCJoDfACtI2Tiolxafe3m1Sb5w+f2Df21dt3RuFu3rwy/eqff5juXL87bWSS2CLpCaRF8kHZCEXLdLVQRuQzwQ1iYa+5xqatG8mB5RRtaznqb5BJ6K8sTkcwEWp+K9vzPXvhF4g6kpkuE973SHURjRST6HzRkVGnBnaHaW3ovyFXqAnhtNHBTn9lbcN5oRz1v+bj2g2EP3km/c0FkuqCOqcohOOzjfAju/Tadi2lOfoMR4ZhqKr50TmNVurt5w5sJVovqh8Or4zntz6s/FXf6/h8Xsf5SqL5voWlLAtgTbOFGhziGVPlmiJKyMKuFMGmR4ni0c3nU+78xZPX008//2xKxF5a5FG0u72V6ZN3UluQQRk3b8YTvL6RGpqkbGWYD9jDovwsgFasHRDFkojak+IZuf/HP/whHv+8KPLOYVuot+GdFNfzxjB/xyQi4EUvI7G9gA2isfLUMHWtYizWc4z5hcHINx0AlshVUwB6aYQT6QMnABtFUTDrXORjDiBHYzUswBbgFD5VpmEFg5FRDHg6hjd19E4UqAt4an18A9zOOAB6l2iSPhDBLGzI3gKD9JqyykUmY+F7RWKRxzSu1hHISWUShw+C0jvDxmkxBOjUGwytlOx50nEsGgDEAqkV+a2RIZAlnkKOpC+V0GuNEAqOcYACDzHREglvlVN68IDn85ZTpW5fPnIHaSVi2J2nhzGRNfQtZmuEavN6iDQQrQznVSb8igcEhtcCq3+uOgBFz18tYGtGDcfE/kllgSLyHgp/FAPk4JTZrBIXTMVAIY2Gs3LvS/Yt1QM2OlAQsgJ0LwKccrlY0Jy31jZGhcLllxykjj6sgqR4YRbUfJ9cU7yDtsnT7CevEst3WLAYV3hICKPahSELieKijdAhzfwDpJjw9TmpECdpwfMBYfv2fcZyPp4ePXk87aV38Jl4fNcDgq+kOO767TvpUZgctO0bhr+XSYegkClSjR0EVatQEBpCJhVWFCkV9qvx+qV6eTVW61KMqJXVteTUZ30OCuDY8YTk5dpetckrUaD9pibU8pbQBKbNk0aBcbkIOnJ5c6YUl2rg1GPAmWlKGUfXlvE5LSLSpJKPG3bmdSjQhrQLtXk2TNU0JF5smtHIo7f1WKWlqQfncved5NUQsL01zQ/jk9gg9wm9sPFSml5oHqE2nsEC1wrg4q7I0U36QeQHCvn46LNGHOv/Es+/SgBvMfInbz+JR9ZK8erg5BZiQGGQ4aGDjmkPFc+tPco5xIISngOotcMBocXD7BUBZG4f14mi7OtZ+QlgIR9gOkNSehDGjBqmEPArRg8ADNkUwMffBdqkbaXoLO3Pmn5EQSmhwSjwcL/dd8hjNNezxYZNL4ocEAcO+KSAn31EVd5E5jxC9o1cyiM4HdviAs4GvwnwFUBM/ISOsqGc1+ecK+OQd+N5ef30YRrWP0z/7D15vW3h8OS1swMAaDdFLAc7+9Ob9Al+/XEvXpzwUu7BYUTZ84UU1V2/vDadv3Jx+iHV3Ldu/UvSIoikXHCQhhO9MKjt+EJRLR5gAEkMGmgQOkVt6zh1U9K/fX2Vm1WyXDreHgwpIlYhGL2gillseDsojOcoxwtiAcKOqc1rqE53uAL8jPcSwAOYYmANYCm/ddCgy2gTJhiFxgs+NXoEAeUn5DDOJkO0LN27w0gCyGQ9kT12qkBu4RE3hzU0HqTUAqy8OmtpKkvOH6AYIY2RIV/L/1w2ureywjMiMqZkrgwxombxFecNvdEO7tD2izWcSZGBv4lA4L0E8EFP9VprGEBz2fMM8nRqEdETrOYsaNEWZ4ZArPipYDOfT1wH+mkvYwbBcM51WLheeNoDgt77Wdrktm7MGR58md6/fBuZ/DCg6NH0ficT48Jnt+5dn+7/8MN0O90hNgKOWltRHcxm8KpTHQIt+RPukVzwnNsKnlTpH+MBSdc2mngyjZGgp9V3FEeMFMFa9oplPfymiioINFzOkBoV9yoDWpDP3rtgl88oOKu0HakK5IeDBTK63EgpXn/uFOMF44lOSqa/Qe8AcF6CPJqlaL7G8UK00ygFspsobgAhv6ELeMDc8K5dm3HcmQM9MAzdLyc/vLIqFaLQpLxWJHNG5UXkNnTA87UK6xEf5FaHY50FRk68X/gj6W3Rj4sAYehJ1i1/lqdJ6wjbxrGx//l02j3Ymd4EBP89faEfvXhitP/82mLSIc6n1/i1pCQmDSbe4IsX1+NUiic4+xAEc9/qvUZEoG/6xAuAwTL/kRZpWGxOqlKXinqi0Al1DassLz4JkdYiKtjDEQi/LyWfDYJugdSYEDer0boJmjqgBcDl1tPoIeVvu4CmoZ7eQbxPKAU9DKQGJBcpikTFhfWFIuaw5U08nYDFMg+Wqm26ZPDa8R2PS7gyTeGp3gnBN+RXa9oZ5lq2PImr5I6yQ1IX8I6yfFMFCOcUMLWVFA3a8448bylnR8jZKxO81tonp5X+eHXnVknamSHvGw5wib8Qn8/Gmkx3AYhZ57eHY2eEpgHg/cAb1pwmz572RCgMQmdRGFjI/OKzIEaqyM2dhLg4/hwZ3rb2KeQcAZjxXuZ1FK8IaLmPwgc2X2tR/V7ApDgZCsCpK/ns1XhG6RtI2EJPq1785l3CaGV0qrkj/L1bBDdGAKH7hqha6T4rs9Ab+dQUo0iTIw8J40vvXlYXfrKoQmZBRtby9B70omRPpB4o7ADnvYsWH1Xos5fKAaIMBXbHqfTfT1EPbbQOAoCP48nafbM3PXnzj+nhi5+m04OA7oCYtYyl3drKvPKbGZZxK+kQqXRfDahdzFm0IGeYGqTi5Pk2CccIQqDnzuhvuBgAfIHewvGMLSefGCBsRrNgsP2tLaD4/gvBojWX7/B97rFCRyHGF5w1Vjb3aa7ziDCYUB/uIPfRcC43zP0joDhnaGfkKTNGO8aV04xUAk2vaeP25pCZIw4wNXcH67ohUXmYJxsdwNSC5ltQ1k4tTQdJjxr3N08hcrLgyOsn520UADSqohFFuymETvfYUceE8tuD2ZSfhOGdBGfXA7xk9QAi9E8C5PBudkRpR8Cbi43HjpxeJhbiccjZiQmHYUFRBnchIMlaCNdr4OE5Nj8XwHvkvfkePIEYAgyhSESA7iZnuVucAVnPuaRBiHvyvxpLxgXikQpYQk6GJqy0zue1pyc59TAByg4QPlrA5ecqMQB4jlMvuiAD7TuAst7u8l+9dsjEFP3xQgaGyHikA2BiI1Tq3EDD2feY/GyKKZmsZGFa8jCT5/v6eQpFH/2cwTG7jRwBfvXks5N0y0jO0Kv3rwKC0484IcxPiaYYh8lylwPyLyRMuXl1Iy3SrmTc6e38fd/uEOcTDUFxKaeJUuRr1wW5IBSpk8h9c+8FwTXq2zYS7m0OLvrJbiAReI4aRzcg4UfqjDQ6Uq3Q1HpsB5iBVvQ2j+9/iUw1LQ8UB0DmfDkfSFk0WI8SzxFYZBWG+3EIcc55LpGeY5Q+UlE5owlZQKiDIRwJbQPW8TZTjCooIeKV10G3elSIlxAR0K9fxw9RGc5E3cQy8jycABR46kvBMxfdFQPdaAZARXCMQQI4yCpx2ihG6rmWBLI2cii/D5hyL8jKyoFF9WFsfM4moGshANQgQyCmeclDN2M4qMsFlZXRhuYhN9hZmm0NzZDk7ZSD8Z734qRpy9OCt7O0YwsYw6jay5jwBw8eJR3iz9PzDy9jRC1P91McdeNmPMGJzF1K4TJpfoI0DCLBEGAeWRQwF3mzGDlsZxwMGHVs3kLOCJFjDDF40de3QFNDgKtA9qi/4KHm/muAyZKc6YBSOW+HaY20GCKkOg6U08jIGE90pOHnvLdWdeWWhfOcWdMMBXHj7gArzS9vVAGZX28yi2SfBbFtaak/2cmWnCdRe4E4ZAteoZcq95uzokiXCXOjxN870TNP9A39b5SElIo8C90G/iIfmHRFI+DQDl+Dc8ACOAWySlhXsuOLOsdYoGPAc9c4H9rhBiMr54PTjvVnnUylxDHxPt1AXmRq64N0A3kSGXR8ejCtRZ5eurSewrgM37n1YwrjtgXBq6mtOZdIHE6xMsKge2jT5yH/mwFx5r9nWAYfxZCAel/74YQWYCCtXRTN93zYfI/2L4AWrgBFmwunnRrCV7QP8/JwNoXyQ/liaQ+LTisdZrMXJ15gOAJhje+M0CaMEYIUaJbwnQSmksyn+twSHJyv5wTho2LiuXgmeCSAIoqDsCl6B/lFgj10ZtitlrxhJS5Ht1sIMgAIJdQQL8yPFU6nCYQvnq3mBvNa27hAKMgww9AwTCGkaRsYDurtMrl2E14CVuw+sx/2p5ncYiFyICskOVPCD/FURcHXI8WlNhOQD0XfLVlNzfk1XOsIzyFSZKEsoJNvjIX1c711FAicNysQb78a2pA1XNVWaegflDTvtTctABgQLajk9eMtePzCDADrhv/qVZgVAl+RR177t6RhzPUAACAASURBVEYIIW1FlZYa5zCUjMCq3mjuXIU/K27OcFiVpBZ8l6Csn/vVXC0QYkemSnSZChVuzbZNKCReqppOOFev1yc9wYd7JwnBpD9hCoRevHo6PX9LYRytic5O5xNy2UqLtJvbP07bUeTkIjG4Yjl5klSZ025PY80zh4RYO0ovwTk8g6NLAM3caRm1QNN2UpACPokWsE8KZgSR32l9nL33hvJk7T1HfunD1xsBDfK5vc2G3fo67r2hML5o7nULb3iWHaJH+nYNNG0MhWkNLx+vpBth1kHbGhjQXw+4ikIQXMGnkaylhGnfATqEw+w44nNn4Np8ZVsOeXmqgIKQAUaqZFCKtDHrBErAKnwpaCEXWMDePtsYx18ye/4bES3CN/TkJLUGOss5AQYA6KynSp/tIfv4nJ7PnI7CNMri/xhO0BNyLQoSjxHpGrbm4h6JlDDUhEJFK+THHlA0PCD/Zhzx2dACP2PQwdmFRonOQRs8h9QawPWgG3NBNSihI1W7hz3fWTMMCwo5NeogLGBFx0sI5B1yH8N7ixICROHB50y9soZeMQ6aWlbD33SynNVh6H8/rQM/fHibQRvpn/3q1WificAtLx0F9L7LRLo3ySfeiQf5c9KLyDPGG7uSfODVOFi2r29Nv070BCNyc2t7Wk9qETnxRIeIqGCP0TDfPN7s+cRCxZH6MtrgGTX4hfIr13CW5NsaN+gCzmhE4yrv6qXEu4o+MceaXxgYgDvCpZ5ogQP75sx4VaMroRVtUO6xRd523OB3HEKconozf2ifhh4UQNF7F/lpK7KeUz+2QFTHEuyhuxNGgkwHyNdD3zs3ssn+iLSacYWzAUNzvveO3WaIESOxmZwDLZtPzh5RG+aQAgqrS2s4V7eqTx1ugOvWf6qHCvRL+/WL5nSgC6KSgEXSu3jt7OCAfgd9cSekJ9q+cxy3eaJcnzpiCBn2p7CBlwu29I5r1OWX9kdoFn6PYUbqzYtnL6fHD9LFJAONKEi+du3WdOd25PH1GxbGsXbrjVg+uk9Z1pQUdNwiIXN0vnqun62rB10kaGYNoBK+xfqqN01LgbTgYQCbRgrfADdILKag4JDhvok0mkblTbaWwkJ9UJFRiBHF44Atum/qUl9dnaaXFDk5VLMgGnKJAcxUQvNv8/ovDtBCYWsFVRhHl7T9Yn5O5yleCC1AsdDwkO01pPhfn42OUBMMY4sX4jT1JMiJ1jmOHidCDdkCeOvtZStEGcAJ1haJLxHj8GAXgKxWZumxHzSnAB7YgaLmYNP9z8fpXJO+0MkJfvSPn6Znr56ll/+npFAtxaBOYVxqC7bjjNrOvW8kR9hx2dQjoeMHryGXKXhETqMnyDwwf/1//OvvjNCWyrnewZgcuSGQ/BBLIAvBe4b30UCjbWMgaryNIHpVpiGv5qlwkDBrL8gOD7wCoMjnLQNs216Ln2NZqDjJt8rPdVVzS8g9zxvuK1BSDY+NmYLAgSO8CPEOS17CYlqMAp335+FZE15l3ksfSs9aGqkyVNug8PI6PZEIJwhJbw8vh8jJUWkrJb6DhWp7DQEWXIrwau4UhWHYYQ0jVVB1nj2WYfOO7ByQd5ISoBILcbBezw3Tzlx0FFoVOG2KBOUS3ggpE1bCoqLtHOvPb+4kakePxHdMW9bSQ8vnIVAJ89qeBsyEwYH69ICqZJWnAoceloJLRRnv17cVvfx6ESUTzgNrgFAa50wVRr3ugjVbuVVxmG9t7hd30nSKxYXzeQ8Avp4d32cuXZnSvEjuFQ8IhUrcLXQoSEJBDCaiNR3r4jWwml48rhEm5DUM8yDcSFU/hES2IsriJKFf0iGSW5r2K/uZVb6XiXH7bz8k5+zZ9DJTtg6Tm3Q2+zif5PvLFy5Om1duT7fv/mq6ml6nRDB4/Er6pjrJDW83lf6El/Ij+4zmz0IYdzFdSwzV2QGiIKn+ay4C5m2YSqECwFQAlwe4ULuj8DO85ZweNKxXri2I9GqoyCsY9T3Jz0Rcerd4xPUoDSHc3qqzBd5zR7BSpW/+IJ8/YprSukbaUAuzIGVVeOuhe5u014BVZtBBBeUQWoWmnAppZAaANQRxnqOH0xZwPBu+RPEDyCmaKr8iRIsXyAUGZLUn8GHSWRykISCtkP4a8MuUKcGxhlELbRph4QyRdQhk6ANwzum0hQ7KHdFgeFyF3WjLqbljGFYYcM1bRZAT/Vmluj5/lkIHGEOeM7w1V92rY2u4YjDRCq0RAAzEpBXQB5p7JUWCsOsw8mdDxnwGxEje9SVpGUSHNGQxtJBKAAVBUSW6OhAQgpwGoHmPPUd+2HaXvkgApcwffIdHhjO21VzuzD/cb6Jlr9++nd4mR/j18/Ts3EvxH+KKNJVEUyii+xgv8MdUdR+mWwd5fV/TD5aPXI/35uq1q9Ov47W7m3ZWG5cvx5uTdlYXMjaZhzhJj0hJZJ17gc9LR8Up9X5qvEnd/L/IwHoJaN/iHeQg58L5APxGj3rlMmzEvpFxA+X67BrLnA005M3oYKhHs+AVWYMsjIfXQQztfGN6FzxLYeToDYu4bGiYNYzUFLlxOGiIVKGzuBfpDuDavZh6Me6QdfIZAD2NGGKoluE0XF/IiLojqlVg6QimrP0wuZPmJedcYpY1KkZKIQBHMAJTVXfWsoPue3aaETiS7KzU06b2gfW0zzTPIV+adfQW6ONvN5P8tjQVRpUYuZfI3HzZVoMt6RQfqMa7B2QyPCdG1ivaWhdbiOULOvjQextgtpu0nPfxAu982k3+fQyseAAvX03f6bTJIs0MfafcYqGmCDSKUOdU9TrdTnD02BKOOx/pf8pdc1YbLbDIWHnYdfRKG+qHaJzMORxvDsjRuKhjjpRLpeLAK18DwkQF3JMRaXL/R4EdtPUd/Jd+hcv5nPZn7no0MtSHCELFpGeJwSv8yh1WglpqWIcktKcur9NC+gKzsXaxCQZN75fiTHs/V8Qrs02ny751hCElcTYInSpXBoIctIDxRfQfR0VnPfggc/0kbPGGTgZTqY4sXrPeBFkFXSCrs+fD6OKPSa169jh9gh/9PD1/9lSZsrT2zQLbWze3M4I9A1JupiAy9Qar0c/1nA/e59bzGbbIxQGC99ri6qz/P/71t8GVOeQxVYVDQb+xQK0VvbtZPsIvDHIhxUoklpsmNRhbEIylnzeZgSsfsdk8SsXSy26FuJ36tKQ5/JOEMqMuPBQVtzE7Qsmj7yvfGzykDToYcQ7Yd8AHRQ4ISawNPjnM7gQtPrrCy2wMiIjLMD2DfFsm25Cz42pbjJZJPrAfea608KKAQq8cB5o/tupCaJoQ3KACO6S61c9BsSKs8P6gJN07hgMMRqFU24wgWMlH4+fkybE3W9qE+0/ISYRIDEMkpEeFOY38JVqUci6f3CDCesMS1wKH6PW4h4DNoWMPFOLgue86qWqvtyH3wHQzwBfKb5zduRE2N0yu2R4ypZBAOcnhh3DUIIQtGHE9WvrkTJaxvEw5AegOzkF6IWgsCqqF3U4hCAyeiVAhPMS55N714OMJpNgGbyhgBX1Wzwx9qCEIlLnDSPRiqe9ksoIcaAIBPzyghNP1DLVQRuYYnhGMnPbuLP1RFIc3eP/Tx/QmTJX7u51pL56vN2+eTU9fxxMcDzG52RfWN9Of8MJ05WIas//4z7FAr3rnrOVCkvIXMrFmlUlgWPWkiNh8nW4pVPxnvwq+UHmOpGOqayDaYUQKrqfFMPIQsvITioCICTQlfX2XUYqYDqWoYrMuOXuqAIX3hrD29Av49EDxxqxlCfo25DXAEt4uADPgY86pEW+p6jRYTAkYXEDYCyFsig+CcXgP5kjHDF7o0oIRfUKOpmkNjBDNrkX+gAi6qCAI8UZgOBScsFkUhm2LAL8ojSzlKGkm3O9pgBl9nvH+6tVl+4hgvcMI+Vbi08GgI3ChxQIqz1Ywy/S+wdvZD3m4Tl1MSzsDBypAvNpDzklP8AETE2PI4cUNHaxE/iymZRMNWQA8nF8VbqcYnaEXMCwe/sNb7KsiQ+BVQss0rEGBtFIdrVMA6XksdECNhg1nD7/4BJRZFXNzlEVJqkD6ygrkZF4/WEWjtMBYgHCpN8AoJzxt7i2898sZ0bbRQsK8nZZzxxmKsZv0iDevXkzPn8YzE8OR4q39FJTu7Ke1YHoM7wewpOOg3pxjQvT57LW0Wrt2eXO6d+NGRtzenq5sp53VFi3S6IRSh8TZGIoXkiMvB/O50OBIcxGMMMgEWSIq9WDy2cAVhVPldeQNHsOC+kBCxlopU2a+wtuec2yWgKCTQrSzuSPvWN1XmsPUodZAAAL3hH4WcsfQsBcD3/iM+czRF71fgRMgh/QMon1phQiPSZsgFnUfNM64XgyoFmOd4khgO26RVAX6LC+bU4zqxR7Ty+aTSptnyMNNTYtrJJJEoTp6IF9/Rm8QQyQsnmeW96FjQPhIteC0+FDWp4OANnXN3XeduR8dKII/DNUahdCMjg+2o+5iPbMsYn011LgziqCBGzU1K5vaS5vXMEipNSj8kPS6FqT7BDskOY0TXepHdOjLYWo1WAuy4fxSaiwyeAW+A3HXs5s1ITsM2XedFPVxei02w2Cu04LfHdBVD72Jc/AfDMt5C9rrXYd34RM60SjMub/cAeDKsxhAGkeIHvdZ/yHbBw2YsiOABuSSGsDmy5f+mkEZzgPPNzJBfQih42ypE6keeoRl31Z0Or4O/WlEk3qgowoDJMWmpCjiepF462wxNQcDZvRWn9tmEKAx5QX9Gr6Byiy6z+eBp6rbazh9I70s9Ia4wWgC05Q+S881wOGP4JPvKSox6El/4Rk4QtkVUQRqnfYyfCcT4p4/fj49ehxP8Iun8t5aUgk3t5ITfOv6tL39Q0HwRkBwIrKdkMedYAbRuIB+82yAM61z9GvkWEDwf8OcUPH04God4ZVAKXO5thGy0TWCPOCJXEzoQRprmFPvnonPuk0UEggVNvO9olGPcF6by7XCFhEO49haSBrpM/1HuzZ0pjgTnVDQ9WthGXLyS+wH4YMnBcBmyBXWIF8UImlOawFlnh3hwXvxvLFbix74DDwCKG+UnexGGDRiD+8N8kCQVWEFb3defD0vHe+bfSo4AbBREnj36HeH0DXVsrlqrs9ksjBNj8l9o/wIlbEnhbogRGoTuC0EiJsrhrKCWUK+I03Q/Zn7SZ6cwK9GgG1lKAGgIIzhC2jVvBehiefVMDDnFgvV0bEAKsErdyxVuw7TCmigrXdRhFKNIcBE0Fe4c+82pvYARxoIIgbDAJBBviAowmwZvBkNn5hHDuMNIOCdexQjpD8GfvBpixAHYA5whkGj0MULU68c54eRg6C1DQwOHkJE5Daq0GqQtXUeniEMBO60qpNl0h7t8+f9tGNJcU+U+aePadKd8ZzvXmdc4/NH8WyleCQe6/WMTb6cGeUw3p1796fNgODzAT3n4806v5HxxuSDRtljrLRTE/0h2x1FDxaCjPtWZsmV0m27KvA1RlFTaTT+RqqNOX/QAPc03gUfwReSmNTLGUE/nHMUL2kBAAuVy/CQ6vHRT940Bz8cxic9oUMqOkce+ibUP+x8FIb8Sbg852quNQCu7yeMifzQMIFcBKTkiME/pKIGrAaYyIuMJ85+j+MpnAuZuD9ea/cPACCRDKzgkWfRtAj2G88idMZzOMfwK1650xjV0jcRDNIjSPPSM9x0CfuhGq2qkVDvVfteO+GJ7+W1Tdeo0eEY42ywaQwFwZ3GpqCU5+yDHbt0NcVdC0yF4+4JEWtwQ5rNgW+3FLxGkAB7bI4y90rBHIM0HHuO15j3ohSQESoP1qwPfnjXCmZQdj1f1Y+Kry20uNSaRB1j2lZ9GI7kQLMXIlrfWyRhEIgXkB8UHPKgAmtqC5C/njNyPQ89ZrR4+OVT+OT9m1fTqwDh3b1ETg53pw+f9vLnIEMMdvI6JnxxJwU75G5eC+j94cbt9PdMVXeKSy8nPWIt4AWhyNoZOLOQf5sSpkEFjdSDx4b0JALK8HxlrXiQxCpDdrTICgOiHW+46yV4x2hIOw0J5OSv3mnD9YRPa7CwT/uvI1N5LiDEKAf30faN/VUQy3OI4HELpzhCMJAEM7y/3t450oOctMCaO9WLn7fjvecpyoth0GdDtvcTQJBj2b2bH2sIHu9mgWsByP+h6j2788qS7MxLA08AJEHv0lSPWlrzw+eDqqpbUpdG0k+Q1pLU062qrKS3SQcSNPAgOft59rlsKbOySILve805cSJ27HCsQx1qJ/ypsltAepI8fHPQ1T+8YwG6OoAnzT0afMF21PacMS+V9ec9OOJNurG4eMiWefR0H8hnAlfGfqHHxtQ3yZT+2Tx0Ir8C0L4sVretGDmbPSsuKOfEDe0zcX/sl3peuFdGUUed1Kq8H3qQcL35tMoLzzbSGVyv6llVipFGdGB1Cosv8x+09+WQ6w7n3zx/VhY9mjszEi1fc31zbSOAYKV5PDMrygaCZXzvvAfgGvvLmrO+AYg8JwSiawFm4r1EmTg5tdcNm3eeAkIBK2qE1JAs9QykUFYmJcTAML5viR3WimojZNjgCHjFNQDX8fu2oGR9dT7tWsT3ej4g7XAM+2UPi4y2ulAoUKzElDl+ADQzj1rCofIsmSe7UZKMsrsjnAA6ZZ0aZKVqeZBaSFbk1A5Afu5r9EeY4HefppePnkxPAoKf/fY8VzxItO106nHOT3duMjL5h/Qbz5CU9AleWofgC3mIbgevCYSLWayRAJRjF5C7f/jj74MB264JORBkIEiACJbK9lrKcJUjF5LN7YxpU4EFZwCp3EBPb6RJDCNnuEHjO0K35OWSoiqrghBoEdywma0SZ+U/CkrqM4NoCG00lwYApKCxwRxIuyTgOeCzl9moIzUUFR55NrrVsyglPouQwfZg4Ah3AGoxGLAKFPmRJD48be+hDJTB0zjAFBfYM4venJ/hvclex7LC1JjcT4KYyrgJ7WYxi12HoPO+KAcOC8ZYqS7j0OR8N6f5POTewSi7rZy/oTQE6U0xaP9P2DWEMr1xAbt5P0L9XEMgkD9bccxiWxjXvN9uRxUrwElcDmvEz3AcMNruNcoT5V42imPQYqxcAIPBrvmArEveDfAGgzIcIN8HoM3WathwXjgohNcYiNDQXvsaZvgHLd88eJUTWQyMjkq94euGLKtYuL6MH58fctLWaSiwKG093oK+yv9pZ5Tv7+4a7TjeDRP8Pgb93Xb6BL+YnqZF2qfdj/FskwaRzhDnzycZ//rt6Ye//V1as1yf1jfT6SFhmMVMeWO07FnTP7hwWfhuYT34TlWrXimDhCHsgbf7AXI3yyrfAEjilJn7VeZGAFQ148FWK5Wmd38EbLDGUXwARRQRzpnMEYudRa/vUMexzgnGbrCjKFJlAJlFWOsQdwULwPRRAGv5t51OOCeA8HwEo47zSiSBSI3ONP3ECanTtaFyepDwOaSuDKzgpvLlUJQR+jfNI/mUHYU5jIVCE1XbB5wOaKMVZUlI/2tG7EKyAahgklivYwZm1Fooj3ZwQSchm/xXa2+Ope2CAOScCXvXpuuHC16gWfY4++DmaWYselsJi0ubuyWZXnJbYySJgOTjACeKpwBEsO5EN2DFCIWSPnY26Vs6xOQF01KNLhJs0AhJ6oZwZjGW6FiRV/Y4Dk91GY4rbAfEQlmPsmzkmLNZBUp2mFH5NN3LKIEWjf/xGXrycs2GobkLhs4hI7w/XXxkw5uCQlvBT+mrvZ1iuNfPOSNvkj70Jp0hdqZXb97l749zrpCxyi4RkmvpC/zzjYwcv3MpuXxXp0tbyalP9GRO+2H8OE660jbytZGtAr2mPDipMs8OMF2icw6FsGyLsuyJK3DDrhi9qIzLf343eOhvIhM4RCVeHJqAvGLGAS2ekbHfGLz8tdM7h17h7z1T3qN6p115sEM4sz2m/A2FRPozomC+WNvWZ+ZM5ldDNyUz5pZSgJbAeN6c3VDfAS7k/2xTCXsGaOMtCz4FQ9yCd4GpBMDacQjdMhwrP4/sVLdwdc44hVH2Qx7OLbiPSKNrwfvhLCuXuf8AK6TlWPxEDj6OFngccEzUi7dBXlg7yLCuUs8IxBh2kvMALBu2Rq0pccb7kZIHgwkmIVrLdTUGBX5YWqhx3g19hh1jP9ln7o9dH46kqUvs52BxBXyccyLirm3+Cj3rMBuuB7Ae5EMeSZvl50ina/oAb4NtFL9rd+sikBqCE+06oSs0jfwfdrypXx2lXewCHgDgO6OAw8dz8ZzqRKLNnGl2ySSPOme5POQCm1qGmjTHOl2C4JwPi2xZddZhCCOMOpF3Haj8bd+r58cWb0OmOROFNY2goD8HHvb5LMrLPecpgNpgBZm9GXhAEz0OAbqYyB8RiiEfyi1kCNHStF/kTOqA58YUee6FfNpJYdyzdAJ5mGmWb96+zJoQ0TvloKofYoevpjbnYvTIZtKrVsMQI7wWN0o8UZhcu4p+gwE/BXmbRzr1D3/4fT43mE0ffHjXgBnAKgKmnQX8ZGHTesgKPhR0lDstXRShoWS+GOZFsdYoy62ixyneGivHz2wgPxtZKReUf8ECYbbZqNPHkTAQ3i4GkPZRbBrM6JmEfdgAwLjCpFc9zjS/5LqO8dPDLFij0IHiB/5slXiMKH17ycWjYvwrfZGzyQu5EDXfGDNAp2y1QzWyKWnN9C3pCbAEpBQY3sSLhsFiU7M+sB9lhKtYyIdUScagOg2OY5ylaethDhQC23VzfDLtk/xRQ2dgaCuYUZ7kIVJ9iZHn6uYMVtOawiBbkbWHUR5yh2dFb1Jzqci75WsD5HJv2S0OrULLA3P4R0hmhE5baOKnZAg4aO0fXK/RXFPWPNWm36fcOISAUwXYxbMvczanZ3BXzzoRN8A0IIfP5PkMd/NWGrQqZeQATWtYjjQSDvC4r+FSxC3P7rorh55ogZ4tXLhw9sv0jPzrs7uOhBsjeynkYezr3nEY4TBZOx93pr03Sch//XL6LTnBhNpXFzIxbmkteY1XYsB/mn7+Nz85q355/VyKe1IY5+CDglBTHwSXpA6QpVcjaUjOnC20pojRdySka1uzoQzFAKyLHmpTXZABisEI3anjZX8KcORuR3jJnF7FAvCU84ujYxy1ewjIpnCnio3vD2Dr9wDCNf5wBbTpO+F8qK2Qf9IEmkOH0+V97XDQs0yRJ3LK/T3TfM5ITc59rnUchpbr8wz2gWTIhdG7sgwUpOlckg/s9Xm+AsmZ5dDRw5CoP3PtsJKwyntEA7imrC7sXH4XA4U8yWjGYCzSyxkgiQNsyJiF8u55Ju7Pu3Y9ZxaorLiKpYaKMeT5BPnS6AZSIRaX00OasdmACpuXkMeJpSLvu+dEubDCf/T/zZmFTaKzCPrOa5FLDtuoE0d9QffQKJvhWMLCmGL0ceVCogFW0DPaiI85rhbKltBozIBI0wyCW+Tseg8ZJILG79kbx+mik2SS42TgqKGLBVKkUVGklFz6pBF9TEHcu5e/Te/STvC3N89SvLI9vXj9LrnBGUAThv509A/ODGl01zIm+adUc//8c9IhwuSsX9xyyhOFLHWqYrQlBADjZaIF0SrFygLMmyoRDEfutKHuAgNh1hyRUgeWB+K0dJIWLH3z3C36q/asHpuvxU/H2ZWAxoBqzOvcEdk6ooWl68Z1C2i5D2kvFnHNjoipAI4byPsXJGuA+QapNSLrTq1k/Umgc3BLer8DoAAQnHWmQ3p6TVmp6jCdCwcVfZxnY/cQvpJW4K2CG3URcsGZAOJIOtWuQNR4zgAdAEvB/gxihswZQREmV54T6ez6jaiJuom9Iv8cW835ql7AWaqe4JCXofXDplZwgoeuF/jm70IgCQuwhYD5MWhIJ9Vtwf4A7EgNK5vuVwGY/APB5rt1D5UZkMpppjO20BLhWc5/hzjkkA8AWhbUGwPKa18UA40UgHy8ProIHOQhr42piJa5PwKo57OAQ3khPmLKDOxq04rQxYsJHxkNxwnOF3TscNSIQiCHYpWuqwSETm32tODAtooO8QIHhRV1bDcUG6SB6VDIDYLSnZtbZHbFB2lHlA9dHX0mxiAVDT1iZLgDz1gEdx4ZHMSoK8L/5RHnUc1GxQDqA05/L9xmC+Ra+EJJH97J0dtegsmpRNQJFkPYseisOzzHl4xITjrE9ttMCHw6vXz8OLb4t5KJC19SDHkpTHD6jd9IbU46zqydPxddsup58ExIObbehpNuZAW95pnOPf70d383OwZlANUj9UJ1q1lsDiBeFbhY6j8Lw0YxQYyDNpStnx3G2rY+2fBjmtdns+iu0DGOHOTQ5xqBeivk8y1EOJsFkrxVUgo4MLQDs8iMxc5BJn8TdcYI3IBovSE2P8JqRBxzKNJnoeuJyTbLdoKy5A57UA1dVGnSFmYxrYmgyOmS0SIjBL6eSr1xWjENMCID0BQHlJGFZLmG4FnbkkKiGOSCWcKh5Espgh7auVOETfY5SAAfBm7zrDwz647ykG2Q3HFfWN+GR1GcZe86bIPPDsZhMAhlP/JdvH+/zNqTfwybmpdGyGGEuBZhmShzgTFCnP/OCljaok7mGwYKpZPPeWsOON5i3pkQ0SJ9CPMzwIbM4ig6O2EvMRqANSpxFW6ehy3ikOd+YacBrN/CKFmskHsCSMxv5s9uGQai7HY7WvQwMRGmniwHn6KofB6HRcA+bpV1tCBP4zFCRVkXogrfWWIePlsAcDpITvBhgPBuQPBBmN8PGcn57vXr6eW7N/EeiYAsTRvrF6arV65ONzOd6NYPPyQUcyFMVsIwy514V8aqz8/vCY+a34wxHMWNmj5AGYUQLKj6FmQ4Ckos+sOQsi+wYu3IIORxn+X9h5xg0Ho/rjLn38MCOzp7OKOsKx44jt0MfCXFWCzOG7JNPqifg/2r1052BeErmUEAs+/SI8RWMEVI9gNgyZ7BMOB9oz7Yp6wBZ8B8X7S+HQAAIABJREFUd3PbyOMFnJKyQIidD1Yebf3DPvMfBhBFyXPkGgJ+mvLnonSksbUaa5Tfw95jEJB95I6G+rIuuYbjXznbAFGdoxGRGAyTFfQsiWxiIxeOVId9pPXVMc+BURjGCGeaPr6cT5xwioZXMw0u54D+p3R1OJWOH/lf9AfGNPe1WhkHj1x9ZJMeL/m5wzMG+ON8RqZlngldO5GzbPUs0LYsGozX7ORwfc4hMmfkEoNKSoTRL2Qja8rZ1HEYOb++4wBL7nUZsUboUFWjxgKGKtezo4aGsQU+fMQ/Z10PkhpBP+HtN6+TI/x6+u3FvenhC6In23EkP9sj3QmbOAV518uXL0//+qeA4KRCXLy+lRHkF6aFtJKTwQQ4wFDDtElecDDNNB/kGE48uYNNtWnOX7YZ+xXZMP3JHFbOTYGvrQXVv6wHv9DurtPLdFAhDHBKAOBGTvg95oT3LPNc2yb3qhNBmhE1JHNXAYEHgFLF07PEOi7g9LF5njMQQ/NNNVdxFmuvCrJ1yFl2yQIKoAGoctf5N1ehY5IfxvmsviCwx99StI4OUD+YztK0oNOcF04JZ1QdyjVzBkNoqWPjbMR90ykQrwHkfAkOe3NiLZ4coHk8rAffojmcZp/Bw1H0IBtYme0I9SoKHXXs92A5YadPBwhSYO6H8QzGwC1NBXojF+fcIQYF6lk4ziaRMp5/yKzb41UK3tSqOAAQT9SEuAHt383ZsG4onyfqgzADwuY0D92a/ExmlffnwtlMi7nRxxSO6whi7zrcBfsPOeh+otvQoZFnoq2ec5xmCg55Pt6TzQHf5BccWPtjE22FJQZIYhNzKYc70TYTWUSgdKRxaFHhfQ7y1+1Vbe5xJb1t2DhHPEsj4U4KxcZrNyo3BX7gB84Sny/RSLocerWpilU/FdWSJaok/4xTiAPGwSLi1rQ/5UJ9BP4q0dbix5KW3F81I9vS15qLx7mw3XnyzAdJn/ucyZMftpMT/PTx9PjR/eltmOCjCAQRoEtXwwSnI8iNRJa2Ll9MRJbCOEAw98Kh7ORY5Zf1pe4DOzHWOEzwv42NiVA1EXeWogI/vQHgMtR92QZfayhZizjyh+bV8ZI1YkiJKRPQ+BjUGdCyKMphFiHWgQWS5XJz5xVt+EEHzEXEmMLSNSevoR2qmJNPAhuVa5vfWWdlGIcq8x5LdmsodzxTW0tF4AO45OFUGhGeGLQ5n0ulRtVuFJHqH0GT7W1o1PXIZ2QnOAAj9KJhImozFB71c+YNsxmwv3rWBTXdZM2bq27j+wFWUQLtnwcD0DQFmSXexdxaWIcelKF3Rk/iKgR1CYpar1IRtUftGSquKeCrOBf08qd8xi4L5sli0FnHdl5wPCtgFbAvo5oDF7ZcYyATHOcgwMaQiZ4Inm7ynZJX5fQg14SwZUBILmy1qVLSELQgjyIpQlT1A5oSIrPMgQSUlXnpqxX0sUVzizZFnX3BqCNTeqI1esqjshseK19iGIX7HxlakHHoe+lx6hkGkKUSde9gVzC8++nT9DHFcQxiOOS9w4BcSH/gDf7bWEt3iMsJx6RHcHKQaNbO3mHIvS9vaWqDUuh7eC/Bah0LpZQzhAzkwezCgMFn3+buCEOWuwR9M7oVyPxJFLSNTZ0mzlivNxutWcY0QLBAAEHlt0CdtZxbM/VJy76VpXehG2I3v7dsCwVAMhDcNw/WnrUNJXd0MxELVaxKl5twf74HK0Q6BJbFUbQAuFyTYissO8yizhnrZzyWnPGRp5zrwI62/y+b1vMNwCMdwpziGLMjhmVQUBFw5nmGBwAwIzswgGy9qT91JslXsyXRbPzx46ITxl/mOdFDVeiAeF0QojXWI+TnyQFeSBoEzuAZACf6IkA2E7AFwW6dhoN9avHTXPFvoS57SGEckS8G31hIml+zntYL1LfxHLjnOje5D434tWPkB9YR4ge0/1F+AGIydZz3kYIyunq47+gdnm0YMPZXncN1dHYgBFpACQg+YfiBGqTOnZ04iLBBKuS/jyle2fnwfnr64Nfpl/t3wwb/Nr15l7MToEwUBSNHnvyli5spivth+imFcTfD4jDidokeyQEFtBC0XkHZLo1GMZj/kNOIM6bd7hoSCsZ84PDhFBvbELw21YnNnvVnUwFqhzohsE67BhkWNb+xlWG+x9pbeOai5MyyzwAqZMw2bSO86lkbogJoV+9a/DBsDOdJSsZN/JJ9UyKyFgyLUl/nAgBrGFhZSRwAFPFwastFlQCwXSjbzFfzs8PkwlLnQh59i8Bh7jlyDNGgPVdBjMvHqsDq6836Cr3XIJHM9Wxgqc+LDY6dbX/bvA+pF/4eAFywJKkCcw3ZINDtpckf5wwI4XFU1EtjjLJRGfQg54rvsVbs23xOkHF0ZFeNDVde84GG2GvdJcV82BFhRPadvsp380w5O5z5pgbwJamy4VTUNhrGZzv86/EbdV71o9Eb9U5tNPJl72WBNlgn7yFWyd+bGjHXWEWeAIOe+dpvjzF6Bx3Kd7KRpBWhLsFLvUoL5Hh/27QaQepzzHhJMhGMRf4Jhd8QDEEr9BtH/zq8jOvknUmbshA7INzoGCkoyLzjsaWXtIfFH9WRdfZrb30n9r4/qC/oAULv9Lf/+6AaewyTakDKg44cXbDYP05k8SJbaPs7/vXvWnDZSbyQYyWycFYAwbQsZWjVo+QEP31013QrkNHKaqYEXr0SHXInTPDN9IZOwXqKbheSDiEmYd0lNNGxMNydqEdaKO+iuP2HPwYE20IGZd3sJGlkfwaj0g2CZm+eKMqgQsGX2m5jgCkWjpeUdWsHBNhCwg0ykywgIkJeqB5HQS3N7h01K2rEUNajINGCNmPzfdo4m1vD4ppqLegxiZyN5nrkAPIUw3PXK/Ogw07xG//Xli8DiHohpvBQ/KfdaPoB3jTjQAkj4k8sZE61a5NnOHRKle6vqRR6nzJmrFF+DGvNgVG4AJ4UCRIeGmE5QhB5bB7DwpjRvorDbBscgAJHjFvkGl9kDxDwHmI3EEBt7h7ePktS1tQDwgEenoFhzRiv0+nswZhcB5So1xG4hjp1szl+KA2ZM1ikCrvrafoA/5St510R5L5f952bC6hN3m++FAVGuj25BdBmMeklI3W0p0cgxN8ATGYPtUywIWPW0IOn5a9CZWCBhmgYN9NoKjsGVwBY/jOnI7SCWAVornuBgfmVMRAUHgp+LKzKgQsA3oW9Sln7cdaUfV+OfKJYF1aTBhHgu3YxBVBZv8U0Wz+TSnaKmjBKhN/cf+VWK+5a27aGJRLPVA4FiXrwMHMFYIzOZtxmo3tMokKOsEsoOoBPFQ5GQaXFNRkNijKsFh/rilGCiWhPZJx8yTHXMes2wAsX8HlxeBU2rs+HsYpVUFYSI0MygVnLpBwQwsOxkg32DKIzOoaUsK6Kkmlf3+WV77Dy6BRdNNOCcKgwAhbvAJKTP9pe182Xk+nIZ9EPdd7KqhSQ60YXjAUM0jxdptkoBoDvMAo0f86eHgIcbFif9yIdhrPPsc/6YOy+hOHXpxw/b9yTtpAjiCYIJFJYGafK39oVIx6RjbC8K8np7fStfMAUhxouitzK5BW8AL6NbgFwAS+cFZ1NmJwob4oCSYlwnDJAm+PARqtVlVtBQ67hmsr0kp7B1EnY8bY6s70gIGKkGtG5QTPkXnaoA3lyyNpX6hcAfMpt/tMBw+EhF5V16XhpAopfYLRyfbsnsGY47SkkQkaOKJRL9ISm9r/+8j+mu8+eTtsf0ms7Q2e4Dp+hw8H1MDa301bw1g83M3o8IDhM8HLSIZaSTrJoEVK7cThMIOt1yPnAacMmQbZwnvIfb3TGwm6ik+wN7H1ZUm5IwRFOCclUga9Nuam5QzsYkXAAUb7LLhmetaiuqSPHgOFZznDw+OKIVCAvHDv+YQQzkInc7sPI07IRuwIHUywAr/yEpYXldsrciOTgoCl3dGMq2YJ14/lOJ0LIuzqamJ9o53DcW/vB87SupBjva84WxZVlXZENgFRlbR5YAbBXftAt3qdpNQ6W0lFv0Wudd3i7hOxFP9jMAiPfFeCee+r4SijwkYLP6ifdWGXJlnXYQdnbfJ4UVr5NylPOEjpPW5RnNiSvlixJ5lwAGGx0gX/XtmfILg6FOSH8OI/AbTjPg66TBeZMMMAJuTGKIcys7Sl44TyO/PMB4q1xyqeoZ1LvQNIAqrxyCCUhpovhM/lzsBHygG9O5E+w0qgSbOyZ1A15mFmKRBDoH82zEa1qcXjTq1wL7Xf+nqgmaaiQDhp3gDX6pU4710JfcBaOKZCbTZ+0OU5+1rdwSntvlquR+aYtqF8zdRVZxoFc0IHCFvhiyh42U4ckReQowdZCjUgrIB8GnDOUxHGLESEs2K88n9HjPBx/5l/0qgNceBUVW8m+yi/fp0MXz1zCCD1+gB2OAX23vT3dv/swLdLuTa8TccJwrW0spVf/VljgTIu7cWdav5Co0sXoEjrzeP2SFNyACJQFotEXR1/3NMrWiP3pD3/IWanHxMGp0h2Lx+HAI4E9ZMoGgslJY/sxxuRgjhdzeopojA8Q8qOtFkqBLgkjtMCn2b88kKwauWUAp1pSp6+dACI81CRJN0SJ0jUHNAbCljJkKbpoCA0spL2LajyzwAZCRoiFTTQiNtJ7elgABxG6bKyBKRhPDjUeFf9y3hFyv9ypKAsoJ5mtMkoHAUqEOlbCrqpwlX0MicRDb4MRV2Wo1QTmeFVVPb32nONjTpAGP+o6TBAT+kAu9vvNR03M918chzIzKBNAWyeutDPEcFrLCnELmA2EnSR0+9ViIHp4W8zWA8yGwhTxW85am0kZxPHdKOxjGVkH9rgJ5gPgRT6WAayAmhFK50I9Rwg8ShBWmGIl2A8A7igcoaoXwANDiWzY0WB0LRj5wzIi3BeQjALh3oQvAY05uJSLEN4wx5v7Jq8XoLxAbiaLxzQbK+jRd8h035+ey7Ak7kkOzP5RxjljBDBQKII893Lyf9fTCo1pbosY6YS8CafpFJjz2hxD2+yZdlB2SRA4e3085wgP4a203R7gtsYCAdKhQbkzytW9qRwi7QsoedZ8eN32T0SCALMqt/yK1405U9RqRATgMin5s3FRzkWrfwVOfF6121BwAWDVPKCS1bQVnSCTY8P+RnkH/DJhkgecp02RAoxYWdxCy0LViYusnLawI+ui08tXc+2wuYcUywT4GgLEPcP3Oo6CgmnhTQSIBep2WfCFc5jtfsA1UeIApEQTwv4yrcwCHNYjcnRItwieP/UDmD8q/pdM2yBSRbuy2ZHEia1OwYgDnHA8TGVgQzJC3TZ92YMFjFda0zAt07HG7H/kaIWWg+Sps9+me6HfRvSFzWNtB0i2MDL7SBcb8gI1noQ480ykZlEQfDryW4YdXcDXAT3kWv+LI0Ux0FkWZ0ySLHvVwRRnYbcB+JIQOBbtEoAG0p1keAg6k3Nn/iN/zznjWTnjdVB14mFQYDAF3TxKAYqDGsgjQitDHiSNiDaM+wG9Dx/+Mv3yv/4y3X/5In2EKTYVsmagzGK6Q2xNP2eqFz0+L13JdK9EVlZWV4ymwPTTS5te3silIB3ZA7AhCwQRxpAlDabOOLYJJ6N52wIEzg9OGMaUvVAmuAZrnf8D1OM4m9vN+QEMtUCLFbaHKDqbmhQVPOF1wKtw2UlbJwEQNRjoEEBqgQ2AyXZXMN/KaPu3tmCZp8E5KouP3ndCJHvEjbxZbYSgl0dFOIGNsHj5hzZ8fFmgRP4EZ0Mdne/Yx7dGzzM0eu6fon1JKl0gBAycZg2c6IacI9vcUYa7NqprG3lzv/1xcQLPAfnBKgmikE3WqqxtuxOYMFj15kagM3GkRmcpbMFsG+bDDSBRA2U3SEFCRyq/dfgNp+vElhGXHS5scT1rc/hs149nAcSKJYaTjhz7N8N+GqnV0Q2+4NkZnEO4HBuL+kpkh2uR+65e532NKNf78Vnne0KY5D5EpNhnATidVLBQHCsPWhlfO8SgW1lLdW8dE/dFXcm1SQEc/fu4F2uQZ8EW8QrMbqBGg8iKHXIybCcKzv3hVupjbXvNDEu0cCp591nbfc8P+KC2tAXQoxBZgev68SBtPBCsEUf5SyJrAllsGIQe6VBuQPGIxZmkKbFTpHjRaSP3oqUkqZTiG+owhi1XzriRzlCdWIxNmW/ao0Vesx/7uyfT23c708unz6e//vXu9DJF6jzmhY3F6fq182mNdm26cf3njF/fmtbX160vsL5JIo36CvApaam1adgvsRUR/3//+99XhKS8UdoFRxgRWmsRCgVo0Iqo7TxQCACQ/GpYsIDP0Cwgo+lv/UelXUpaIIPccD0UVb51lHxhN1uAUwbFr6KYZMlQZB5NhY2QD8pNxcUBGvlsHDZBpSChgmKOrMKuhmyBmJ4R1+R9oVF4dRSYyErg24K8ClHRbT1a/+FyKP8ceBgm/k5A5N/XezJ462Vzd1gj/kblxtoVJAgyDF0DdHqwaD8EwDR7ByDPZ8FIsu8A2E5PElKj/DjUrnx2Qxaxa1xmHkXbtTNUMhcuDADO19wTDwGHGGUahW7zxjIXAiUdFG5BeDSfZmmMHM25WLwjf40aLUuJ3FVBsg+wcNyDUF33pdP8OGQFpLKho8ODyghlg3JzD/HiupadqFMF51CC0q15oLMWIZhjhEskS5Q58KkwJYTPsxPW9tB6OFkvNUwONqFnHCz8euwYrB5tiLK22Vcmua0tp2I931/On+dCp3aeQJtheMh/qaMxV5u6vopjw2FoU0WftRMdVywB/PY8Zc1RiMgoe4ySIdTt2SobIzaRueiJa04uN8o7tX0p4Y2ye75NZEIyAEOGUaKIY7C+oigMCQ/RM+N6awwrrxwY1w+mnjehC0P+pSgUJ4wiOcbpCow1tOxrvgw7P1IEiDBRPKsxHKyEGw+7E6V4yBALZrhzbV42ckSExevCvCB/ONJqKEBcoyakIfjqFnP13M29ZA+PkovPdShchSGMoThErvNdWrLZFYGTzlqjtNFFub7pR6QWsF5sHqHqHnjZtFNn6xTyjFyLYTs4q2fPrEQOMHhLjsIGADD9j7A/62c0jJ7es1BwfwwL4WHD8Fkj0iD4M2kRTInDeEb3LpMzzPvKumCR2bamc/T0AnJJE0C2OVNZO8Bzno8peTVuBRBGjOjk7vktkKU/swXH4gdS19DKFNn0rJVP458OylCf47AJqAmiDmeRM5ZP0lINOaEN3X729t3rt9PDu79O//PP/5hq7rcJadY4riWacu36+elWpjxdvnA51dznp40MN1hdT2/tOBKsnXnVFAlmb+kx3BQaGCg2vvpWy84eomsRaUHsLK9oqTD5ABCRxQDOHqpGVwQlOJe0LBDIVy99o+Wlf9fUMXSZAxKwOThUGjxVj+ti7vrolACAN6JDyJUUuKw9RbqGqI1w9qTVSALixvRK2M45bM+nBOz9TNOnevIlbdxrQPSICHBPlTMvVzveyaO1Wzq5gDL/nsgm14y8A8TGT30fCagRYUF2yc2G5OGuKno+A1DJh5VFbJBcnkz4CB632BRdgp5g3dXnFHdSDIgEsJYtmm3fata6DLHPCylieh3Al7QrbguY6SN8GeQDe8F1PRuCuOrW+R9lFzxgFAh9T0Th2FZ5prjwjH64DiDdd4D/LZQF98D8Ap6IrARDmAbI2uXz1gFoHI3Q8asEWJ6btB/3j6cz1YQ9Q0ZxrpmBgD1rnq7SOnSZskbKjV1xBAueSYr3bdOIHtfk9+9cD0Cn5xYMwWe6rjpx2Gl+X8gzMNXAb3wDGyihVXtA+BuHtr3fWYdoA+qgBLxqcfWwuoAIA3aYpcdGEMjiGdDFFKwCnImGCIb4cztbmDKHbOae5lFD/OiEIFd9UHWUKpioYYmXz3tH04e0Kn319MX0l1/pDpHCuPz8XHqLX726Md2+czsg+Pa0mVqD8ylQX4gecWot+jXPYTta0uh0ZrAFbRdJet6p//j7MMGVbg8G0mKvZhgtRi5myk/RJba+B0vDw5II7Hj4cQWEegBUQSCC5PdYELy6YfBZ4Ch5wxa2VyE8r8lxwRUAELyACIVRsI2xsEoew8XGZFEJO7B/p3OoYKvmPp+wKJLSWldXQAV2ZIJ8ATUhBWeUs09qNn7DBvT3Xx1tUwNcBM9h594oLxikgunvvXVRTNg41iGfhQE45M8A9/xMel4GqKCVB28yOQxnK8AVAtejHro9jPXGWoNMaJcQ3qIFe31WW0+5BlyqOb1zo3UUpU3BezIK7Hn+cQgKHXt4T+LlnciCcfArlLIECG2ex/wiHldFXPaSlzVUR+s094b7Z01HX2LHVPP8pHjwjDhUKr+mVdRI8AT1GM07VpH3cTVS7iMeMbnhXcN6/wCgAkInew3GG8MikMjzlxGiwJEwallNZAzvuV0V4rEmlxN2djkTqpYTjj2bsa70saaDwFJSISh0lJED6KEg4QwwNDz+qF43V50/l8YVDA6IpkLQCRKbDpYm+122ZbAmyLkLwlXqINVYVlXLPKnwYAsbmsfIcBZMN4/MODBCjQdzB0DhmYcxzYLBipTAwABSQ0z4t84nNvw04XQL5srycak6l6NYLPfWUYLxp1ME7CAN1WG2UNgox8EIEHWwdWS5DY22XQxdNzx82BZyTJl8BdtIbl72K9fvNLkaLfMPBYxVtqcJuVE85llUFHNfBKQgibzi44xIBvzKIqBEGXHM9dgHZEZahiKWrD2X50wDblgLQQ7yxeqzBzxzZMZc+rwjQ3TydwtLq5loRv/tSFHygdlbwm0YC0ak2hFkFKXaa3j0LuUz7BnPXvcG5o4dLlux4MCZplgQleNcKvMYLK7J8wOy0MQAEtMSCOHzDrB4GHRer+OiTaHBuHAO0RM4gugY8VUdbKFAvVf1IG9t72+sJDKfX+zm4ZoUyNgyLZ8kVQBjSHpSu09wq+TVBzDspZhl59276Z//6b9O/3T3L9P29q5hzXPrK+msQjpEKrozOW4j+cCbaTm4urFuXjAFZ9SMEFHgnY9IPcueHrOekiCEgDkbjVqIfdQXAPqcB9UouhuFVRl0D1k7IkisoutPcUydd3I8Wb86pCj9Oo91PkvD6Hf31OedydnMWjjdK9cnUtq/ar6+gJ379gyarQRoG44/MluVjN4k75PCqKTVmc5H6pNGCctQ/RGBaRtCH7yRGaQG/UUqFm+FroisYCdIy4PxkwsZup7IC4DghHxIrpm1IeIg0CQVEPlnVQCEOmh0ZqrMdUz76K4U3YpIGt7+SiSE6EKPevth126qBpWn4gdAkc4Y+zY+wzhlu/ng7MrA5QlYG9YxcnWIg8GeIPtDd9Qo15ms1uW3POOQY3QDj5CfNSxPxKXnSmCqE9HCbxlfDCkdOtJdgfu25RqqGnKkg4yMtMSp4kVwapzI+J2IQvRqsMACpnPk75B1o6DqdeQCp74SxK440GrgCmUB8oWzrW2DSS22mIuQm0ZawqXRh2EZBDD8OedF3zj3id5z5fPzecQzKQu0MJ2HZfHaBbejlzAyMxxuWVPsJ/oeYM7JH3njR6O7Bc/beQW1XUbRh711lgJSyV7m+9QC2Qs6n53Tv2ZuUeeLs5uBRLR71I7MZ3lElz99PJzeJyf4+bMX093795Ia8dpo1+racnr1b0w/3roREJw+wVevTmvpDEFUCZ3L4znGnkfEcTdaW7vFPlgL9ac/ZmKcwA0mhxw0zW1DDwiSgxX4e9IFkJCxhbWVXfyxy1a6A3hHWE0wNwAwr29uIlfP99oZgfyQhoesmB+XI5RAZbUe9gwmZIc7YtRUDK+Fd9FJTV8SlpIxRNvwYCMPxGpOlp77ILxhnsxHjiGFkCSER1eI0vscL+h4lFXuITPaPFLZB9ZhsNQUMRjeN/cwOUdOZavRGG5XAT3RVIEIypIUAP4snK3Ccm25br9rHhY/ZAMBQn6XitY8Q97r8HCvxhthEgzVW9SjAVCSu2poYRg61798YpnnMmfqLFn62g/bsxAi0WMtK8jPO0GqAi34FCA019fjPLCbOdaw1ig0ni0MAnoOsCTzguLmPW2bk703rFovFsN/cowCwGPkHhQIlYXS9cjnOukFtox1ZM0KFA1h556LASSsD5WpeH+m4TDpCHCmjCEtdCMAiEe5iysi7zGmjGhdyqFZTHX6YvI68SAtSkIZhg2wb2j+ETyIyaq6uF/zvuvhYlQLDMqkmW83zy4fiso0B7xkge54QXezYVQNDiBbZ3J4VNrkUk8txuD0Iu+jaALDPsJQllGG2ULGjpMTyxKg6Lkez4yhQ/kZ0uIJ8wwUU6Ac22aQXcX0EqYdzi5GkjM2JrPZo5XCNPKD82uZAUxFi0f4R08/xtkzjSOTX+0QI7OSNAjAW67H9DaLNQyr08Gh6+ZUuTy308vyZxxIZPV7MRl7k+8QUnWdcv9DWCyq4mGSkwaxS09su5OUlbPifrzjnHLDe58+4uecA54SWalC53yZagUbk3cwDzC6QoNN7m6cpoXIi44mLIz5vbDE7FvXuQa8USvAjgAYdjjnm7ZhNbrkpePgd0CGkRPC6CnuII1oCUvDd11a5G28s/tXMFVRsjCgvd0B86iiCLxdHyAIBrgbwtxOGv6LY0jOJIe0ZIhhe7FGPQ0cjMpgc6hZh0YXaDWGODbtok7XqWk/KS1HiRrs7iU/+PGD6Z/++b9N//iXh073W857nb+wOd2+fD0FLdemS5dvZPBMWqSFwVnKtEV60rI+dK1paL3n3O4ijGtH1tFQFhe2QBYNVTuEYzAiE/mMRUnaNox/9gkbhVx7XmAaORvsc3Uz7b54B/XOYPqaktazNw5GT6yAtKkiOsMUT2JrbFlPYRuORYmftgfLZ+PUkVNvnqV/3aEbpH6glEznE4AXSCo/ApPuEXuDztcBooYGmRVYAbgq32Zx01JM+8sZGYWZeVfWFQCAPfQlx3mnG4llK6PXAAAgAElEQVRAF9YdcGQqSp1ROhedpXsTUQkihzCrRpLqLLLGRI512/M4i0TeWDNAmvYpP3caNPMCVJzVc/k5BbHo+g6iGVtoZBGyhHFP+RxOPmugzh9gHy3FAqIPfYemYzSsgUNf4qEkP2e/n9f/5VzwfOjYYxz/Oobt2VunkSNHu1eaNgnQ7GzCH9g3SIDqoiaRANpqY4lO8Vn2F1ki0ogDV/Ir90xbOQtlkWUPKGRQ9c989hAMzgDMhDAmV4aJ/t//EXp519KSdsNITlpHMPfaOELcV5dZADqcaL9ZDDCTRehbU2h4x0xXRIbIz4Wwc96BvcvBRIBUYix5PJ1MMAfeD6mZcZQF8cYBfCb2exFMkf8Okcd8PlSTxePOvgp+wz5x1JaybhaE2xWJlBFyghMtTM/3/TDBr9J15vGjx9OTx8+mF69e6e+f3zibXv1Xp9tpUXrt+s1pK21L186tJeUqIFhDBxakwLgypI7KWkLAkCLnnv3nf/fv4RGqEDPpiIWj0KHGMPLDdKe6nT3UA9DoeDDf3uWsFtbLpbBlUIYyUeSR4Tli2AHYERLn00On2zuYzZ8NNEAA9rfVqoYrI8WwmhxuDszCIjdGWTQU1bzUhozKVPAgPFXZTg4IDDAN6Cuwcptem8fGdKPAeRcUQaui8w68Fb1nEB2Mp55gBan5xRgXlCgXAVlFYJWrobByef00NpqFnvNu8O7YgNwGMG4IDABbmrBAEQXHa6ov8nej7UmJYvaCwyquqfeFt40hiDIx3wZ3EBbPPDJ66TVHk3dp788Ot/AnCl1+zqknss9hs1VLc+KcRT8aggN050OH8yDTjvEfoJrr9Z4oSc4fWVZVjiqJ/Gwer8i9UCQYgOYto/DLGrcfcfMl2V9HkRJtyIfYo7rprupgOlC8DCsZYI374H1gOmC2ZfjK2FjhrXNSlgmwu5owNpGJhbBQjHhs3+kOSplBuVIOENTYjFQUWSnkr+krtVpVAO2I0rPhWFolg/3m/1HcfX4Bv2vDd8JHYVQpgHJ7aqj7bX7vL5U5v82fYUARhshg9tHUBZQtwI18TuQgv7bzRVTXcHy4pCLHdWjRhYKAydSMYwWRDZR07gKQwhHhvOX3ZWpb1CY4RqZgAmFXAacWkNRJacUxNwpoSEqMEsTnYW1zLVpneX1uBYgtjadihDWyb2r2iEdpj9lGlayhNVTXAkyYmS9Mj8vZOo7SxADR3YPoRhnkMk2CQ/VVfq8hjFyMDgsYyALFGhwYhHkalDmKGAQMSa5DfQKFXMozxZXsetjBBdsAYmx7RpG1KgaYTXqOj8iL64NMckZgpf+lQwRgneb27MsS6Q2M2UXm0L88cw+A+28epgxczy4AmkbwdAXQ1+Hvc/CO4oyy7mhI0wqGY96CLYxQJ6sJIEUJfLlFdkat+DxO+QCQOvZWe0aOAUYBVkRdYN1NJMkyko9N7ceb16+SH/zP03//7/9zevzyTd5twW4Q169fmm6nsvtyQPDmJVIiMjo5xbusEA6Uveij0zA/lQW6yDTFxHaPnBkdU/Q3zlzaXAL6bNnZvrNaBB2N7AfrRL9aCB3aiQW0CggBwYRKsUvIoCeutkT7Mls5WXWOBIwXpEMdmlb+N0LY8D52t2Dx+IA+wrkC3AoAK/vSwi1Nps/G81gsmeu0AwnyWdBbtq9nHY1BakLVAYadvNnmvFr0lc8TIaSlnP2JeS7UOuYg3yEyCTizVjnXWUAv4dAbCcmzGbmNfLPm5P3nS/wKO9f+zTzXSEXiiQD+LghOS37FbinpPB9rxZ8SYaQ7EDoZuy1VyV5qwHU+7FgLcOJ1Bfr5BLo18qNOzGfUljhonHvklGd3Q9GvtfacX0Euz+YZNrkhXYHQg9WjjqjHsZOAAwzxM2/cZ8feoOPR6aoB3qvP1n747I94tfLBq3ZBq7O1X83btlMH6yWeAj90CA0SRsqd0TN1uS+VNWA/WdbGoIwQaQvrSA0h6C81AcqiFBVYAJ0uSVlpcRiQ3yby1Dz2tqtzhYrBOL/ZEwdTITNiC2Qh3xvny/QkX65k25conDPBZcd04cjzLTv7ILaB76FLBAZjfb5HArBJcwrFiDoYURq2jfelZR01GrEHc0oIqTt0+PmcQvXt9Bx/+DAT49In+OX71yG+zk4ba0vT1RsXpls3MjHu2u1MjLucGp7N4MR062ExccBGqq8Oks5CoxMUUctO/5e/+3t9BDUNChqjmw2Hcf0Cg8NBwDnO2bPmg4PIOuZfg0Qo+wE+0YlzAn+VdVlHxofOTGIxXDd0pt4tQECSZRxhd+PtI/wuaoXEnqU6VGUmG9bu38sEoNiQJZLGua8sbvWFhzTXoooSQfGSSAFbhiBZVNUWRS4SCo3D1UvUuUQB+hYoYELSebvBTsxSOTsJZSX694bTPBCEXTiojBm270WUAge5gFfWSOaFO9RAC/TjXQnKhjiXB2wYzNAK0zbybhbCCCpprcRzsne8AAoW5ZOvtSoRpPp/HHqcDEG07NXIPRK0F9joxea2Rxge/aGBoMj5HKexbWo4QC2iNIXC/RnMP6CYNc7HysQQBgMsUxhEqASwCzNGeB5FCIKogTuOY1UAXTaAXCFAbsNUZXtwKFgXw/3KZO8N8ABMy955MJCDOGUwcwDeUX3vCGWqtu3XyiHFODUM1Ek/IFpAq+e7B96UjrI/rZilHdCsrMrYGZJUJyCcZTyt1Obp8/NWQle5C58Noea9ZGY4FzWOzbmH4UKmeioE14KAKklHig5gZw9oUgFsiwWz2h66xc/sVeUafnNubyebxBGwzRdvNeSIjxsybU9fwQK9fdENsI65KKxmW67hQ+GkFjAaMvSsN0WgofgBNOJgk7LANppe5LhjFG3ZOj83Uola9NlnFQuyXvk/uypY0eyKOizjJLUGXAsABhPMmWGddXC5LvI7DJCRDww5YN6z1wQh2w9hfGEpamX9zoJgIO8Yx6ntzCJbYYP9DCwH434571mz5tIBEtUI/sq6tra9IMb7sWj5D6a87GaiE4wQppUbYJCqbQkH5LrRq64H74Nu4B37bjwGx5uit46D51mQA/4i68Je4gj0WAsWTJ3KCxICdSyrerNgWHCE3ML6cwsdwdwNFcA6jXzu6hvONWvLcamTxB8+ZoTyb8+eTX/+6/+Y7j9MKHNnN6NNN5MKcWu6lbSIrRTFXbh8ddqgqpvCOKMvgAl0AQxudE+G16jzs/l1+ttxiBfWaHqOOGN1vjyr/MSfA15g8ip35tTieOd8QMiwgtIFtOvTuSYftNGcGQQZWVLe2lKLAS+wquIn7AYAjQIg9gAjC4AwJampNNSOGOEwgtJHBbg4WY61y8Zasa/jVDZSZ8KoHj/kVQuHVbkCwq4RAzSaQw9YgYaGNc+78Gn2Yugs23COVKflfI7OCnV6kBFsETohIDqLYUvEEQGie5OMNuviNWHh46CZtzt+qmzn1jrAOC25O/sSBxE9qkPOufF08HxlT9F76HVkts4Ntm04PfkMSVtMbqshrQMp5MXxAgxrrbkUgKxdhb6DPGyr8j/rbxxGyJX28qVBV4f/zLq0utj1MoAJqcF5IXVyAGywjl+pfebtBaxGkAdLbVSndr8jh0crORY6wKs50kS0OZ8Fm15R+10dVDuG/BV8ahd5mFn396m/M9oC7hlIjM/xgNZ35T0XvoQkgtFFd0tchYTI70nBdIqhBZDGEXuW0NnKEX/X9EicGdMqsc8DW6ErdG4AtDOu85lLNsUdN72JKy9lY6n3r1VBCCo7LPi3M3TiISI22ouKR0ifIT0uqRAfPk3br96lM8TT6dHjR9EhOzLQa2tnU1h7fvrxp1vTlauZGrd1rQW2IbSMvBtFQWZ57j60BDxMPFNhYZ3/U9IhBKX2jeElMVojXIEiyYet/mNxOPS6YlyvykVGU5GoFwW74025JMyd4KeFSXjxKlhCi077ojiunrijazXQPGST+EkxaOeIGFl66aG4uJ55XQB2LI1HQsHp/3rwm3pAq46mS9jTEyWQr7QNTQ+hTfIZj4gQuWDdILx4xyG2ZFwlqZeVF7YC24OAMUDh5bqAG9ZDJYa33HARZsD83vznEAHeYeR9kV3CIA+kbSHVs8dfDwxDcQAILyH0Rwnp8twaZA99F9uUAsEMBw/vifuwdzQfh01hecu4NfTfJtr+TGNBSIY8W14J0NHnPpMWZvYwJN95fN+zCDBM6x2ZARSugoQBADSgDKtILQwMKDhJmNscRBgOFJXUPsqmsgITYP5s7kGeZNuicJjq0QtSUMa0T0MeYfxMFwDADgCAw+RBGjnjsn0YUEAYob+AlCTOr+S5kSXywii2EZDlJov8Siu73MjgBfdgF5n0h9JXGZRBLoAaniwAk3OC3AnAmupjayBb6mRh8EBVWA3tVWHzc5QOcsPUIrSeAVRBGgbR0Bz3DDtZ56VAWOFGGQqohhoZwiAw4WTzXKTooHQwbubdwj4AXrtvhKgQ5gKHGrNWKmONcBaJGpS9GPbBvwNYcjvA5cm3A0NJjieGIc40nwaLOnClXh3asXLBPghyARj5gS4x4EVmuc3QmSTH9wRvpL0gI/yZVngKvBJtyGxuEWbaCcZmMF1BXVZmA8x5TvJYTatgLWQ+YQ4bLkQWuT7JUrR1EngTokbfqED6Gsqsr0M4M+8S9gHdYh9sUqqiV4hCILSE384sI6eAjRFxYvAL+8nu8X/2XswO4hwIWolSdRCNqSoQEYB90olkL/k99ylB0Z7H6KI6is1rRYLQxRinwYjDKpEDmL/ntoRHLaAd6VvzO7JhnBWCLS66DlVdbR2GrBc1G6RK0EOb/QUEA07QUeqG/NlWYrCRtMMazgSU4+FJJi/mcztvd6YnT/6aQrlfMkTjt6wRVd2ZuLh5ddpKl4hL6RaxGRC8FOeCEe9nwuri36iPcYRH72hzBpVzADi6jr3KWrLfOCxU6DsNcBja8S4dUgMJgtNGLjjOnIpNPcSAppNEDvb308oN3UvOMTKdNVg4u6qNWEhnGGU4LBj7xpEjb/UsBjcOvN0fsg7oGO+O7LKfOIVfPgkejiEI8q9FTE0U7tnL83YISf4s5uIwRmfhaBL9wN7RJpPBRkY91CYCBWQAUGNP3ugQZOU7sUEO8OkQKRRZRp4ILTc/GlYYXcM5gBmhWBTHHkawwo+l4F9yiLHTR5kIqLMPQRWdupQUNNbJ9oW5xtLIbTcyhP0k/SSpEaYoYdOrTnME8i44T24dcjwcB56CgDFEUbq8AN7UdkQ3ky/aFmnoXEtx45Cmrggmn88kim0BKO8mA4tT22ixaVniTA2LNgKF9X34B2BZg8ZBx44R+UX2+64HuYadIxKRMSVPfcwzw+o776LR4WzIXLzJ3kLYTQn9Ox1UEIujOFur2ps6oKwNdoMFaN4sl6QvNxeuO1f5LYZBXhqVMXJh5Lqj2CUyIccwB5wBdBEDVtyDRlLJAPZaKlly7ce0OgvJuR8kH855I8zoCixjQTB4ruvXfGk0RUdDl5TiOSFQm3zxfRJtnkOiER2Ri9CrXkCqLQXL0E6tBJTD1MbQESJMB5G/Tx/3pu2XO9OzJ0+mB08epL5gW5uykQmtVy9vTDfTavFG0iHOX7k2ra9tJqLEtEVILjrvEA3PvWNTLQbGFmC36CtPdPtPDMsQ7BWhaExlvAjDs7G8NQe1uVmifXerjE9rv8tGVjAooqjhdoFQlEsoxixSmnrLDGaBlvEeAAJtH1DDg3GEMkfJupnkpsCA5Tr5M8jdXCjv3jwu7ylwBw9StZ47kOM7UjXMIYaNEYQ0vKASksGi9x4HE0XVvCR69/G+/B1jhm0vxMbqvZV1lAkfz2u1MMIFM8gZwkPV64VZjmCjxFreqjjza6vUm4eLl9juB4Brim4G+y2joInzXjIUbA2HmGOjMMKsZa1B6Cp0uTwT2LkXqsLCMHStK8XelX2VqRisjT4OjGyULkMGDJHItpCaAtDtBdrcmp8V/Juu4hZLL7uNVNgLfuDf9BzYK8Bh+wwT2hW00V3D3NoxOEBPv58TePC8pExkrTissG4k5AMYMEhV2LxfUwDsDpHrwsqx34sZQbuSVkz08V2iiMnqfa7NySM8iZLjxdvSzOKILIQV4Dw36SE64jCPKB6884IzwADAiUNIK6+RhFB14P5RMY6SkeLMNUv9mIpihCLPzR6gVARhZRBcQO7A3o8ws3mivBsnB2OAjA5w5iMK0GDzyMnEeIYNpcAA1k/gxxpRgEZKA1tBRwYUZ36PIpMl56BXds9SUApg0Ohi3GAhuDaOUdk35HvOAfwS5pU142wCjgj/skawlwBuhrNQ5FXnB2cXENrzK2PJuYzDtB/A6mcE7X0XW+1wnvNs7DufZyVXUWwcfUk/nOdWRHN+GKLzlfzUgF8Mt0M9iDRhMHgn2puZs0srtdw7vS8d1gjYU4Y4x7AlgxFWH2BiiDaVkf2S7ywjX+kcAmO4AMNCOg2dRjD+OBHa05EjbYSrDJOhS5UkXUs8EZVv2E+eS4cSINVm7+ZD53NnTvHOrQVQUwKk7UXb8DjraEbTKBBuJKQgbgY2X5NP69pysIj4sLY4DBh8zyiOZ6mSQiwcZHRyj0LclQJIZIJ7Cawjb/wZfxq2zGMT/ccZQtdlDw4DvHb3P6fB/evp1cO7058f3csY1M/TtY20SLvA6PEb08blC9PFi5czkpzWcAvTCsZa56x9Xnlmc9CRCwFNnX9Ht/dU+m7YHlNScB4BWnxe1jBvhA6DHcOpU5/yVmenvQCuo9Ra7OyEbcokqk/v3yWVI9Mic1YsrjkTRzqtpZhoR76rVo9CNarOY2yXUokOqfKVvEr2MY4Q+odnWYncUjh5ikmbnA9ayO1nsSIvFAJxPugI4ivhsES25QtSrLtkOArHO2uCrY2NslgpoADnTjCa++HwOWgFEgO2FV3G2GEdUiICtAJEbqInElVr+gdoD93kzqvFqIEH/NBT3oQNY8RxZMIqHye/+ziFjk2ZYQCChzh568nhzjviCDqBzbB//o4owMh7duIf0E4bycEAhNTuUiNC39oznHuAI5KWx28v4yFPgGnICxQB55GQp0w3rcca2kbXsIY81bzPMroWPXTSKg6So7TPQKz04nXiWktiKuBgI2VBky6jo5QzYd4xswQAhFkjZRBbR54r6VpgJPCB57AgdShV7a4T1CTGuFt0yZfIhwnHdcRIA52xjE/k/XkeTHPJBNbvJM8kHvMEeMj6d5xlMJGngTuwFjgQ3CJOGXqQC0duMYOmJgyMJOUp09/1VlM6nRfsgn7oz20pgG4yHdWVJp4tgYCoIt+ASjIWW6eBwotNEUNy8+IWhwnnBcOjpGaFuQW18bD0i/RUF7KwwIzbziTKkCy7u++n168+TE/uv0g06cH04dN7nY+1gODrV9anGz9ey7CMO9PFrSspsr0Yu59zhIyj/3LNZQlVmH8eO+8VGT/k3ZCb//cPGZssSGy+pHld5IYiqGK0Gm+BsaCnRmkQwSoJbmSSeVd+eDtadRUNDInsI5/DZ8mFzy7PoYomQX8jhJ8N9hMoHzwSvQK/5rU4lPrErHhWUoNl5nhBrbdAYLUKfRaNTsXQhSe1wIbeI2pmgIyNyX9HACuK9IZD0OrrPoAwBHCAB0HYxtWsMArGDW3AuPB5MWU9oepn/xt8dUEghyr/tWk52odrDpDhoRmhAgVGfKZnh4cLMCBPquF6A5duLDnKbJqYBmDNQaGFkk4N4InPjKcA1PFNPOsBrnxIPWDyF+vFcYq+57fOuVQaloKvvptuRZmooRx9pu5aHRee3TXkAI5IQ748hxRrgGGMy3jpfI3wjD8boF1/iSKWsZ+CstyDdBcMNuzEUtqj0a7K3r4xQBouQlQc/lFcUQFBiXHQ2QfkADXGPrJvdazM+Rv5boSLZd7FqnUUWB/ztGXlqlQ71AIwWPBMDprMAoDdoiP2pykoRCLmkZKCFeW169lexHX0hFEjktAuHNUxnAdAtv2FIz+2NSNFxDB1DZaNyuN0EIkhFkvlPmkNhGthj0y30TDmzNnyr9GP04T7WXflqvlgPissGntDniaFiHlCWFfvYXHUrFCroCkUcZxn1gwGtQYwRpfvom94PpjqrMcRTLAKGfnjHvkdSh7QxtqgVzH2VHuPvO/2jGU7A8Zj5A9pNkyoi/QNrm21eZ0mNxUFr3pqZIpN+0IFjSLRv9NxBRqQIpMfqGby4IBTRGiFEb9xuAhzIw4UsRHW1Slh30fhEA8GEz48WNcfZ0pDgix7e0A0dRONTHzPXbczRGXXITmmKxFl4qGLOP1tT7LX5lcLQbma4dkYJhMaAYRNXQEscnaRH2Sm9rpT5hqiLPfEPzjhrQJieTi3ZXuaBpm9yd9pDwCogGH0AEBTXQCLmPhAAMthgN+nT8nrCxC+e/cfp2e/vZg2Vi9MW+eZuHgtkxe3kg6xaZEqjtjMsJsupFpqTjCbA+gT7bFhOKisG4CbZ0iLPFh09SkOgo549bWAWnDI++d7FN7kmvvpK777Oc/25n3Gsj6dHj57nhSOt7brY51RgxArkCKEWhcgTIw6hczJs5KL/A2wGRlSa0fWV8/lHSLr59YWpvXVzYRtz2nQ3757n44Zn9NLeT855euJUsU5p5NK8st5N/LmueZych2NBJHuwqvmeRcQVhg6UhX79nm1kBeLaS23Fn1nNw3AZsfbQ1gY4CbXH/nPGp7OGWBt0bumOqJD0L3YD+0dYl6mrGuLs4/zHjB8sJd9BLDwdwEx9OTOGpPjvbK8kXcg9S6gGP3MniEz2BtIEyM5Gug6rkOH8SHbx9ndBv1f3OCz5uMO7+CZWG/+5YfaLj4PE0kaBCCyhrbF1ewZeKA/486meTCinZNBeoI/57BikyLHlCbYHQtHuPpV/YK959xg37FhyA0Sh57QdtY2+Uy+awvsihHRV6NuCYqbZwb5KVWtazCKjW51D3hRIqP5xehBnxKbr6NHpMk1aUcXnIazMMc4z+o59OTYQz7uGRjHRJyjiyFg5zfWxnAz2wv1/rONFggrd4hlCQSj3d8jUE3R8NkhFI20oJ/QgWC6keKiEZ1BbddwKF2vS/2XrPwQD5wVNQ3nNT/kTB9Ezj6nO8T26+3p0b2HYYIfTx8+fMgefM3U1tXp5tUL05UU2F6/cXu6dO1SegSvW+Bupx3zlYj60u0iz2IXl7wPXYlkofMe/+mPf1TKyFHTUOTmVtiPByfv3uRlXjIXNIScPzLBRwaOg4oiFFVX+Vk52pMri8CGOa6Xm5MSgVdWufHBWoVebwkWj6k3hSjswBCong0PkEVk7HtAM56waQQIPtekWAZDQigQBsG0gjxPjBebLx8pCEVxjzZA48DqGVMEoHYBBNXT66EcXhX6V5AwJknhpQKwWBdDbG25Yo9DDrJ0OqHgAhxyCvXykA2UjeHPhor5lxC5zwgIzWec2AdqoAob+SEfltzBAeLbmYCzQ5h9CLiACQckV+Qg8gaAZ0EAMoHSgSXLe5CvJnuL4lPlKZQYaj3bfI9wQqtihy3X0Nc42epmgBP3kwMx9o3jzlVsScXzsKvqz0EZdXtVHHiZFF7YwxEAr/fA32cNTXHg++T4wOigEGvcWCfzmVBuWaOVtDij0wO9Wctytmrf6UzfgRDgsFEBg1MoL7VWeTZCNQAG26LhhfMWppTwzhgiUXDDtRgdnDfPTp0GLK+hvKFEeW+6pjS1CCCi8Kn0AR102jDnHQBiyJl94yxxx/rEhsHc3zqH/aGiLCPIABJ2wlGVgp/+aroCQJhcXiIQ5gqn2pYBFYD/GErWkZ63tEvqK6LM6E1dxtWJkios8E/TDBzCQMFLrkeYDZ0BUzxX1+t1R8tj1KlAJifzNI4r+iFhTN4T2ebk+11kMe9/xNnMSHO9+Jxl8o7riFJxPdYCg5hzfzbXOW14vIbP7gEBFxYJmb/MtcN++oqEwmD8WVP2ldSHTlDzVpx5gKIsBzou16PQVIeIyFT3GjCPU4UTusgwC3oA5y/5PZPObO8jA1FwIVvHzz307FDl2ZAlvhOjS0lTkAXpjPuFfPaMjHzel1Zh6Az0C+E9nl+GsI7GzKqrQS2Iqg6XKDA60EiUhb0AI95zyNc8/pZVJcoitMABYbgC8gUwHo4PTCdpZIV5+WSUjb1OBztbJx654O94MgSzAIZixaPsL4zO3uf96fnje9ODB/fM197MhKfLyQfevJx0iI0AqdBUnOPFJSq8G/41RSPPbX57nCTUiIaMyFDWkj0hhelr2MqTr/t1mAAzeSaKxQB+diAh/5ZUk+wdvYdhmA8ARkQiPuxPb1++nh7cfzjdTcj106cPuQ3pSdiR3FAB8cjpgJkGDOhHPg2BFWzyK8TQYlorLgUUbp5PJ4yNTLFa2dShe739fnrzfmfa+fi+tTLkHke/4Bwq3ZFnDLhHkZ6yuTdScSbDWhZy7aXI22qmYTHo5zByurB8LkD7XJyJzfRMXUuHm/SXDguNQ3OUVJRjCkMFu60VofUjz7e+um4NBPbZFnrYHhwj9jXPdZj0JJx+bDmhenL+G9EkygGZEtKIUfJhzCGGNs6t23GJs06RMTpPaRkgqr1zChr5B7xRkqlOtfqM7+ik4ijrzhVYor/Q1/mZ7QI5n6w3T63tns9EUy7OpriSyBfvBbNokajtC9EV3A/iIfLAoTZIawKb9k6MAqPP8xHhyVpYPMkuGQnEjnA/8EBBHTq9sw7yPpFzi1qxpUlfYVIlD+n3PK8YEvrDQxbkO+qX6iT0zGHSalZgsdgbCBLEykXkvHHNdmcZsSXtCnamNhPcBpmIwGikJZRMzRTsqxK8beV26ChxG7nD6A0ta9NZhsPV+g70I4QEIIAiUt3w/Jd0BUkwpoWW7DIp0n0basD7D3aZV5HAxmFhn6tR2HscC8+AX0R/QbZMmeB6kOE7B3FSt6en9x10PRQAACAASURBVJ5OT549nd7sbLu+m+vL05UrF1Jke2u6cSst0m5cmc5BfFGzYVpVrk8dScGKnbewtfvp2GHLO378X/4hLdLcvI59tWdnXgBGh/cV3Alwqcpt9wTzrWBo9IxCWcOikZuCkAMSMVYAQwR0HAZAsK21MHb5HuGYubXJd3LfUCQGbyh4lgKAlnBGw5nDywFcmsckFPHZDJ1xwAKgGWMriwxjYM+59rhrT1ZuD9uJEER55rBbaCHDke/neyaGs9fCuRo09sWt8a96aPgPZ2AJoTQvikM7PgNoEUyS3IHkVYjOLKy6roKKWmeF0XQHcr3yVxiNxRQn8Q7258SRgMGIRJRFb8hUsC77U0V/PICSbAQMJM8N0CNkw01oO6a32kT2MiqDRTU9xXR9r6ch9MXLQBnGUNfzsJoU15WzRo53J6KVLWyeVwFA3XjWu8qKVXSa/Mjx7F8UwNkvM++Ep4580LeV0BLh0QU6RaAQUJz5j1HGrO0SQosCiNdHd4yVGICzK7AoKD02u8VtLLr5YuoT2NWC377iAJX8ARZVxqwOg1POYB75A85VrmkoVQ3DO3J/DvTcCaMeNpfSrXFv2+OYA84OK+I8gYCVLgkUnnQ4BYxa78+ZbAcSOxMSJsdBM4d35JfpLiHHdXpcbw1GGTNAH9MQUVikK0gV5NnpyGCqgHTeiAbAOo7QcpkMhoY0PAUVBaCWFcveH5KnjUcNKOH7eQ/egXBwyWa6RhDeLGvFuaRQQWWal0k2oecN4EvImEJY1sfewWGp1QEYF0Ac6SPIkwm1rBo2chSnjVwyBytEdjBGR2ENYJWPAqTb55IzCQAq00EmG++MDCIW7A+WsOk/HFFYQhy+Rq+M6MjUqAnM91xMazTCvzhXgGG6ryytNPXpS+QAnkmWSQOEMWl7tI6jRhdlffMYyqXGvP2BezoKQmzZhdEjL9QCjxpAK7UVr2F0lVG2u0WP4BnZW15GfYnBb9QBHeaoY1t5VTfjTNA/VoeGziQ48hZM5X6sB7o/joTLBKgEQLMleQh96vzB9k3I65ja0pHknOOmIZiTnvsz/nR3/2MA5sH04mHy+pJ2wHjhKzeuTxvnL0yrGUWO88qaLxFejw5cpHYkepEO2P5qhAMb0tZkni+ZQQApOoFUPESWXGqKD5lOiv6hm0NFqDmsGZyQEc+06qMt2P7H3en1i7fT3b88mu49fzDtfPpUtpL/PCaACLoM1O4BJgFIFtaQV8iZZr/yDLw3imZxOSB4a2O6kv7H6+c2s1YL03ZY4Bfbz6f9z01XwqHR0UPvcX6JxqKkeI/iPNunnTqTQrxEuM4SNje8j73OMJ+wwEvnFqeL6+enyxcvTpevptPG6kbOaED9u6fT+50XOZcFXid55ovn0plj41o+94NgwVRIo35lPNHjnHFawjEMRaf3w/H0/tNr9RepHc0rTapH9CF9uVdyP9bDdAeFswQSRAPgua0miXCM8eGST4AubA9707xN8mZPRW84EQ3nUFxRvagVFcySh0zahdnK+ftBXki6NaJ7Oukw3wLObfnHmTD9ibOTfSd/luLEYXOI2MwdWnTEAfn5l4JUz0BSFozuem3kjM4wvEsBs6CNjjRIILqaV4OAMcRUgN/hUAUG6qmxxkJfzyQglHQOUsjSTYR0j7g+5v+b41ZFZVSdHymOOO9zXRBrEHyWtYBY7RRHbkcUvt0wmHjMIzSAA5jl16afoK1Ib7HNmswO9rjEEHYYGSmzjTPalFiem//4pEQjusDOCewROmUIr5Hdxpas1QEQ87TsE1MEzZdGx+Y5s3jWeUhEkt+NQ/1l+hzn+Wj3KCD47fTo/vPpwcN7OpFn40isby6nO8Tl6eaN9BzPf1fTKm0p+pk0tUUICDo/kW/tYUKe2jL0W3AicoBcnPrT3/1BEEyoh76iVnDbK65GHE8Vtod+ffZLFbypX7s3RQr9fH6hRY4TtxBKdSNsUT5oxXjzdvgWBkRvAOZieEomKbsgOZCGm8oy1wAXeLC5hukV1BHKwICh3KgiHcbKiWojrIrRbt/SMl16QXyBDR7eKO3XHBBg1fZ4P5Q+wqQAD7YaAFd85P8ZGtLYoaN5umpalC/XMUBJ+sUARRRnGeZik0vLFByyrjybzgSORLs0mKtkqL0hZ8DSmeRY25eUBecZzYsFiHKIlVaVB7+imHBGjQypC4blZ0/zH8ntZ1JUIEjme24xhqt71dxDwrusPe/OYeTAw2jVYfBA5F+egZAfygzQaliUNAUTPHmp+gKAq4aweCTeHXSb57RHbI5/hBigA7OG4uIgmhNGGJI0kMiExTM4WzpXfc6yQqQ9YDSIMNTpkc1FoSpnGKqGARsQQwmydn0/5JdCAvbrX5wxnp9712MXY3CYLZKoB6vSId/M6n6uVIWgh044EciD/OMsGHIu8280AmBKfjDsvO2dmn+rI6qsAtppKF9HVQfI/NH+I/hFlmUf+HlTAOzmQLoByg0GGIUc+ThM3i5A0eEoRIHcB0LxQ0hG+gfrT+FNCy04mERfOuKYaW+wBVQbI0feK/nBFqOEZebZzU3MmnOOrR8Y+30qThxFW5iO+X2PODv0HObdk/PIkWdf23uWfW4+tP/q8BbgzHnHsIHI3nHAL+eTlAjeGVQO36s2G2kifMAzOP41SsKzxeE25xEZVD6bj41MmOWe16EFFWONLQqKXAHaYNQW4qhp/LmmBnKwNbDI9EfmqGLw05eU6Angud0dKIiq/KK4bWuV9yMi0hAjbHeZb85Si0h7lh2Cg3ypZwBNwoLKrQzXkOEREdNhhRVFptTF6E/ALHJanY8u4vekpBxBfAA16quX+hGL4rjoMagPvjvFgDpDmO1ZzrnAxDpaNWHgwxRX0j/4ICOVaZv24f0bcxw3At4uXjw/raVjhE4TvVSztkshDGzdp/7HMBbMmOPus3HuAG9NRzPgDOsN6Mr3lpJqYCs/xkNTHIQcsF7YJhz7yJ9jtvMe+593p5ePfpt+uXd3evj02fRx73OHGWDAZaao2GIBx/XpDS0DByuqu6SeLyjC+Ugj/6TIrK4vTdeuXpsuAIKzf68zRe+3N0+nvb3k2eJ8mT9OATR2jRA0+oPzPvRRHETsIc4o1APAphEREy89W4zdvnBla7p2+Up6L6cwaH1DMPXixd3pXlizg+Qh21UlMnouf/djChFvXvppunj5kgw0o7pzeLV1jrqNtMMgnySH/CDFcK8y9vrJ04fTp91PEmFr584F+AaAr62lv/OltLa7YEoEsnMcHXAQZn1vd3faOwDmJo0EB9u+/EwZZCsBYe3Ygl5fORfmmyis2CF7FkHlHcvo17bY1SBnXttBmBtnz1RNCJ6mSaDD6gzVUSlzBVEHwM7ZIfRPXQspQtQggC9T4MdhKiNNBJs9JP8YIoBtQB/gbDWNo50xsL0YVeSoQFDiMA47z+UUwNGlymMjcQKTxfkF01RHG6PWQe87zsRba5ywU9yZOqHqZdbMAClYy0RdcEDlxKuhJ7Fho9bEtJTRV9+Wbyy9bQ3rI8tK80ej9LkPz875Yx/plJJrWSzumiB/2T3wGFfiu+AOdVfXl5UQs0GKWZTLurBm2NiZ9EQRqo6r3wCoRq74HDik+1aSj+Lr5O7uIk/RGUlXenL/6fTr/btxoN9HB5+KQ7eUNIhL081bd3LOrk9bmUJJpERHBdJA0mjssRElbCMkEXar+3bqP/zx33LHbHu6E+Tg8PBUBsmMCD7yxHpjjKYlCbrFBt0zlKi7LiDgzfA6ykI2nCtninLsertJfH3J0F9DJpVVwsLRBDDPiDMhkeFBsC7dwsq1bABqKZ/tQuN58x/sb94BYG1Onl/RsFixyvqSZwlcY0FGNXifyd10E8RrApvS+7Z9y7Pw3B21yqHk4MnryX63vyNGZrCkYAZSJvgeOS8KNr5A+4L6ToNeFm8JxLquMoR8lg1kLXk67XjbYKEQuE5b5qBT8kWIPoRvMPc+mQYSYzpSGQA1fB6jB+jHgxMBtT8sSmwOaWBk3FqAiAdS+zF2kF8KSMyX9S9aaQ8zMv+dT6dAd396cHn9guMWVhbUCExhNg0tdyQtqTeE/2TFCH+zHuyJhx+nhpBaYw0eNkgNaXacsLYz8tnyDEYbxnNWA2DQur9tEj6nrbTBPLlKFlqyAHyevUHhaoSRHX7QFAtfE4XBwTNchExXqfHedd26Xh2i0fQXnx1ZFfwBLMjbBVxQBBTwNrO13h5QRcXrWHcYRtt+5DqO9ywolplGMSIwkctDJ32VRUOEOAQ4VseGMvk556KKvqE61q6yrFPBPhExMZWo+080h3CyuaXs+XhOZTOfOEj4ipAiKdTkCQNQqSbXOdCwYEgqUx1pXCXqMI4oaQy4PVZxxGARUcHsvecu/xEhwMNnJZU/cssDgk2BoMAuADtGnfzgVifz2n22TpGjYA92tmeKd7P13hByIxnNLVK+7QaTZwfgw1BSCMV/gF+YFoiCDkbANtR4u9+olFgWJ8mhm1hjay+Qk3Yq0HRwLCyQ4nnyXdIwhlHg8w7SQP4ttu3wFo2EeoNX4P/UEmVqtSPoHABui21t/8Y+o6uINvD7wfiYG6d8KyF10lDb5lfm0k0A1vA5Jps/E4Ey1aosop1mTB8ghasTAFnHE9JRHNzQHsLI43Ea3+982Jk+pmPEweEH2cULW+enlQzLMOXDc9M0pEX0rXI+O+ojxz3Xs+i5itRCGKfkRdaX7CUOQMJRR7yy9pIcfWeiNoACnCN6kJ7E4MM0vXjybPrl/qNMpXo67Rx8KHCRQcCRy+YwHptzBavqGuRHo6hNiJ3noH+qo64j/EsBwcurYboD8i8k1QOG/9Xb7enly98yyGVPWTCtQ2e15Iq6JIuOrfUPRFSwpUbfOlgCkOpgI537nK2wphfDpN+6fm26nQp5QDBO6tOnSTt59Gj6HCALs7uYNIFLV89PPyV0/OPN300X06MZ0sBpXgJ87tf7Y4uJqnwOmH3z25vp13v/PD158cIzs5wzsJKc50spZvzp2q1pI8WNq0n3wGbsfvw0PX3xLMD5TdYWZhFA1LP0jahDpvfIaALeSQHJ2Vgxipf9A2QKPunsk/vgcCbcjQOwunou+Z/r0+ryuufIzk8E402RwZ5ztgoK+RUZkjSJw21xI7Ig2YIKpX5iyC3yRdocOhTdop7ADrEWdRBVVOjZWivPmVFwbKsqGPkmggfr2al8OMWmdHg0KS48EvOYu2zniEGEYKPFP7XjfX6ua/8rdRwXEcpwzsAH2GQceQZ0cf7QYWwc18KSU6uBvfAMNoLVibE9v2KJ/NSoEL/jXcATKhQIJGwHdgybQESS+86pg2CppojyvlwM8lHSk1ouiwQ1Ky3sg6wAPEvOsFZ9BzbC+wOWYfqNbtZ+6fggL6wJOi3XIY9++zVyeD9dZh5NH9I3eDnR4M2NhfQH3ppu3vnJHsHnLya1amMtkUfIAw+TeoQohEw3Z5rXw3klEo5N+vvf/z+o5VTlrjpxqUZ60Ai20UAJDBOugc170+XBzVVz5iYFIywN3h0Q1cT2mv1+tio7N49RlG0A4JDADyrvxpMGgFJYjsLhyKOE+D3zvjGCXzBqgNt83/57oB6uT5EPzzWEEbYVvl2jDBM9PMS5C8ORDFsbpNtCRJwEaBmCruAU2DU8CsacczQ75tf8KTx/QI5Uew8HrDF/p/gqlAggIJqcGYS761BQBoQG1eMkVOQZ60xuHYVZDnPw+hU2DC7sjGwDSt2cFtrikE/EXlHoBDgo8Ba08+6AWxQNf8PhI2RcCRNQeI8eszCD3R+NJfcxHEg7EWKgMA+0++phxQgd8rwcEqmiKic7Vvju7AuHIIKO8iOvWCDL+erBcxIPDH1WeDW9Uc1DpTiEzwE4MPqsm/cjzYWDyUHCwYAhyc+yPKw94SCDDrm3PZR1jsrMmfpARwfZaEJHPBOvBDAtg97BAlVGdnbI/5qvqwfi98hD9wh7z8i9wCLPw8DDPJOsNYqMdQeoqHzq5WJ8E6hv38ScNfUhT871CdVHXund+I2eqAGDRxhoUxfildMlIu/T0Hq+lfuzsjKQFtB5ieatkWrEv7LJpKjgIY08eJYhBu5wL+FC84QHULQolbwtwvusF23AYOIBnbyaZSmmhJBO8dUesDgEARJchxQJUqkixwdhYwGgjkRHyPIz0ggIQ9twX0DWvqkCssHpEZ6CHUNZH0bJfYksfqPTv7I5wL+Mch3ZheR/mx/Ofuu8Ng3EaWAJgdN5hmdyDXRmMYRM0qOnNmxNw7edHsaaNneM7iDf1CEwRUQeeOYawqX0mibvHAXr++g0dP31uYjUYJx4bJ6Z84Tc+grIBOeYnEkG5nSylux+7nl2TvEhFYjzYxi1BtrIlmA46zgApj6dEQmiQZXLaq1qmE6b1EOv/KLwcTiwV9Hh1nHgZHBmLTrDQPbeanMMlmfapBsv3OE1XBu5KUEgWaA+bA56HwQHE0Ncg8gACyNFhI7ze3JwP6XCeye5fYCezfWttCCj+wIRExy7AskzjFEejt+cCyo4RS8T8RkGGkfLFA2kR6e3Z7mL60J5HuwUku/pa5JDzZn7HKbpIODt+Yvp8f0Axxcvp8+fP7a9FqAz8mqNwRiHjb06Dqvd9eGXnIzIEvRN24tRaBrdlLzulbRovHhxbdqCCc6/73Y+Ti/e7UyfP7373qyfA4ZdI4KCLaVw7RvnKdcm4sWpIHJyQpEzKQOYZ9YkQob+W8pzXUxO7qWrW9OdG0lz2LycaM/udP/RX6dnLx7knm17thj29ua1iwHLd6Y7twIarl5KDjG2O2AzMnIIy4duz0uR3nTwKQWDH/bCXn8M+Pj/picvn+sAnw54vbB5NlX516YfbtxO3vOVDD/ZSCurgzg3u4ar7z54kjD258FmqjFrhSPD1McIOrNf5H+zPcVI6EUWNPaec03uckDs2tp6Jgyem27f+Xm6lIjB2aSF7JEnmpznd9ufkvbxtnojXWFW8vCr5+gGxPW+psAwjPXyqu9/mL9nkiQFrbCDRBnQIaTdLK2cC9AmzSoEDFEGI09pbybJgrg1GgEbKjlyxJnI5wCAg3RAz6xB2ogrGo1Aozg5LQCR+gGtJE6BGXnoHgqoOxMBZ7GEBOYIxp+zgBWGQawjepzJqtIZka+zEAvjqcx1RRfNlpwzxCe1T3lSTDlElAB6nG1sBfn06STEP8hS9Wh2Qmek956JG97Gzkh07eJ+bhZOfXW0+evgg+SvUzNgtEkQ3LPolQXBrJ3K0rNiOmvswNmkMi4mCrSYbk58ztaION2xNx/SJ/jNy/fTs4fPpl8j1x9SZLu0SDrE4nQjztyt2z+GBb41XYjDeS4RCgZ42P2C82K0uISAKUjcGjuP44Rj8Q9/+L3OCblXVPJSPHECaAIUqDpAiIEz0tMsdOFslUo+gXHn78RUKFGUDoqdBaEApjkj5hGrYKkc5B8KW0TSKk6npyFMhL8I2yIl5EXRd5I2M1lo6GsKgAaebthOQ0yLjnwfZmUUDp0wO5vHw8hAbutNYRAKVtlEOghYSareHqBwNiqFjBUyF6JMC16zxwGjIdBt6IbrFlBxJfwwDj2HpptOLhCv63CAsQKANM6DE+TyewtocnHs71EODYiONkrO8WZ1yTPT/Bd0+2+e7TDMFmCLP8/9RGVoENIoBbp64gwQssII6QUHuOBYwFKRO+leGprBKEbhu3hRyNlHBNF8YYAQ+0B+aZ7DUCVODOJtdw5CkIyZJUzS9VGIRAcAvQrj6RSMRAXZSH3JaVswSIGUKfJYJVTuiMZGAwYUL6tbb0xDQVueMv7IbA+/zc2lfgA7Zb8ML8vyGph15ckv5X5thl+OtTLZz/szFBe5k3j2dF7I+7Q6vZ6kxg+QDLjCGwag2kKnzhlgQWeMcJLt2GBW2z+0gAIgyGN10pZrCIBjihrhrOwP+bHkxDJq1oWEQQew6LQA4soqEl4nh7xeL7cs+Cc6wAk5Tu6jgCW/R10BtI+Snwlb+iUhS0AtwJC2T4BtnJvmVGEU2rsRoNKKf/YW5UG6fZ6RwqK8wyHTd0YYnFDqIeOQx/q6O4ynjrGmtyfMKWfhJDJnS52hRGF0bFmTPTyIAT3JszndCW2hl5HXMqQJ29ahGWXiMSZ1ugGGMn84L+b/pfjJdkqcs6wB/a9zjzqXPUNHOuFz2lHPFIob+dHxcmpZzzntt2CwYJLteoGTMCIUiKh57Cw/+8L10Q+GGOv0+Rz4k7DHMjjVD8of4BYALbDHQPCCNU5EUzC4/L65iPnHri7op+pQdKqtmnSK8/7UbbBPcY4ZcmPEhBOFTsx62cnDnPFGCUh1MYqAARRUA8qGwUY9cg++qwNeIyfBQaQQYgEpFUD32U3rITIGwM96nNi2rwCS0dafkh/8+eNHnb2ltJtbodAwYjwz39aqsIZx9JYIKwhmUbAwWHoZ6rjmUNNKTdTrx1Q5nHjOer7imGoK9/DJcl1Yac4dhhFAdZyQ65sU3ty9/9fp0ZOnCf3DBJe4QG7XNzZjYNN/lHZnuc9+zmY6bWW9aUGG7iZHOe+YdnC26mN9sh/nNwPgNsJirqx5vnfevZ6ev3kZI75vD3h753PGON7kKfIKGGvBO+lwsGtEzqI78vw4E4RYUC0Cx6RCnFtbnS5f2Jgup8PG1qUrYUzP5532p18f/jo9e/48gPuTYGA5BcObeZ6/+eHH6efbf5sUiqsN2+upIEjVQywYLNn+3qdp5/2H5Eq/n+4+/uv026uXjr4lSnfhwtJ0O9+/fu12pv79kHHXa9P+7sfp7ced6dGDp9Pde/em93u76i+H6AC4iBLnXdEX6L/5DNfFQmcWfHWTOD/f4kTApp+drm1tTj/9eGe6FAC/kigM0YvtNx+np69eTE9fPks6S/TYwcfgmIB9WmNCVEUOVyiQ4q1QxdBMR6SsQbDRMSAgMnu7lemFVy9uTWsXLk1XLl+MHQoRE5JkkVaMFN5Hbk1fjDwc4uCHpGBNmYiIE0Yh41K6xaDGYKypf2CNzkCSySI3EvIlcro4GFHelb0lHciIjOQVug8HH2Hg9+Cm5raT8sHkOyM0wRDzQCnwhfqGyFIr4vKdpn1y5hx0wmm1SJsj1CFT3NOYe1IhdV6HnjLPfsggesZOGug+0gvzDbAhZwuHjQJysQ31S9gzitZNKcE+gDmw5W0hiuxTYKh9ynXVqzitNYX1CaruogeWOw+CZQhm+PxpZ9pNCtXbt++np4+e5Izen95//hAS4iSpVCvTrezZrTt/M21dvpkWaZemc3F6Fi2wHbqSCBp6ekRBq0dEb6YNnvrT3//xGwLjFC9DCnR5bIK5LaPynxGh2XyzCFYaw/61YtKcT5XiMPAAFRfLV3YzLagjN8xF8uIaUs4e3RYwYSy4lDVFGpEogCODBbhH82hheWBKvUE9FIwyaRQ8IYsIIAecBQSXmYXxY0zhv3j+VooSymRWNYBD5V5kQ6W9QoOhd62a29rm6IBKcnpqsGYw64rynrwWa5BrNZ0i38nGywRh+D1Io7k3ihjwycGvZGhADL0x2Q6kDctiZw5YHAMdeW6Y2IZRCUdzHwdPsEcy9RgJFFqFDUBBiJD7yA/yET7vvtRLQumwxwIJDmt+z9obUpeh5loDHHLf7IFMPOy8ww0AltyrlbMzjz5krZ4yl5JNjPlKqMJBFgG8FrJZ+EbuDkCJiVHkV7IUvoSHdgYsXBsjb89UGVc0HMaS+/MdvGYfSMVqOxjBCO/L3w/gbOiPz8xeKteBEUahRGYMUJDryg04xKib/MNoYlh2musjKeTIDnjR/GnuiczCeg6GFk/fVIkBVAzvYmtgm6OQ8Xgx5lw+93H8M9OsjClR5c2fDwIW+D5yxn2QE5ySFlA50co0BgrZCJnno4ygBOzEYMO+KeMQnLkeDcgd4RoAcjya4ZcQB2CheMveFmTDwsMCFHQazUBeIn9M8joCFME0M0YZ1iEh76M8L4AJgIVujti2NZMGCsNS0M/72HQdMRS4jihGZJa0Cthh/V5AjuLYNBrkGAeOYBCyiPEoe4Aeg/XGMYsBDrDYD9h34ArnDwAJ8FDRI3NiDkFgp7nVaKGbSHfo2OyiKmSLqmPyKGH5msebP2MVOA9EgNBVOG/uicskg+i+FUOmLzHOWvONPaMWuCBvTRNyMiJRIICCjNgYyIE2wtLqByD7PF/P59xBgzBup7rlWUZqlscIbShGRCbagaThfs7zSOFi/QVBcQzQYd6o+tZcOvLlAbnqw4JLnEk6CnwdLKW55/ycU4u+75vn8yUszNu2PR/dIgIm9nfj8Ow6LGSJrgc6GpyPfIc0CnV691dZ1OeZzz26lqXnO+jtrvEXqfz8L7JDKk/HY9NDt0QMRIA57HnfIyIuKbyBnHj1hvZtv2Yi1ePpU9qBsb7L0U3r59ZSfX4lLGqGeiTvdikg5yBt1SBrOHekLtgFL4CGwQpfiRZln0zby/osJ8q6lucDeO8nr3YnTPBuUhT2KAhlj7I2pA3tZpLedpyCPZ4HvcJ5i9wTFVtKKgMvvxjQAnvKPsIoLsMGZg3W11en68k9XiM/N8VyB8k5vhdA/+S3h9PnPCvRitW1lQDkjemnGz9Pf/Pzv0o+74Ww73QhYbE6RMFaD2Qiv/KO20lreJMw9INn96cX+XUvz4X8b6WI8UbykGGCb9z82ZSnveRVv9v5MD1+kuKlxykuDOtNbr6OHgDUpNOhcwFYaBrT9xq5Ko6ozrLDRvb5bNjr9aTJXN1an27eThus3Ot8+sCic7dfvJv+cu/PyeGOU5E+sicBqKwR5JiFeDDNuTOA1+E1kYG5+LDRjtrcc5k6dmEjDkIciVvX7mT4wrVpI5GJ1TgXRF8osCfVAyd/L6303iV68Tr9pF+/3kmXnSN70LI/7MHF82Hkkx5yMSw5uamwp+oOT0RtkWgpFNGZrgAAIABJREFUa7ybwSx8HwZ7P3nbEAIM41lZX5MgXMrvZavNBw9jSlQLW0FXHWw2+5XrLGFX8wyH1GGw1kRQwAE4ThEOcqFxPnQok65TsEyUD1tRpxF5gviae5WzvubOej2+X2xkke3AiprZ2IYlI7TDfEKkYCclQ5tfbIs9vuMk2RKa9vLOR9qyVcWEpmzUBewB+CatI+djL+3QPuW8vHn7LiD4Wc7nwxRqfohz9C0RpKXpZuTwxp10hrj8YzrNXIzjs5Z1jJ3BZqk/0afZA9YOeeR9EHLXNITrn9InGM+HCkeUlIi+21WGQcFUV6p8bHTCeMIB3hBeqXNAEIsJG8amKM/NP2QDzNFyIQCBeTDJgnyHlAgqxAEcIrnejAUi/O9ELVg2lS7eRMeZCjw4/fmf7X0wOABFgA6AF4Uu8BMKK4RNNs9XsCMYj2yqLfJEtb6wSl4mm3+lWwoeYQ8JK9t4nUPFE4wPOP4UZogDzH8sMlyAOWs08keBI29kx6CoMVGiIJm3zmVgw+kTmc+yDMMJoe9l8Xn+hR2lUAZQPAwZClTKn/GqJnyj6AdoxMBHuXHimtvckIkAQM+t3rcs/Vhf0RmLaszUBdQLbJoD3y+byv/ptOPU5I+mIPAzlVybryNJFq/YYKDNq5fSDxOPkvQMwsmrMSgLK6vNAzQHnW/WO9UQIhCA+DCBeJRw7ItUsQMYUHjcBUPpthUceXAN57Cfo5F5fm/Lozy/7y/6meWcdetmt6iiinqejOef2A/+Ho+WZ0u+G2OeT4gzAdwEyuQM44SRYjJ6EwtURnjcZH1eC4OMAs4FI6coWNMscOgM4Ye9xGvGkWMCnH8O60BwwPZkzdVv+5e0RDJ8jsFs3qxT8wBLgIbcAgMP2ybDE8EidYEuMEGwSV3oII0O0Og5YO0Bmk1hYK3putG0lYJOWLW2Suu0LQpqsxcpijkMayLDsQ/IQGGyTrQqolI3DAnhV86BAEL3aiRAwJKTutCUIvQBLBn5o059pIACxzSbh4ePE4tzTCW5zpUOKJlFgF/aI+U9AoAPLBCkn2mBoSOp7QACO4qTj9NSEPoljKmGwkMB2Acc9NzaISQyt5zcU+fSE6HhLAWEcO5tP4NesKin+frdazWPZ4pol6FQngOQPJwV3VuXooabM04nAiqm7QZhJIziuubE69ErzdlfQK/GBlaj7AlnXd9NPZDLsgYa4DBZMP4wtCPPd855N0d4JjNy/DE+dQ0KnpEZF4P30inIe3ldQHLJCBxAnRicInNZEbkR/RMZN0KkU5frH+X5DsIWHgRYwPgw5YlrkOMKgyg/TRFSpm4x1MQ2S0Qn8mPkkggW8wYAAMhA8zerVzuJSlPvOuvICuoBWflIZNWEg5zf/cM8QxjcV69eJez/6/T42WML47A5KykCW0/P3p8ykernFN+c39ya1gMe0RPaA9K32AdPTiNji+xT5IFc8q9E9NC1Od+0FKOVGz29T2J4DsKIw45zFknH+Jx84V8fPE8LtTcB4ZnOlsdbSt/d1QwEuHg+bO/5rRSzYeSXHQlOh5bVyCOydJSCw+W0PTt37mL2NgV4mah178EvAfbJP05qxEKAAdHeC+cDgm/enn7+8d8kTWMzYIGJZshtbfhIfJF13kue9Lt3H6ft314mt/jB9OT1a1vKMZ3t4mZyndOf9f/+3f8V9vQnC0ZpZcUkr4dPXqSXa/KqP7/TEXKsM+cAhw/nlxMhm53/sofHDLBJEZ4DPLQpKaajDiF/Jtf7fEDw5oWV6c6V69PVhL3Pp60ez/zhzbvpn+7+OaD7SbpgfFRmBGMsnGk/bY2GvBF1YQphU2uIwLagHEAAOF/MecbhOZ/c9NspsPoxjgJFVitrYZ0pSMcmRB/vfN6Z3iVi8OzZo7Tqejt9yEhwKmZp57ceJ2NtfTHfvTXdufO79L++3k42OEjgFHAGBxQgmnXZi6P1IekcH95+nF6mf/RxbD1qm/Hh59aTJ5+0jq0APDASeOAoTuOnpO58SmrAx/x+/zOhiKxbdOVJjAOMLOTQ6tK66847nU2KB0NXTiWFBNlfQKdgh0yzChGFPhYbkRqCnSIaXV1hcb2ph5gSqIoONmF6KNqnk4XRVwBtInUQDfzSrjM4u+gMHA4HluX3Rhc5rw4nY4AFAAy8w8ZjludhHJ25cJxWZgcZZLOb9L1Xz9+kh/fj6SlO6u7nKT5K1ns5k+I20yv4p6w3ecHpNb6y4ZRY9LBt19BVXh9SBn1IWm1JLeta/uO/++M3Qj5WaeOdcXhHWzG8BJvVC8JgL1C4gBLodliBpgOomNHNhIQQsNG8XqFn6MV4SYEEfW/xkn0aAAkIaS4mwwCSa8czjMlltp7CfLURviFQKki4mFB0eJCCV8AooURwNcAJ1hq92OCZe4pXYKguiliFTnELipoG2+QOjhAgQEOoyn16eO30iyEmdSRrVPYlf423FpAHc8ifCSvO/RKbT4PHRngHPYnwULHK1QE5IF4ergygPYAtCgSU8KzkseD58d6Aq+YGNy8OsMAqAGwRuAIF1svCPfYPMMt9EGpsAKkKfCQhoTPJy5xnxlvsZ5i0bIoV8wLC5EGSo4YIWxk9vDcpLezNANDzXqJ8XBJeSnenwCkHbjmTlFgXcrIIc1n0RjpEDh9Kws+XUCs9N5wy+wwP+zZPIjR84+lp6gNMD6wVB7WN0xERgAjPDkPHEaQVDGKDs0eeFAoJ4IzS5KbkcmW/KMjycyTlFx+jyFWsrUGvN26lLAAhzA0Mv6Ek7glTzX1bMKVuh8ki35F3wgFA9bBERjcKMuCCvwWwdgxyh1nY4B2PmDSlMMFlAcK0ct4ATABVu2H0sBt2RCJgCgHj5NfzfFTIj/dCdh1/nHsw3ppRqjC3jvDkhQB+Xo9QcABIlnbui0s+YHumto0iWoWKfzYZVpl2Wlz7KGcV4G0hLY5enod8TxUwayPoSyW4uLvMDw5Aj8II+2X9KcA7STeL46RqIRxUO9OxgtNDW8JFDaUx9DooTMYjXzm5c1SZEz7uWFGemH9hKgFs7DPOEvd3Vqu6AeBqvhvnIeCZwQfkztqdJN+G9ViM02ZVfR52IZGMhi0H2B2FcNgRUyXsA9uCVqZktmWh2eSRff4OiUCOOZ9l+exH7PV41+7jd9CMHEkEjr22T3edAMK15DpbjCvoKxi22BdQyKviWKDrewwMB3KWOlgFJ4HUksqGDjXEB/IIKC3tqhOETjN6xPfQC5wpmBXujc2gvR9vNkCpMpdr09zfIujoK1jFb3EmdxPapGe0hhTwHWSLk2R+OhEVRlRbSAiQyfosMq0t+zEiXuoP3hXAFUU511Ko/EnBwp+Xoc6aEmWBlMCY2+qiYem9tCwDOP5y/8/To0dhTxPuxrFZTZh7PWDkzu0b0+9++CEpEQHBKTzTeUL54lQCEjD4IBjsifqkLJxkBaA4j8LZAMHT95kI57yu1IEcBiB/CLh6mHvfS8h3J4wxjhdpRDCKhOuvX7+a3MffhQndmM7GkB9gL3L/haRaHMeZYMsA33sfj6bn2y/CBP+v6dnr53EGSREIOxbwsXFpbfpdUhjuXPlpunz9krq4AyjQcyNaZH5yIjEZjPHx/cfpVcZc/5oCuxevXya1KAVryxlScH45qRAXp7+9c2fa2voxTvJqQPDe9H7783QvHTbuP3uWNQzTmR7+cxTC7DZPbus3AClY2C/J7V2xaIxibLpDoH/lNE1d2Th3ZrpwdXO6k5zPq2G7VzN8BEj27sPb6f6vj6b7Dx5P2wFKp+P0cg/ssN2sZP1BVkADOVnxCeDP0b0U4abXLM6OUZ//n6nz4K4rS67zI3LOORAMrbC85D9uhdHIlkZe/heSZ7pJIpEgCIJIRI4E/X27zmu5ORySwMN79557TtWuXbuqOEtTsMKzBBvrTDF8ucIY3sXVdLYIhsIFXH4/65xe0a92d4+e0uieYb89T+7zQbJc07TEW1xc7Lwh0FheWw6Lrd/O8CVPpX7FThjYxsvL+wDqj3Ql2dun2ItnPsLeGgfwz8Lory3R/5brGKMFnWbqBkLg9Otx5+vJEa8/gA2ljR/rG51uMB6ZAc7CMFhE7bW1A+nCARA2mB7kGgb7xyIDERg74GcUzfowY8Gd5CpJMaCUgLUww6tPilRVNlyCSm/OAj825j7yDQkt/awFiAYc+BrlDPq7EHvWteT6fH9rKZwFoA0zODXrVXVZcQdmp+S8Lc7DUbtv41uxxwL/LwQdm3s7KWC9vr/ojNIla3p2kEE7yCEAwEuL6NPn6FZC0OozTpYhUjQ76hR2Cz0ZNriKUYOV/s+//BHbZoV3Mavdqn3ZmwBMD4dGWZMqWBSMaCy1LDoknYtIvzBDAG5NmCsAGQ1JjEV9v4C/j5RNEQ2l6QYWKgDLre3Xm8BbAOkFeKmyGqFHvZ76+YBTX68D5J9Wfdd1lKQgE1d8vfcRXUtLv3gfcoot8pCZqt7Iss+mpyrlFzY7H1nOMmxTogqdazmN9IxM67VKeep26pHyU3FW4dezlgWoyzHc4dgF8jK/Sbd6n7kvdZKtKXhkKhY1FdgucOzD9G0aOA+trQan2B5/CY7SkcHzxhoab6QQKxu5DLXXZCoi8oW8leyrm6NWtpx63qFpngXgXqNfKvlB7j8Mq/9psHgbQY0brwVG3rP3qHO3YnOEhu62LrINmmxanLuRaiVyat+kCMC/F5j1mmJEIleo1FnAQ9hntYglYYk+VDAhIPY9fcCCG9e3AShNYaW4xbS+X+2THAeDiryzH6hjMChwP/isCyhnh/F3HW4q5ZVGCLR0+lJxBgX55Uc6ca26WNg6La3YUuUv6Kro2vXJqHIBqc8g8ooS8HNaU7j2CFCVmTMw9JIfqSx3j5jyc+9VWykjX/XHtS6VNXCtqguBqbSQf+qBHZrBprCA80ndsS3NYHHucdKyp+lwYYpZraU6TYoV0uFBptlr1+B6tmSDTdEJsG0PFDbSFj0U1XjNtoHq2gKBsNG57I9gsxV75RFoXNt5rZ623rr6UeQVrNET08YKUNeEwYB+A1vv32IK5QY+X5lud4KSCI1vugKo0SzWvbT6JX9yL8fn+6R4r2jUsm8MLLVvsKbpXFF7fogiGa/Z1OKgU8IA4JFUNclWJh3JYmp4DSDdwcEWlV1zSfO0W22A/44szKMtIOIaLYLqphADKmWt8vFlD63kz4Q/9zS/PfpJafpYfebaWveQ4MvsiRgwe1k7jn1tPVdLeFpHzIWRkPAZljU1OKtBLil2i/SrUqA1ya97XTWivsv8eq+5N89RQHOlXA2CM7gEZ+11RPenzeca1cRGO67u3bOjoQphYKLXgFYGDJ8gQ+zqeW86zsgjlMi188TedMBKCmwjWypZlh4sZIMO0POT58D1EFBlaI0Bbmy5gATNIW3bdqk834ZtuqRvsOdzGHs1NT7eWV+jF+n6OqnyBSa94eSbvTfLkxZRXn+0rNaYVEbHmor4VEMeGXLtizImbasA3X2qPcee3gJiz+l9egy4ebe52/mMNENd+wsYcLtMLPC5G6/edtbXGQ0LmzuslE8IadCt7Ww+/IYU++WJ+sljgOufYRgPkZ3IZFIghrRgFpD2euNV5+Xy68703FRakoX9S8BQ3QLy/DyYMJ8yrF8BtO/Q+X45puMDgeHg8A86Qgx2VpbmYT2XAOiA4KFJnudT5xzmeHN7q/Pb9gd0z+fZatolz2nayPLMhgBduqEiFtyfrpVItcK2KkaW6ScHADCbQqowzz2vAXamAcLKPby+MwriPrz/2Nn6iIYbCUlySm76gOja4I8JKGvNXyjDYb21v4+RzdVelnHMUBDWs4oMJ5FfAEBfIr9Y2sgoXsHf/Q1ylkv6SZ/Rr/Yj+2SXjAHylRqKBZNMVmCEAHluYaLzdvVlZ4X9MrMAcw9D7PCUB1tI1gKz7586l6cUHX4+RDqyTwu6vc41DKvSqYnp0c7cHO8BCF+ih7Z6dO3BrXuUXrlf+Znfdih45LMfs7dboXsgfvnu9CPubWdauY7Yh/2s/dX+ObF9FI34GIWBQ/yemqQeB/A6OoZEBj3tg6w++u5bgjP9oWBVJr2X11ZRuvIQh5TJ3FYff9/frN2wxcMEbu7/SCsl75wqyNoMsQfFMUPKXZTGuS8kVmJ9KtMjKPaZ6Zcf8EcPYK3L81OmOR52Nj9udb4e7CHxueFZ/UCbjlSJVn+rq39F8LHCei+GBQ6+aAA7bduys6vbR3WIqAmUkUn+7z/8AWKkNH0F2LTl/j8PTXYrxtVNBdNpE+ekOJs8gX3kYoeoU3Dtm3qATPq39hmJIIy6nb6SPrC6Agcq1IQkgbXaR1N2AWkNZBqlaYEDsC2Q04vJCmuYw37ENsfwR1fMr6jOUtFY6amwrN5+0k+kPy0kSsWgYE2gK73qC4t58Vo1PMFfMeEtNSqosUBPaQa/3Go6VDGr6cj0ARbgNL1pMeRenOnP/5IPxBHHJ8n0CdYs2ChNZ7ujcm4WQgm8AnRjG7JxwvLms6qevtBwYG0BJzV7fsdrUb+j9lc9jlGvz9FfhaADBNPCRVZMEKE2TY9nr8FgxmL9EwBkNf2a7EcBVNNLujkn7NV11Dp4nelbK4Plk/A5C1xINY1wgDQSVilHyxrhagVfmSgWFrjApsVN6W2YW6z1LUBQV5MQLejb/ZQH0Z6MDkaDarBRa1xpZtewRty6R9yH1YOxMeV5OBX8hBF3n/m1ABm/V0A4mC6/qlVU1kz/13S1SbrbPcFr9b4prkgrP/ewjlsNqcGMAEZAmfUtTXzOTljf6sWbtJPRscGJkgjAoD1PM8IU5tYel5nAJuDF0VqwlQljvhd2pc8piQGAPCvfowHXrvRBAKuUyAlyBqK3gOs0OfdrsgW2mWHtosPVmahrN4KXwVHGwc9HtpziPhlfmD38rderxtFhBPksAFGvxRMy4EoF3BMpyHGvdPebKUJX1XXWETqhCoDNOqZ/tFpjDLNPv1+mwTNvgNGkNHYRyfkPbV9DONQdW3jSTivfldmobM1PQYpyhBIOsE42uLeFk/o118y2dQXy3KZ2hRB8ucbDysdYWzXZZtEeuV7tYPB0dPZqD6sNWdhLWYlYpTpLab+U4LOCZf/fbsYDDorIv6qArlowUhjXuqoYKHSDutLHtn2tc0s2RDtZ40EFsj1ZN+9aY5+7rMC1mIxKe/q4PQkCBL+sbtZnWhFTwGLAXTIllfmzl2hJJyooS3Eq/86kTq4j47t1NmGEPbc1UjkDPQxetIu89wP7OzUZAnEZ/OwjzX5pHVNbYeu4DEgwiBzsnpQEGD6PHqr/+/15PifN92H2XFu1n3WGgzoCrBNY8m9ZIrYn76++iHQrQPyOvfqFfrg7u5udA9L/32H42KWdceRbs7BLq8sr6A5XYAmnIk+ojJmMlUGOBsmhENbHeC2sgdlNzlHOj36tWyOSVfT+y37ZQcXMwx2tyC7Qmp7BDL7foU0bbcmUQCkTE0TNMA52Y+NNZ41U+9w07eSiM69MX7JAPHd1xA7huLkCLKHl3fwIE3xy0LlSCqXchD08RYHZX3Efy8sbdHdYKTauDTmwvaU8R3wv/zPQPqWv8eHBYecdgcE+cgjtyMjwM8CsD9Ax33k5u9yZh1keGZiOrbaQbpc13Py407mgoOkBOz6AnRqm6Hl0FJYUMDtBb+FBtPUYyhoGJRHinnkiuMeAmHW9UAbFqRmBPZSJn6aX8PjYVGcQZnWAgNT2bUeA8vc7WzwzQFFIpSqy7WUPGDBaCE60EFIo9bXuP7JpGaTFcDClKWaY7GYjZjGtb1A5CkkzByO7sDYDuHrVWVxY4z0p1mJ9bKl3zPjeTUDw7qdN9MHf2Sd27nmMjZDomaYw8SUDHNYA0UvIKsbQ+KbLTDIsknXc8+0PBrJcdL7tkuIHAH8i+Llj2qF9EscnhgDS0wQYK5211bVo0i30/8E9nqJD/sw+/c/3H5BG0Mva84jtiD2wI4PdsNKphD0Y3OaZlyGUGKmsekamW9ejdAI7phZfKcc0azvF9MG+nuFkIvYB+zfIglTO9f3U30xw7qpfdggKfodFj7v36+x3zpiZ416Y5WRhOKOjsNMSIJOcnQkKKIdpYTY1QTszZC2zE9OxBemLIqBWK+wZ4f8y+ZO1euC+zzkfX1mjbYKrA7q4XNxQGMdHOilxdYnuEBuAYIKGGYKXjCLnWVTP4vJdia+DBcWb5V/9L52s/o1hGQF9VikKFKIVsdiqtWtqPxxHGJBnRW0xE2kTJFvRjFqKWDIQOxxyCfuDqOq1iTONNvlGUsRG6QJvwbURv5oywY5OQS2ZmkP/FVAqQ6MhLCAZkOXbNUMZdkeM6I2aqtLCGJGHDTAC8KHXNKJoj/0cAbcyBH82YKmYlxrl5/c14MXqxXT5ef4r7HSthYMMfhIRFfUuYgqXEsBqtFpa5y5QLXYyTlZXp9H0wXstFboKCZumUeAqUuKyii4rMJxOCi2l62P1vcNeydJbROT9cgU6A6/FtfDW/MwUzRTLVwxOtVtzCIAteKILt4dhnqnPT1ZfQN1YUd6nOnr4TF2uYjYMIFIApSNSFsL7pCcir/cwjClUZ3OPkGoZJN0kULYlTLqBhK7y+bfgJA+7osI8Zw+vaUbhgKA4K1RscPlyWSILI8Xvbnj3cRcQW2jpiwTipcGUnS8I7J17E1n0MM1pd6YTYL0j6Od56hj6ZdLC/Oiom35YBkkgYEW42mCnpd1jlJQCkMLx0Jny7reAqgUdgqNiV6tvbBjzXEJ79h76PBeeb1pXCSQEGtWF4T6MqP1vZe+uc8b8r6+16jKdZWEcmCGRuwVWmYitVtrnI5MtmFR6wWc5KKBaa8FM0C1CYP3k1/jMxMHoyEyhhlFTdsC/U8yVfe4eUPpkmlvmplgcWxCpwfP9ntAi2nYxhphgwH6fNuyvo2aAVCAiIpG2JyvI9FGrNQaUc50PGC2LOWPM+Xe3S4XnV0CsI5eFMSCLFlxWjDR75E1mtHxGWh/Poo7Cin4uwn2bveS58hwbgIb1d0tG3V/ZeV7bj3ZOYDXIPh6GQQmzZD/fFF90szPqnaugLswpNyJ4KwBUkgVfkOJNxaz5N89LAJmNUPKdajBfgWj3NWFxwiK7bs0GGgSEFa/MTirg/TnPf/LvAiwfr/bDB1qgPJXq2qY8+pQCFrOvt0twWEA5AzFiZPk8R85K3Jnp4vpSQdJAfsB/WDzNuIG/MjoLO0vW0pPP8HP1ABo0fQivsTtCAjQDKgEKgU8CTYPi0iUH6LOeYXdZj25LLVn3HoKufidwavs8+9oTVQnYnLBd/EwmwjlC16X2dfYLDTA3UK3D/0SO/+b2kk4KH2nvhSb48CzA2CFPQ7x+BMf6evkVgGY+vXFHSCFHLKcMLsx7aehNv6dPfvaE6Xbtq0BYG+UisYay2FmLCvgkf+4pijIb8w3Aug+Du7O90zn+fsp6l4xvBOCwTDuztTfIARgxPWPxm90I3B4c8JQ3SNyy3veMpTZtfkgnh83dX1PUdg7i1wbZtWCG7hDr6wA0RszOILGYHJ+pTJxnw0JZ1v73LBfM5cnpEW3WPnc+8vvzl8PsleFhu2X0MXVuurM+swJLDTtLmt22Yde0vdv+tJXiuFO13gTt1nwIBCe57vV5pBhvGGhA2zMzQnYH8uJd7yJlbE/WCzOuhMuno0bcCX0Wh3qdDmN50bnB5l7COr9//w5gBAhGT9tn/QtkWy9ymWmK1BzJPTU7i6K8rIrrJRs7yD644bouWfNT2OrLc+oYlIUpa+C5DAOcx2Cf52g19/LNemceVle5h3vSjNQ30vLvPm539tA9W5DnHpZ4sDZj0Cl+U6MUDU53NtCQr6ytdibR+A7T/cTanBrtTlaLtTqHyT38CBMMiP/0ZY9MHDfMvbpWy/Rz3uBnV9AlDwD+9f23dBQ5RrKzz+e+Y48Iog3Ajan7QwzKsubA69Di02v6YE2F7H1BhxJsXwo2PR8sfVqQYuNH0CDP0WZvnO4WPRACByennROkHzecHTP5YgtlXx0CEM+lJIX2sQ99eKA1m7AaLPA1az7AH5mm+UxADyMtBpPd9rkvcoaW2X/Liy/TccXzoC0y6xIZn9kNsZFsLeDfTkGXdG85pNPJNgHW5y/7aISvyRLYH3uks0Ih4+qr151FsgSzdEhRHjeMT9Rd6PPT91nX0TCKBY4SJoEU7rl//SdbpGk0E/ylKCVAxqpZxOpa8vThTIrbyNovGU1pn3kD+5YKhmTDWteCpMCSlrIApLRrvjpTVxCF5+s6urCrgSIx0lUVrBHmEjm49Q4VaeQG4vI1YA0JBzuUE4sh4GElIiqio/x0ERrApGoJ5mL4WVLi1QcvVF8tRqLqSk3GUeuYA1gb69iiioCkeE4LONhcpuG66Lz5rXA+TbYR4JxHXVrfVF2qq7OKVRAcpyZ40/vKjll1XwxVFkcj1a4vrGgchcGE3xLwlq+StNFqFuCpEYTBeT6jWrn8GbLVDet0N6+zfTEFfxr2wmQJSLzPH2kx5j2UA4zkAOMriz+AFigOSR1W6x37k8PnLytdrUgeISqzerY7z1vmIQkKIzQdQlIU5RQiEYh3lpGota9BA36tvp694z24j8LIuLcKTCaYcLu5Lrqq+B7BumnUctJpo9cARm8LeB7DAphW9PkLCmzHVx/5KFOdK6h944e5G6tdkWBBowBrS+9VU7wPGOQCH0bf1dYqqW3XRDAz7HOAIbb1VgvGvCbfq7TBAg4HDrgGVpvbERqgQETstLd7iiIe7O0oHvd2M1VMYhNHAcNSsh+nNAmcasKY5yFGJbIN3k8WjFRTnB7exsIaHcHdDYY1KXBSVtG9+sMFUs0uDNqXWBbUwDLv63pVekllvwMvkuZG5ydr8gBwz1Q9GfG0iFD6wHpk73r99oUUXLv2FaCkdoSz8eh74ai62so4zgJ0AAAgAElEQVSkfEwvJwCGyeGXrfasBE5Lvei/ylbYXk0tWUZQ23/TvaKdChPqFvHi/ar7hjWWlXcxY/D1y6HpYii18gOZ0oizIBXbz1huDavp+Oj7LRrUdsSelHYutrTJtGKME4wWB1jTrFrQx70Um1xdY8yYlMa9m9GpgMMCm+o57edUCy1jQ8cceTy9HZXSIQCyO2sdHDxiV570B3c/+l0dcYKXur80N9OxyVp7Ipt9TVYmbGoZInW+GYbju+MjqA7N3UYa5dcMUNQC+p4y+b5SIpnrSMGeO7sijBY85WMTRLo3b0lpR1YQGy2g9fq9Jm2tS1aFLhZs5t/ufc9VhgZUNs/H5TlOoa364QQzSluUBEii8A3GCBP2FePJz93xuVe3550DhkHsftqBhT1Ez0rWQWIG+zBEsdPs9GRnYXmWVmTzMKGMCXZ0NsDPrIzpj6hSrMPgWoZgjwdgL2Or1Nj5/A16opPUdleW0CA17QQJGO+4vitYRQdN7OzsAD5PeBJOSOsLezaDPnRjdRWGcAFQNZU2UAE6SeKxf+ykIuOO37wECB8dfkMri7756KjzyBkU/IdRnhyBXZwBXJFqX3xFNwmKkvWZ1gjoRGXmzaLw0B+RUZyewTwewrZSjPSNFlW2UJVRHp8YoBBpChaOEcxTtEgbGOe8P3IPgOCPnwKcT2hZZnZHCdM44McR0rY521h/3ZkAbPUiEUibweb7JKTs3iKOq97VJfdwI5l1UdKjyuaOe3wAJJ+eAEZ3fu182qUNHDbH5690ZhQN7CIFhK/5nAXlE655+AL9VkkS/LcDW07Oj3je3wgWTkn91/TAYc85IHgB8Lr4chE9+GskMVPxC9c8q8NPR8g96MHs0JNre+xW4Zz/jfZjHzj3M/Q13lie6ay/eUvgtEaBJXUE3ENGNrPG3sc9jL1yiPdb250tgO0NZwvTio54tLOIVOXVBiz7vJrrhfi0q7OrzleCmo97n9EjoyGmVy50Q2xerx2JkumsrHly4WbnPUP+PfjNrxIoIVnwvNnVQsLE6x0hsJ8BbM+MTrJKQ9Edf2VdZPLLZnbpp8q8x6I2GZCy1n6Lh82y881gHNGODD8SithX7NsE7PoEmZuF2fnO67/5G0AwmZV52H0CBG13d/plSo0lcNLBhVHrFANaGHfMXt768IGWePt5/gNo02enxpiUCAh+yQREhmXMLsynj7u1RlEpKMNTKK698PmDKVITEb9VxO+LP/3jP0KweFce+CoaSOswD5TVrznJHjalAo2lSqq5YElBK29Wg2c6ln/JviRX3dBU040GRgvmvJywbRbuFKhLI/QgNR2Lf1QluzF08ERICR2Uzqw5EF/rZ3CtEpmZxhSElO2ej7eReTSfHiQNVV7XGJ+8ZwPXYTxFkGWow7pG6+ub+cjZSjISiVLqHnPZmfHuhisXlxGacT7eX5vCokFvh9Dq7OKBPYk1zjnTWgyIpejzc0y/UqNnil8gWr65/vMvPhsrYV1D9XL5ngxuY4FiaNv0Pa43dZ1FdccIa+vcDA8CNz4y6XqvP/fsqxKWZA2DA4Mww43Xtfs6AYbAsjULd011kJkexf3bBcJK+mEYC2UQ/eqAAQ8ZlSmgSvbAZy+rLVgpkFK//BydVTkQ/1V9A8vRRo5idqEuhX9VajB7Ie9R4CayDJ+XRkE/b6BlcZYpnQAKwZQeShvGz6XPIc8zB782Ujqk8LuFQlVrI2j3+htbFsNq6leTZM/RpuGt7giCx9KhWaSW1n+ytJmSlDK+6KVynwY3YT+qq0IkAEoVsj6l21RDeUtqyF7NzxbJeQ8t3aohkXm2H/GguSI+wyKHgFjT1L5z3q9kHGnDpCQik9r4N07g7sFCD1lEKTX74Zo9MYBgPaxSZoM40S+gXk2jDG3aaBXICZPMNd3jlG5osfT4iKFmbXzmagHrGkknBzSYOittrasdRZvHln+4vy0ClCX8YZ9fzwZgyc0r02+ay/aH/RZ0CKoNJnMGWjChzjkBiuBNQBguMnvUJXHdnimCNYebvtEOzkgkzTdZawOF9PH1gfDlAv8WBZHOg1HrFg5W/9OSZiTIzKb0jOqDuB7T5cmumDav4Lpys3WWsge8ZqUAsiiCS99TkxzMy+5OMOVzVmPabJa2K+wn72tKO9/wHqotVO5WGxUwoX5P22V3mwKlBtXu2XSBiAbYzFudt7C33R3ve7Qzn8IzA0JtM99PB5JGdrjXM+TBO+PnDUAiR2hBasY126oup6oyWWoxfa31IA4TsB92hqzkVnwWpsirALnP3q2uSzI7VcgUHsIgM92HlISUx0lAmeFA5UsSz3Cf1rSH0LEwyZuUgeZZK4W4vbgBYABAP+8DMnZxvAqG/UHYf/a6TtXBC+PYswHK0qODxE67hv18LalcbRIB3RDMp4DToqhJgMUoHQbSHsw7lym3Q1KYbDNNXAPnxM4RZ6dIMg52AUXvGQv7PTZxqGeEQqkJgNQcDO4srOtqRhWr702LSM+DQb7nxd6tPMcrBs18oSvE5g7dIQ5PABAVkGiDJmEpFwGva6TaV5AxjKF3DrFhsOFejHuxMIrWVAQHJ+hu975u0/FhC6kDxXrsoz5S++MEBrKVy6u0pppeJjgcD0v6HQZ7dw8QvE9hnEVjnmrueRQ5xOy8emRaqtFXeBRGWk1qRokn86RBcL3Lr9pSQZuV8cUNYOon1IfeW7QHM/jtK2z3x/c8sy0KpWyDiuwCAOywjCWu7ReA0drK66xzppK2+ojyMy86F3QYOKcrw+YOHQfoMPGdTg9m9MYs3OaZTk6OkmZfRtawAYCjkwaLc849nRycdLYBorufP7FGgGBlYNHvPIJXbPNHwDFGb2P0wK9fv+kssD7TgLNB9rB7UqnQA3vu5gpWeU8N+DaA+mvnhvXrge0eRS6wvICkArmJmuQJtNA9yMnMAu7bfo7CsJ3trRQeOtxqICO8+W3dSU5+tx6gQKniSYf2hEzyvCpjY419fdqwYT/HxhmHPTzdmRudxZaMsn8IDhgac68txJYnk24gbZce7awZLX5rp7WjGbrluRUDKWMVVygLg+zR84gPXdMx9u0SQ13evv2baKano7EnaOT8Kn/wfUIiaKewB9Zl2Jv5hj1ti7TNzc3Ol30CBogmFTVzk2rT19iHrwgQl2D+Z7gP8IaaYHvnsxrpOy7p59oY5HWzYa2u68Wf0AQHuAm0BIpBBL7QqLZwV00uqvSvOsjCYxVtWOWawF2RuV9OCN6MfXBEi+YCsopRLl1xjU2MtiTv2RhiJ0ml7ZdifSbGseh3btqM4PM6in0z7VuFLNJhpQsNztSYsylN3ckO/QzjChsiGNaR2m6IDRAJQABZRZzBPC6OjkFuRMchc0dRQpyodyUDxSIZcakPrp6k3WuXBckCJMqwGXx3WIKAS/1kpTx1FN01LDbWSMw182imICFOUODi65yfLdspkHATNvAR9KdjlW330oshavai0uACFMGC2FGwHfAvcNf5VG/oanlm9KZTq2dVjbUrWlKX9SJ6z1xinrMf/WyaS/1OmOfG7Pv+PEuLqYbQN46g4xpKAZx/4ijUZHvZSVFUMt/bdXXDEhnJCI3dJwZSXlsXEPDZshOVijDalbXPqeM96/0KPpqzNfXcshuhAMwQqM91URLTZL+ltR2hcNpu8e+MdA9LVWyvz0AttdPRZOm9unvXyeCQ56AhSS/WZECMXB/Ql8GCwtTqHDNaWJ18DgZOUkDJHrYASkOZKVO5TsFctenKGEnT//yQDuSR98r0Pz5MFvgRg/Dg6F8+5zZOT8lQSTv6bEGmI+YeR4bHixmweFVgheTIZ9Od6iVrrwO25NmJizePyCvoqHCHpMOOESki88jxswL3IZ6pHfotaHhhcUSCVVPLVCcLPjxTat6agb2VEVcOod5ObSTf7/c+BdCyP7BAOnDlFmlblLWu4tUUamXksd0w3Cew1A7jCCUpQ88zSVusWr+k3aIdLSZOA6wkIx1gEpyUZlRJSeL9Qk8VaLtvrH1QP2av1NirYo8rIC9jH9OMY+tHL6fG0eflM/KZOkKbLGadTT8txoT75R7dm/IiPcp6zDZ0h11E828KsYpVMsYzI1e1La3tmiBHoOweyebQseCEzKh5PQLvEBK51NyXgyUcNZ36jjDOFip6TXVOXUH/4b4WZFp40s2K6NDcy7IOOU/aRo6TxS4GiNEZan89u9ZYEMwYJGRf6egMppV2OB43leXaJxfGveH+KxmKAMR79ZmEHOB1glFBsoxmCBT5B8kDAzRthhkT7YZ7zIDKCn8uRZvVa69x9lAx2H7NqEQb4edz1ZyzdFsR1xakjy8SMGZKKefqEu3j1wPAxS6A5OAggMSgIIAsEjLWs/WeHeSZZf34bdGlz5B2DbXHh0j5QkyMT5FeBqy+xNEv0YVhCCmRttj9lM4F2S/GQ9YB/ADQnNMd4poODB9JdW92vsNyPmDEh7Cx47CKC6T2F18tAKxWGIpBr2KHMXjWubYMYGp73jN9A4t9SCeHd7CVX7+dZdDAPYTHgKPoAemTE2heAWWLaClHAewW7jmUaYx2bF17aNbHISKntG3b3//ItLi9tEDrI1NpYD062tuZW2VcLUB6dpoOBkz7dLLdKW3LtmGyBYm3tH0DZkXuOEbwOAOY/+WNBWOv0mFjGLASyVFIcsmTGOD2vKsAMp2c3Pj6aAMm/s/OFVcULp5QJPZh9z2dEj4Cgl1VNfsDnSlS5Kv0dV5ZXe5sLL6J5Gq42Vy7kkSuoxyM4ODs4rzzhfT6h51PnW+Hx/E72iQHt0zQ83d5Za7zas3rncJuI6MAfLsmW4Dmj4BRCxEDKJTDiWX0BJzPMcZKq3ldSX9pAo4VgL+dItgvD8i8lLQZeAl+f0Pfe4DU5JYzoo8an6MHM62+3qwhfZmjZ/H0NITSJIEZbcLoT/z+w1Zna2erc8HzEObZUcqs3QgyFcd0J5vF1DalBNokz39WMSk2iU2CIrsyYb/1yUMWawu+CVSmhxZ5FiMEPl+4tsOa9AjgvIeISMcpDsSdJiCRv+fDYBs9fAieOls+H21kssWxnGAF7msUbfME+20JhvzVqzdIRTY6k7C4Di0bIlNoxi0EqnaPPWH3IYst72hheHv5yF4+6OzCmitbuqUbCFu5M4/GfYnsiMHCAu83MTZBcAUbTxA8RNZOuWbqTqS8U8xXTRiqoL0w7It//+MffsoEhU+z2pkFNFUKl4cRLwChFi6pTo2CLFhkkcX+qluUCQ2D2Ix1N8kYNsEechFNyz4U+Eh7NEFBAwGmmxOuB0ZrftUwFRj3uqI3DWsgW1doPR0d1BFgSAd474yB1mgnhd+qAH30YfyK1yif4MbQwVUlJSr7bOB0g4ju0+gGw8iS2Ji8l8OgideZdyMLH2j0MbKfHj0JJaKhVDKz2Ba5JCkZx1XRV5oye1cW9VRupv1X9+1s8UpYKGg3Ne/Bd+vWyMs45IRaAgYhf/uv62TUorkGoVGKDfGZOfkv7G8gXNcJdNn0LhQtplr284WAoFBbPisToHyuOosGDjPEgv8yHjYOQX2zi1uMowDBIh9HhipSH8AgWH2fK8i+0ekJ+Goflaa03tOPTkGfzzpMB1+Lg2uvz16olEsVUfpDJdUJR6wBEMjkkOr5y1E8Y4hlDm1ZldS7YNvHbxNH2QhZO78SMOK+MoVY0po4fj/X4EVwq8NPm8Du9zSAti5TEiL4AwibXsbI2hsysoo8FtPdsOFJk8uyllSox2EhAh9Ldul9Vm10WmGVhzaaSVoi2VcUdka9/CN/OhrVfqGiFoMFGUrBnaDK4CMgMx0FuEcr6QU/7gFbMgnQq0ojf94Btu/d97BS908wPlyEDqOPgpAe5Q/crvt/AMcV1lUwbDARJ1VFaOr5HgKktLUwHbAdl9c4CZkeAStAsAdgaGGZhRQDyWLYKsy0VbFzidhl1q3g598CMO8/fb9NxXOtkTGnGbopONOtyCksBJQRdqm1YQJ8gY+MJzsvumrWypSplloWNXIrK/l8Mvm6UpwsUEBFJg0KmvjZXiuZbSHk85MVZp/0Y+hlGRTlZbyp+0Wr4ntp73y2YZMF0k4FI2DxGhPsuG0rJe61JCBUouIudC/IbMr0akki0Yq1CptTbLhBfELKAKv0dvbzrU2QkZc9bXbjyXMZ2QNgXACQWgxtXg2MiLxH4sOFYXEzETCFI+7Feg4Bs9YiqPvX3ro+yS4ImmPYm72rNpvFSvreXbtSU9oE6BZvpoiRb9/wOm/eNY422C4gdrKw2wkER3xObrzOT66VH7B/rN2A0uKS5+F4YwunS1Hn62q0vUfK82DWw69VRx+DbK9X/b46cbtDUHhzuEeR0g5O9rBzDrhxv9pCMarpkADa72rHlp66zwQBcSr6kkqvajN06uP0L523uAld6DoyhunpmdyHDj5tQUMeGRipq6f63RHSX79Hy/t+90PnBG2wLbleqG+ETFjA2S8DIFdhvexeMMR+jFTJoklts+BRraMdGjjDp7Bmv737vwC8k1TSp/0h1zaozyVi0z6MowEdADQZeP/kvib7DJw9U3JLQiWA4vUT4PAQwIW0AdAgt6dGV3Z70XG1tAGbQTs7aMcGOoAc0fN2i8K+Xdi6ewGiEJuHIus7DZh/+wp2dpl+y6yHXQnSDSaG3/3kbnIvyWqmvLdID85zuhGYald6Bua3nuE78pHfNn+Fubevs3YG8EWR1wJs9wKtxdYoZlyYWqQOZbLG8aoTlSiR/U/B1XXnijHPX7m/P8MwHh2dxe8YaBr0j6s3XUTSwPVO0h/aQOsWackVjPgHCuM2AWMOz3gGHFsLYd1CpE3sB3sOD6FLdqreyvoaoJyuHshYlMalrgMfcSUI3qOVHev1+eiwzUDoIXswDMsua75KYd469nJKZ9u5YRDJHgWPnwDttvG7Rscua2vh2Qgt8CINQDveP+YwqpqQmM44/Hq4uyrsxjr2WDiIttdsbQZI9ABi+d5w/wRfG+es97MPvzHe+yj+zAD+8bnW9xa7cEWWJP3lwSY+o8qTOo5auU9Mn6WCMYNPElJ85hCgdIz1kKVdo4Xc0mv2wdIbeiJPhIl23QTzFagXiZrrBpteXyCJYLrk0cFxNPuf6VZi8Kq7m6arhUHm8tIv/LkGiz5JsEE2Bl8V2Z1mwTMXLKMt1t+Vft4C9tjhf/+X//nziRvVyZvmiB20erE5CkGnt6nTF9wqAu+1WIeLTMFH8KRgo4xRj/O50xzaopzSUlrcVHjkv4BhUnUaLFkWdcBhXXQuHgg/3BjCVKhFJgk9CvzhvHsxDGF+k1aSvSnGpjvVrAY/aOyKlSkcrINr8DzXXBoteVkdhgDWavzqQYzh970xCDI9sq1ZwAbKqjduAaxMDYrbqZRv5tezUWS89A2VShdT1VhWR+tmpwRnFvMZ4N3YeBel3HatVYrzTGkk/ZxEeRxttG2x9a6vzIzgQEeM8/Phy9ygx4lDSSxRDG49WIuEdK71PjKvRkYekDCwvKWGwCluymB0FGoIdcgZ5mDgyx5Iv7/oT5WpWLSi8bITBJEdDLrR9yAHehCmJtmEfLyt5xrr7b1kY/q9UML1+fW3BARunDDTPuPmfNzYana9jmgCs5bFigcghcpq2QgBr+se/ymoqH1UmKKeWQy/AZP6dAGcIN+1zwWrDAg1Vsy5h8dPa5mPeq0AzWfo4Inqx2vQpNYwU8+EFwElxfgKprqtCB2JmWvIga3r7HY1Sbra1mbqu7le04AB2UzYctKQ0oZH/p5IwGg++0vAWsGJrWd8PrKP9ozOEBdBjetksVAXZAI4dSr+fiAlaEGTKbNiTNn/gnXOgZkNGX1Z01TeJiuCdArw4l7VjoTTZ0mcQud5siF8nnmYM9k+wuu0yOOa+FM2whGXZWWsR6h0cQq33NqCdTXR/tt0fFp/CaYF4rLU/qncoJhRC9VkXwX5Sbvz6B4IUGUri5GOVcyaZ/Jfoit/uy9Ma7gu5Xx9p2RYWP/00LSvtWl5HwZX6zkzcAn49H09q5ET5f8KqOao11lNd2OfgaxX5BG+psmDAHECGLdThnDYks4sv5Iq973v5wk0iyPrYjAfIO0nYC+CHTzTOTxN/lHANFtU0GsNhs9fg5DuCBVkFHgviU8uVQBpCtTnkSDQ7hKc05grM1VmR8pJ1fTOOouVKTOgNP5QH6+jqdfnKiOdqHZYyaQYMCmT8Pq4FsfQVpcigbWvyaOqZ5MMWcnTvBcBzaPFd7y/jKLXZ8tFQaqa4aSnHfXt/jWQNzCQnQ4SbUF/A64PFKbZzsspYB9hgndIOV+ZDeFGci1eN/vUxy65YEcV2VN3yAvrOrJdPONW5ldWYpr0+dIKIBg28iVtzcYBrp5DbYz70kxm0r8uHO/nxLDLMyaRkYb+9QMpXxy+umptqS2zJhnQ8erNBqDIbgGM5k2bRfecGb4wQFWwxD2qZz5GU/yff/nPzv5nWG3e26oCpYEhDrwf9uBQ6xGcDBs7wAzVgAGvTykBJPeGbb6mk0ECGgkmXjmCXZmgg8H8CiB4abEzN8H45cGRSMFO6Q7x4ROdJNBXO3pa2YgFsX2A9jk6D6zBAq++fJU2b3ZS8PZjZiwmNJhno0Tzn7WWjNCnJS0QW/hM0Z/79h468uzylBZpH2CdaS9mER5gzgBklulythZ7uYKeFoA+zOcOpbNNG63N/k4fZDIA1+hs92E9P+zDmn9Gh836aZ+GkAkMTsAoI0N5ubYOwziftVOLesbabqJ53uU+nXioLeiy1WZjXUttg/1qp+nksUwx46uXbzpzDOFwjPNPbFP002h6D9QEI23YAwSn1gh8MD7Wj/xlqvPX3MMaPzcyPBVS7gJJwNfjQ4a5fApTqxTD8zZBMGG7u7WZRQrEKMRjryg97E4fdR8byPpcxQtKp+x9rDxP3/sImE5/Bp6Bz185pgNkbiEwzAUrIXjEjjus45xg44SzcnJygaZa6RySBbp6eM9DSNPSlYPnavGwshLJL4tqBwiczCqOs6ZTrMnszDqaazIRUzPwkEoptHk61qon0vfqZ/Wj97DAl3SrsCtEWqSxt+wlP8w47UlkOWvLy53VNbTXC6udcWQ26psH+V11NuVT9DM+mUdsTAIpM4tBROyvf/3jH8FzMl7oUQQMScHDDAkiNedB0Y2RwMj78IqQLK1tDGOE/pUafIEuOBIJ6PhKdRWDKS1vlX0X5d9Ez+ggBq1uDZ/wwdhaqYcFE2gKsqtptu9VB1UDGPasMXXVBF5quvRoAWUBq1QGxzmbYlB3J8ypnrlaeudvp6BFBBUvgVM0NSj4tmm7aTedn0p17rvSeVaukv4UihIVN44iLHhVb/OZjotltfvSJ09Njv2P/dNJY15LsT7VP7Jad6QYzM/QUVnJmzSowMCSFb2LwFjHojF2e2j8CkxHzmAAEK9bzidMlY5W1+N119IlnZGAIrqrApcpeOJ7KXfxWl0z315eOu3bdF5+VpuWl7y3y2NXCPdHq5KGtel9ASNHxDcYxhAtMBuxj4NhsVYxtMWK1X86OX42FWSy5Hp/pReVIs3a+lk60Djp5nDzo7KGZiZKr5k+zdkb1Qk2DEs+o7RLMVBJRXqT9bZhrb051ilsUoobLUiqpY0uWHZd4GZ6vhvs6Ozcm7ynztu2TgEWFpYooTFQ4WvqG+8FwVS2mnKOpopKWTtjDNpVIGCSs6WAn3dz4pCHttjHMvgpL0iauJ6Z93vL/jJI1WlmEhxGyc82sEnbORlL2AH/U9vvVhBgq5nMzvF5efBlgAWrSpPYM6YGZYvu0MnZlcGCntJo+exYMIErYFUJTBqeO50oYLD2o8/2Eaazl4r2R/vKWrwCwLrB0JemGZlMkTwwFc52pxWPGkQZNRxUuiwI83ge2gD3tUxfCvlMySvNgYX5nRGMX6z7i/E2+AzT5QQtziGOOy25XD8BAH9mNLXDewLoBKECbaU+FXCp4S+Nq3tcxtRlbdIrcm9qQ52wFXtoqzcDTZ5lRvZqxmJKcqCral9bkkBTTb7v2qLfsFxKagDRBqmyIAHltfcTgHE/fWkL5l53z3IOZJ7VBuc8dIPKegKRC2gXs8d9wpXryPS2pP2rUMWT9fs5TOAt4PF1FaQL3H3emYrIfym8sv96/IEXkqMTJ/TDiS2ull1nUmyWErvYj0hjZF/NvuTMGihrOADd0fN6ruCSbMenfMw74jPUlSq5k/m2Uf4gnWUSpMs6aYbUNnIeHfLgffk5A/w9HW0Awe6DTBRtZ9zcgK0vDZBTZOn1qRVL4FPBgT1bv5PiPjpl0hl61s2P20yx097pewTB2mdAIn8+wqKV/Va+U3U0PnfbLj5yXTVMBT0pbbJWSaWvw8wtU4Q2AggeRCfsw3SwTqahhpnjuliHBwqsTumF6nX8Srr7y1fakbF+OvopivLmKPpZoahsETnE5IQDD/QPFfg9My0sFfnqJ/l9xYjZb9/OO3/+7T86B6S0727QuqallTbQjaq/bmlifUKTnkmaxC76fdbVwFV7JRbIggqilVrxNSearQCCVwHB07RJU5KkTz9kApoTvfZhgm/t3exxwMdr1YYAZtOk+edn1uhLCyuKPXGwQ66FbE6f0hbtuVIXbQNgcZC1tC93Ot1I8iRr+wzopfgPOcTm9g49dhla8UD2iqc1zCS7EVLiL2EbV2EaV0mVj6B7DlkST6Mp9UwgR7hRhoLWlJZ4O3t0BaEg0m4WgsPBce6RtPqaA0o2KLoancIOwSDTleD0BKAPW79z8KVzjVQgGII96+dHEmCQrmYcX2j/3cWFuc5bwOzi8jrt17QfFmw+A2rPAd7fYIKRNyDFcUqkPzM4+LOzwuS6t28IGBiOMoqt/HGPhhlGdP+AbAWvtUPCLYGanZFGsU0Ls/bKRXYB+y17PIT0oEgHA00fnb2DS2ISAac6d1lIO0hAVtQHZagAACAASURBVGReUALh8v3JvueV5YsfuG877jgQ5ZzhNnufv8DAHzHq+6JzcX8ZzKW+eAKQO0EB5BrAf5puICMjFBSGMfUilGzUgKwx5DCjSvYkFoJBJFaMcym+5i9pMkag4mh199E1g0W+fPkEA76LdOQgeKF3gE4aSHveMiRjeZ0x4Giop6cFwRYvY1sFZo1ctWtU2m2m0FzZisevRLgv/v2f/lk0E3TsNKwe+2cKoDMVqjEJCt4yYlRQUiyrF22rD5lTGamk6CwsEiBkUiSbIk5TSxPvUAbd/eJgDj/czZ8G8TKZsu3FOEjH/3TRguoKCKVIpAn3UzTB+0W8wNctGIqBN1o0LRiHX2nx6kOqcRexaPcKSEcLaEpawyoLzAXIEnFX7At7+vHo77jeXluLGByoiSkdYmaR+8D4TIGC0U9JCArMmu4IG8dHSLsLRtRTqzPWeMcJN61oJlP5W8cne5whAWp7y6vqGGQg0+aKj7jFaapJizV3D6dHYTFIjiFNs/4QT+2efXTiSwFmcwxGfdEPsp7CuecfjuhshQkx8Dhp3utBoGsaPROidB5VlFY4vPQ06eihMfYzMkgA/S8TbgaRklgRa2Ajo+8h0UkIwj1kYWK1q25I2arGzIb9LY0D3y7WOaC2KLZch/shr4hjbqAum729Z7wu34tsh7/az9V38fPaniktBr8D9AUsstiunYcxmyLP12CnomFSjY0x8wRpTGVwCmp4fkpzSloljJfFNuoKNZrpVNB6n5o270kFuf2CBd8CGwrG8I/VGaAAkUVD5YAxRqYmBRXsmUiXuJZ70lsCxCuM0ANMbl+/fbBpE4bWTBZAQC0oHlC3bRV2lk9w5fq6PNXLVZbV67ahvuIejdwzacz7m6rolR18wcUN2dFCXTWgpIqRDCw9c23NZWxMZ7NmZlky6U1wg3O/NWXoSrG23fY1SU1q+NwN0eu57+q5RgON05Zx8ww/UPTyZNN2WQX3gOc4mQ6pVgJLtc8W9EZexRuxLpq5dAXh2T/C+ET6oWTD68j+KNmU1+XkQAtSiNtLCiPL6nNqkgydVs26b8NJ+JzokAGlg/z2Odi5IAC1joabtKRWqVcoRjVMt8Gt145+z6lZdSUVhFeOx+l51aLSd4tdcW/a7cN7A6fYe7oAPFbM56xcTTDmZ6cjgvagQvQUPbuXAyCxCQJM1zcgN6dNSxwAKwgXLNbwgAYWhOspivFtcmNhKF0js4MPnumWCYzNZD+FsLV9ZAIJAXadIaUQz7JxnBFtYBxtKGTPak47Z8VsShoY5euRP7inEujVubaQ2L6jKVLOFdVZFUBUa0NJEu6IgKqvyZbScSapx3pPGflIYXhbdchXsGpf0bH+Ru/XT3tfYYJlt7QLdjaxAFiZh461ph8qLXHkr8RGptsZSHAxDp+w1+ssadmlNTShFOv4e5xWZEqhaoiGEhiu07SVZ5BnYrHr94vjzrf9Y1LzW4BY2pFJprBPpuivukLKdwNd6QKp9alxe6tWljXlf1kXeysbwVC8BQA+sJJ+a6fzkbZSt9cXnEvbl9ovGE156mj8+fKTrnWKV7N/KwuZnagfsujKegTXjg/qY02HGcs7SVeJxaXZzks6H0wB8gYJDm+4j0M6CnyGqTywNRsgT/+tHNLevaHSOWQDsMYDnEtHLcs66kKUXWn/BkeUN41V0KG9YMroBPc7OT3XGUd3rM/7SeeZm3M0ot8PO7/+9pfOl0N6KmPDLAAfG38BO0hvZ1jR12uvacX1GttVvfi1We5hax7cMzKMapgFlB8+v+scnzHmma/rzw1sHXqxvvGK9P0GGl9ah+EL1AAfHqsh/gzQZ22Vo3ne3Ik8y/gRpUUGDDLr7NN5NL1vXy7XRDNkFQbqDpqQUDwESL/fft/Z4nk/8W87W4yOD9JPeYzRy8ghFt8SCNGxgXU8R/7x+eSws8WQji9otC1k9rwP0ylklnZ3a2i81/m9QF/jqTn2CGfLaYSR3zVbk7HE1iB5rhKtAor7PZucRZ+D4EF5DDrfBzMBZnZ5mUGxuOmODNHlGdr1/d3Ouw9cB5pzSRP96/BYD8WPTLpbZc+jg16YW63MgphEn+eAIdUDEpPaLM7PoJ3INDbpNMN6peUl/3RYCp+ftqC0Az07v2FiHNp0tNsHBCtezwRnY3KabicwwfPLsP6A4JkZureQfY4vTZZY3FPpscifmqwuBfyJZvnzf//xX9Kq1Vi8jAyGUQAkQyEw0477p48Zw69Q2kjNojXZnjJLTbzOz/U8FaOj1bSQy5R6tH4ylrzOwyYEDTAMgNQpuLFlW/8rrS5aj3nWqMXYcw0WVsWQFU5KKkmGSOCdvJlgj5QFEXS0kAJHAXRSaMXEhFNUYqFsIPnKehg6bLWjOtBMngLwGt17KzIXtjapCv+cnzjw+njuK0xzAfYCiKVzfXbUa0yMBrJkHak1lE30q7k2QYnrpRP18zWqMoemynizMDPF0Ou20m7IW233FZbJSD4yCtkgr6EiOovf83A15wGOOLR4Y9+j+NKaAlgpHK9VXrJrYAMEWpGOnytgiiaxNkr2iilI/63hdIytE35MJw0TiQ7QWzVSgxy4KgZRoySwd/MlVaszTNFg7Rt/xTEHPLi3Cqym04OMnSwS+yTb2nWGVYmWuRKuWTN1jO4Li6IiOwgCbGiteJzcd61IrVs1WW/ssOxzmGOfmetVLYMyZCCXnkR7msnnEGVJZYhrwIIM1g+jWMT7tw6McP65jK2ggNcKlkwFOjBCHb4dEuyeoWMPS+ACpIrH7EABIdkxMxuJYvnTBu8a82tSgreAPA2dkXZiQX4+zLb9H3E4FqsmFnCeu/caQ1csthuxpvIwdlV9mB0iAK73psICivgNuBhGfqAkQkfeQ5GPKc5uUOp7VHujKhCUoZYFdOkeYcKvkFgYWWfCmbpN79VgA2DpddoiqRfjHzYzZ9P3QtMG8LVThX8qi6jJk4J7JBgyGQIrwLngUBBsL2gXoJGYYZM1sI+wwmKgTDET4Aog3H8JPt1WCckLMEa3Ze9Nm6o3yYFyLvl61k/Qq4M0G21/5nS3oaLSQKpa/4ke2R2hNer8/WR9Baop1JWNU0Ps+RV02Jki5y8PPftbRvpZNt2+pZEctRZpGZbh+VAiocbd+wsEbAC6AnzXIAV++jiXRIfi6w3atF2eryY7sD9sOCBBazIWRRakcFBobH1IgLhva9Rd9kl7HsmsC5sCHJe2GH/3gP18DfSFBzr3FIgqoeHNJQeqfZs/pzyKn/N4qk0HBKeFVCMsDIa0T6aXvW4DxHBV7PeYR0FHJE+uCLrEFMK1jkACGvZuQHqetT9btkBZTVh/8JAZB/fo18PPnV93aJH25RsDJpRDGGA9h72bRc84O2+F/3gCgqwB73HJgIM79qc9fX2eyld62CMjVtyTml1cUjMLgIMZzlPzuYTF1ay5EL4XukdBMCDsC6neP9P79pSuBR4gi9kmeZ9VB1MAyBaW1kn5TnNtVvtrvcpqV8unyp5ckKZ2stgHioj21DcDgq3zoRlcdpn7RSGg7Jxr6t4wE1DMchUfRlYW528qmSDeY+F6EogOwzxOA4JnAYkbC/QbhqUeIut3y7M7gsn+uL8NCD+kjy/FtpHS+LyUU+qrebA+gryvg13c0qWnVy8bkORe5Osjttg0AJimyI1U98xMBRJ2I1D+IID8y2+/Zdy1gbL701ac4wT9cwBzW5ut0otWuYwEjbW9YtZ0NmKDXVNcd0qv4T1Y60+Auou7s1xjP8HrKC3dFtDzLtH9YpXRyUNWYbEC6nC/0Xnj4zY63v2jBG2Cf4FwcVMalKCl2AQDdNuErtMR4RXt5OYAhqMAaoO6KzKFx9+QYuxsdz4df0kQY0elKVL8S2jAV9dgdpG/jFIUp02z88ZngpuPBGr7jrAOcYFNokB1Zgb9MRkHW9atMMp6Er23bLoPUjvYj0bVrJd7NM+4Hm32oIG0CC6SPZ6DZ1byx4YCIRq0TMko11l2kMwXuqj8+v43Mg2nkcFIEEyjxZ6dZcQ417Hy+k1niaI+76cKVasWp+tr/ex+gXk6A4mXtGdm4bkWSRFsqnVWSgBtj3Z6TqbmC+Oi6eSxT+Gqk0gn8RnzM0pf5jsLPKMpWq+NTE4gtSHLwDOXqsp5dJ819iRlJRb6RqvacKXdIQI0XIzgmxadJy2t8fDZi8QEVxYimf4RYHaNd0UUGSqRaNE0Cw4Bp5n0coBJA2IucICEn6iOrwqb6iD70S6GTsBjWsBMfJgWP+INX8hCdivuE9QLdjzUaq1kABpojqQgtq/AToHg7M8YxWJYvCeNZKUDFXelvsunXug/9xAnY7o5zFGtUU1Wq+DAdJupEhuwazzSQo03CkbyM5ueOkYY5srPSGFFtLS+oR8qWJN5lvmTRTEVXQA5QFlH4bv5nnHgspZWu9tVoIHSpNdaGtQiFGUuOskEM11QJ5BiPf16wGKlD3NbHoSwojwDN7xyECL1GpDiOS8HV8C0GIQBgw1XyFZVRHUjI7S+wWD0EX2nZ23SaxUchBVyn/lmmtQELqXXEyFF75lnVtcdcJUF8t9GqurffEzVXzjN791b/oyvDRtcrGx+Ng7f15XTDU+XYKw+IyywBthUotdjr1n1STyX0gn7EwIh37PAUw3IcG0qa/EUS9KtRG8g2B6pvM4ODBazWQDhRCjTsUpqojXHItsAXrmN4yNtaSao+j2VK0jKZ/tMXbdinNLWzCBNtpb3u6Wq/ZaUXIo7uXfb5QTAqFUkvRkHIOPvl7nfBEMy3JkuZLq6GB8DR8/2DQbuHqNjD8sf6O4ER4nOh+xDiczF+e8J2CwKqwp1ZQgBFGHPLQ60iJL9h6GXObih6KgeY6BbzrFsiIUxDlVJG7HsE6/NLV5n9YH0W82vV/oim2u6vVgdMEf0scon1H26bnl2Pv+yJpV1slOC0haDE4V1AmUhY6xehDJx/mkRqIPOsa/rSDGe25APy0ASYMwggV1kIYABWTG7z0RfS3NTGdx0wkp2xHcW9bu3izkOEhcU+1nxLWYn3GV+puCouwbFXKTdWth2nBhnS/CUPrpxsH5d0BVEEba17v2/AsfqplAAM/ZEna0EhIx6AruSf1VxY/mAO4tFmj1KBYLXnHMj8269hJmbCg7iFPmz1yyFaxkSo+xW5ERmG5RNuI99YY67jrm0yI2rLh21xU8yP2RNSsJR+ylkVcumuWhu7zwfZXRmFB1SkXOeZU5x0gsrUbVPfN2imxqnXoFgOtAYHLWA1g4QFkndMXjgAJ3l1v4nOiEwKQtJgdc/TJA/49hkxgPbDmxq0nZVsu3uP56tEkHOuzr6F7Cs+hPrUPscNOPjZ984JdO9nsxSF5DrX33ugmCY8RvswyntyL5+26NF2i6aXnrymtXELkwBglfUpr5VDkGnAgB1YJa22v1m0ORzaW0FL89v0WyeAK4YLMDkuUvkEHaUiXTQfrKuhTIffXT+Z0CiT/N6ut1pDMTqCVV3Ej9H2ZIjkEl7TwKE6aO7IbBbWMaG0R0C1u4QoLbHGOOvR187ZwBiT5kMrWfDPaS0rOQXmin3f/M9bnVtbLJxvpZCLTS1rvcaoGoRWcM8k/ssWLtnvW4pJPwEwN9kgtjhEZPpRLfav4w2f5FRy3PTi/m5MTTBI/y2L7GZRzO6xn63BPsC6C/0nd3/tp9iXjfTwChrThHfEu3oVpbRrs4uJcNpP+ubG4oXWVOL8b4Ayu7uYFuTebFVmnbFfRf1bbCMBV8jSDoW0MEuzANs51/RTWMu13ID0XDAZ7/f26SbB4WQXJM99W2v5tjmDbTIq3z+CJlVt83VFSOsAb+bAPZP9GKWCHEWQB82eYpiuPWV1RRiriCHGCFQStGlKfYyagG4qTsxI2RnBzFE1wLmnPlcHFdulsVAyACz/I+SV4kggfcVe/Uzn7+1SZCl3IbvWaQ8OYVOHC3zBjKgtZd/EwmPhcQBopyFTLwMW64/cg+CJyw0jfsorGWbQQFzCnm5hnuCDFvtXV1c0sv5K0WXBKno3A1CU0C4MAoIplf1EoM30BePIrdRxmJBflj9SMQKZ0hM2hGmak6qUUEw4L8zMa5QPhcSrFt9eQtmcOVhBTSUQQ4Bm2qabFbf4KXHMSnaMGLeiBo5b0DtUxa8wKWHKR0GOAFJJ6mra6BN4NGwcjlEnb9G3YtS19LYQ1P4BQxMFfNQk4pgUTMq0Sb2/ucWLIdZPQYF50HMDSQ3mUTYvtKvSWqr1VTfJnOiQ0nFv1Ak1FKxjPEJakVt1q/8IKy4kaXrWTrLnOH8hJF1M/VuqOTLWMv4xSq8Se/NeFF+QEcZgF2Oz0jfyN5vOY3FYrzi04MAqiAj320gtwHTSD+q/gQHqM6X76c5aquOju67sdXcQ8a1aqB5vZsmLeP8FaBXmyi6VA92LXuejQVuSQvrkLg+U9xDbMAYffWLdo+I9sif9POUvRT4qG3pdWs0BMbBlvmq99XgR3uevsb7zQuyAiWfqOEd5VjUbuoMSnqQCuyKGEpO4tUH8dReDihskpVYej8pbDl/GI1qoP1S0RZhlR9cN6vJXQfuo5vS9aFX/+qKup9hxuTABHD2y5XduoTlscdv6WMNHmCDmUL0BKofbHPVMw4YFsIOI+n9K6MYx1T4yWyNhUCOWpVhtgjPDhE36OOe7cHqMxG8y0Lm1tUa04hcDWpYbo2erEztuyfXLEFYgRI7PNygCbYA4h4HYXsqCyt7lLTYWtAWS62xuevj9DT3o+nhGlHretlGETmExXxIM25IXTrpKNpbfyXIsC0PABjn0GMByu8FDDJ6xbi7Q2yPk6p2GUUL22C8Q9Sm5ZtgznNgWh6gY9ePfDrXgHNP+o/X3ln4JRPqewg8DBybTSvoVKxNgGVAsCn8OlUJfGxtJmglzS2gGQIA205oyGvQkZjSFXjlLcwoUKRFuyxZZEFz2AjWP6Oy8xwLevelV7Cgt4yFgVvG17qVDQTCitT3U0iVgTcOOVHCJfj3XxGThE19tuDDgNb3CLjWnrBnCCSi+49KpFLoqbMIgFUC5jOptVJWlmBFxBMWSUlLDm85Ld6/x3HAyn40ctx3+gq5TrHPrVCYNTGAMGgp4GXHkMrK/KTbQlptyjAL6LVj6sAtpGY/+5wzTKJyPclGZJKjeztpuGK/lTkUUBaI+pu9hEYwDHTAvUWopFrDmCphaFRL2CjtK2skQ50CPhz7OQADELx7+IXqe4q6OFPacyeazdAqa2MF3SHN/Wf4PYx9q8mJ2gZbLtHKk89/NvjU9phyTrAowaJswn3K9bN+Dz47Lte97bXpN1w6z/PZ2SHgEV0yLKPgTGCgDMZinzWGP6y/3QDU0QYKEOwksJJ41f5IllUdPnbq7vsVqf2zzgc6Hnyi48U1o5TV5wsCSnNLNsMlG3Ynkmlhj7qe+uveH9hQnoUwzms1qzWAVEGg5204Utfs3wgp+zlS7hvLqzCmdCRgpO4TAOn46LKz/Rlm8/MO5x57FzQj0aI/tn1XZdF+6DP5U6XlIwHDYAaxeD5bxx7OlkMUbFO2wcAIpQHTMMHanEfu5RKphb2IN5GOHJ6cpQZDu2rbywEBt7UXYAJ1yCkkbL2dte9YxaTpDV6+o+/9Tjbtxsxazy0/C5HDVNMZulcsmdaflYFe4P7GAICXyCEYsMEe+Uh/3z0K6R5lTLmnZ+RoPZAKMuxPZuG00TC9CRw4xzPolGen0VFzL2vLa2kveEfHhX0K7D7BnH9lFLP2qZf1HQMEzwKCf6E/8RrMv+Omfb7qYw+PGYKyt02P4l3kHI6Zdhz2IOwyrccEoARqyysvkVXQ5UFz4sAj5Zuss9NKk7OXbBBvxfb4d6VjEpuy9C0jF6JT/GCUpk2s7lB314BSJt19hgn+bZvrppvJPWdoiHucQJqwsDQJEF8EkP81MpbZTBcM8yzhKXEYMhXpSyuULx/rQ6m6kOrelSRFbI9n85ZCzzPO5xEM8AdZ8E9fE/RN00950c9cW6JTCd03AN0zZGuUQnSnstrZLEG5Qbb7zv0nYeTB0/q7BP/r7/8hdIhMZ9FwXpKHTyAbVWKl+BIK8lIbooeZtR2IGht5FL5ndkn8pgELYKt0qwttlODNykB5AZkr73uJ0jUmWYl6UMVJFHsXhpF3F3QLvqoQp/3Hiy0EiM7YtLepKBeWf6fONA7PBa8ii8I/vomHXJ1XQXg9hfPKC7ZW1Jpra74gLKpO3s9LwUZdnyfOtKWRjP+lqCwEkMbOb6fbcIxMjXQqEN6IqPq369SAte/v7cl4ceKSjs2TCGNQkJrmfvVzfMWo7rE+KI5bR16pUZ1GFq9AR/BhgYXcsdFhY1l8TzdGxs/q5MLcq5mUreadUkVooZxFF1aP1vomWNHhsi62ifLnZITVpA6gDRsGeA3ZVF5KRBCep1rMURftVhTm1VZxS6bFpBDSC1c2UBFsPaNy1GEK48Jqv1QPydKiZoPJMvtJOuP0SpVdV+tWhQhl8l0u/1ZIuBhSGM0GkGU1hYo5o9ELe03FtKkLzgAGZQka7MQaejH+7sFy+o6HDecmELTlmNWo9va9/H6dAhXzvNFBYmy7XTz048NO1ANkDVhMGL1pVU77fGsvGog4VhbnweffU5XsWbqlHZJSi3v+TDW83RpY7yFbTHFWM5YYUP37tDZ1Uqm8N8CtThd+QArxWCMrgi24eLIAj1SU+s0UndlXUs0ewV8PjsX3zJQ2rjWT9nIuWvBkRwuzDVyn9QI3GE3tSGm/lUgZMNnChntmHdQi2uO49PsWi9pb2NoBn6Hg2rZI/Mk61oAQ9riyG3FaJBg8J/Zd0rnBG9oDdf62yRLolKNyT8hZyjYkWBUMGhQl6K11qHHBVTCXimrvzTZUvLf3OoRRN/C1U0b0+vxYpFfYQof7DJqmdy0S6dS50oJ6XruT2HxO6cdaDEPOlNccaQhrIivvxoxkwjPRqE5PaxQfsucGNHG2tvKrfaIBKismSeA1G1y7ifwMiw0rkNYMZs8mcCt5QJifBNw6Qs+mX699XoMlZDWR06QnbbGYsTYJ6jyRvq5srXjTftk/1VRTUxFttjYlhYcCq5ISPSLByTq63z1LOj2kBU4Lqx6/smliKALFrF9MXWcIwPaETMGUtnY/9jX+y6X2+dW+jHWRuMlAn9L9RzaVw65O0g4r7i1S42RUvqEN3aY1lC2oHGnrMxlFkzpNf9cVio5W5wDBAL5RAI0bZpj1fzIzGX9loGHQr/zLfIfn1w4lbaV8ls2ORNgW9WH1qrYrxj33baD8Bb3j1t4WuseT2n+csRn0oQv09X1LYdwCjNcURUXeQ2wnWQq3WEgbHyvSnxuyON8Bhh+2KLiiSO37zXkFPNy2I5hHyWbM00FhjA4+7vOaiOmj0bZzL3aEEHxgC86uv0dOlCFP6R5A1oqzNzLCGFyuaeMV3SFGkEOgE7Zu9fToW+c9QzoESZew6Zkuy7UNaIcTyNS+/mHGCHCciZlq7rXfSClfEDTbF98Ca4csDRJwrMNsvnr5mr7LgGAHbLCk32EG99EevwcEHx0fZTCPHKa7377EOT/ub2JV945nxm08oMYVJtjOVRaN3CkFY6+6byQmlDtNIuVz6MIrBopMT/GbvswGutf0Pb6FJDhFkvAObeoXMgayp+539+HgkLrxieybeyZwXhJ8KInThkwAUofQ7i4D1F4SyDgA5fYRMIm0Ysfxy6en2Q89DkdhKMsUBV5v6DFtUeWYvZwhDSx4PIdhf097Ngs4b8kGGsQNkIUdIeCboGByxZZsFE/285wH+fUMqaJMr78DGz78O7qqntf6EuyWOS5Zd323gFX7HIlnMJkdR6xJ0SDb2xg9Npm9PYC7Q0bcr+rnHSQzBSBdXp6Avd7ovOZ5TSIDChOs5FQyQIlpO4+OZpY0qML+Ik/0t5E7BbSKJTkbOIK7G0gk2sPJPv+2/VvniKJRGV1lI1OzjKheniZgec0YbwKWiWkKUJUjTcQ3i1EN2IMn2GchocBYaVIQNo/9929/+Ht65cMGpuWKAUylWQqABJWGcv8d1AoUNbY5dBrHAqo5kqGCNEoaRhvU63SqR6haXr8VJx5j5mtrcleE0wGPGMEUTRSrZ6rLbgGZOqOd14kazbKhBQLxWxoeo1Sdha8ywpTJ9PueiUz/EghptE2JeeMFgpNKp5uFbKlpu+hSZTfD3ZfRSjpVo++GMK8YikVwyefJugQYi2lao32drfriALTuehSQa8vZ0mKVLgwTwmsThFhAgiMJeNHp8gNpZ5XUoq2MZNEaYNNB1KnO/Sv4Dusu5cO/befWa4rV7dXWu7o9NP1NWBvNt7utAoyuRMQAoggqHY9GqjakV2TEViChOe0Uc3EZGNY+onRbo7jxnY4jU6dBLWCaB5h9FIDQ3tc9lJSY6fRUPzYRggbMF+c3f7fIyHsPMqxgqCa36dQ9SPmA/M81VXaQtHNb9+xn9ZbGDbJfzaP6ONMBIQFTfVzGpUar5HMxi9Fl8z1MJWkIOIj7ExTzJj73ICvv1oNW4EvWwrGopldtiO8oUs/Kg4ZeMJhAoYYoqDuLJMLCK/Wm7kOux2uxGCnYKOfMNJG6W6UHN3F6kSBY8MHnxwUDomV8bOE2QEGJLIBgSqbQv7uGef5xzDwF1zE6tcu0DnrEAdomy1HQydhY4W2BodXaNjYXuKQIEwen2M69aoaIPej7PmD8FRJqA+wXbBeK9MdmP6jZjNNQG2zhhB0yuF73b84wwPUuzGYxra7lE2tot41Iptjr6mr7ACg+X1PPGR2tvfAheqayz/l82cVosWUzbBPl8zbbYeBVGaH08JV5yFmoNXF/PCJlsVhDBs/OJ/18nhPqBmBx7CEexljxKu9nAYwN4003622TzXJ9/IzomIvZFLEWdK64TWcTOU1GAmv/C0TnewYsOiPXJDZNR1GMqnbI9b4RYAAAIABJREFUyYeR5QjwZHvtshNq0WvwDKsRL+RYobuA3rBHm1Jrkv88+54ee/ImTaVXcg1KZ1maZYMKf9QTm14ysasZsasjZq8ZuJTdrfcWpGZfaY8S6Pp1cXt1S9HmFHFd0qMwP+yVn+4b2c3Y6AqgPbfFYsnYU/yZFpRenwObCqgnc+juT0Bda5IOQwbMfF4mRcYOtIwD15ozZWEon3sCwNiFXfxExf7JuZrcHxTZDDAW2FZnVt5TcMQIW9sEBmR71rzngGpXV8lK+Yfckzat6yvS/6KC2WQ981gqYyO5oq749AQQDLO2ubNNn9bDBAVW9E9Scb+AFOCXN68ZMMCUN4ru0vVGXx2DlZUJEywokvkNCEZbvGUPXXT5PksLqCbQp85TvLS+ukgf4xXOIIXtBNexXV6f9Sc8H/W955fHdEywyO00fVpD3LP3R5Fvjdm7mIK/DdjSaYq9BjiDd3YOOLvNxLvdT9uAI9l0C36rq8QUYG7cYQ6s0SPXfIe9Eh94bnufLRYzONDb27FE3DDUmYLBnZ+n5+86jPMULB/A2Hu9RBrw+aPtxf6S/r4Csay8viKkjtuYZ629loV377uXktEwTCyQLFWVTk3YtxFInFlkENN045hHfrI8u9gZY+CJpI6ymRuIh6uLM/bJFVPbPiLDAIxJarjPsAuZiAbrPAKgtNDYUcyXV+wjbJ5a5VGufQxw+pIODlMzcxSk/WBtv6SThiDvGSziGPghejBPUkz3mpHNqyu0xBueDeGiDOHwEDZ09xMM7H569dZwLQN7flYpBZ8zSSeSXmzVkLZFH6y5gOG3ZalJW9vjDdtn2nXHbk0NO81vGTnDVNlRVU8G/tlXuidrppSl9YZwuTy76Hz5+JleyTudPfapxf9KxManGIk8Dyiltdvb9b9jz9Kj2c/RrAZzcSatixDu20c3Zk08J34sgtKi9OChZLGcFof9Zk8cH510DvcoSNxCOkLAYM/3CXpxz82rheZZbfwV+5nBImRNBljn9KW3E5A+Lz621S+Im9LGtFlEz+G//RNMsCCRxdDKVc9AjbGRE8UoMZkyFDkhObRxxUEM7tkCo0Z5se1hRdhaYUNKbO8L6uXcfjQXbM4UaVi4VpHngFN9NGFO59KgWAjBAy5DVy074h/5M71AebKPgEOBnhjKz0/KLOBQ40zkYVN2wRCXZfPoPNI4WgGpaSAcuwwbIPgHzt4CIN8nKfAw1HXNAVQ6FX9SA6vjNg2mrtICC+9SMKojkXVqehqdneC/UqDlHPvTwsnq+ZKN2I7GNYo2LzhYJ6wTtf8qkUwvWiuqN36SWhbUZyIYD1gnFrZGdjb3Ikh1I7m2NdzEVID/jh5W5yRI9u74siRvXEYazvO3Jq8w2ve5lR689NYZNaqxkL0U5HgofC5s6CGLpWQD2T8aWaUQbmrTeHFAOtuAcUFGGe2sf0C4LF+lvk1jurmCcX1+AaXuqTLOkkguQB3Mkiq4X/1ugiF1iWGPjSlbR488Pd9OgxcMnWcYR8xrEyUaWCQidR+2jSqx1P0sv+4H+J+OXYZQMB8NLNfiWnkOTMHmPgW+7i/ZE/uk1jjia4oHnjBi6tCMUB8ct2lIZtqUf6t1kx3tt7NDujoYQdtz1EIB1hy92rODNCxtS8cKdpdt2Ow3CTtxAzPikA5Z0wBdgWYyMo5OBmDC3vSnnVel9YuJr4DAa1V/a9bEFmz3AvY7ATvvR2IixWzpGY0RpYel5V+leWSt8TZOr4ppaOlWT9A9DvCZazNNeWunCO7/wT3DsxhED2dPcmUWPThhHX0KcNhPVnAb9qZ1W5gKJw/VAJJHru3Fg0DPFoymz9wn6osxek3SkwCd9xMYpao9+p0KVJ6YeqQcp1uZb/rVPWdq1NR2TcRkKI4FXK4Lz+8Jnaep4n7ZKseeKpdSemGhoODWPWZA6LS+qMc0GgJTZRKyZ2IUAwgLgwr0ZKS5R8BzogNNxOmZ8XoEywXuwxGo2Q5zHb6Re9JpsIddMvF+HLx2pGyjk+5CPpvKDqEhm6NttLuIUoPuifH1Lg1XHG18BQHR5mkvWLPYJ36l3yjvoeMJqFNX6k7Xbhg8sI5PsPRqLlJsacGVZ0RWUXZO++qZNjvma5U8yHJ6vcrDLIIVzPr9FFQK8MkAhrIuY2X6P6NVuUZT+e7hTOuU5WnXVwGsZ1CywOBCJrWCjBRkaXt4u0i+ms1J71k+V5btO6DGUbg7ONsz2C5zKpPjo505mCblEAtzgGAGHrjf3Kt5Lu7FXL9aWzsvyGKFVcjX6gyyHjC2WetKMSUQ7Q5yMlC7g8k8PDvqHB9QcLRl9f9RwIPB1hgs4jTV/7+8BIhv/AJIm44U4hmJQYK02E7bWBG42if44h7G8CiTxT6Sbr8AIPochxmNO4m+dJVOEw6SmKJYK5MlK6ZK95teySuzV0i6riioc4DIJv1ZP3/9TPEefXj7rfkYBKQBpgEfLxkEMkMnBnu93iF/OGbc83u6Unz+whQ3mH73sWd6eBLNqn1skU+MTSj36kvrq65kIPs9pIH+tuSJtjQccQwy1zwFsBufYLACY3eV9lvU9u3gjJHD/5lOFOJn96NDHZL4zjMxzV8dISSlispoECaZiQJCPhE7F4xhe2dmJhkAwvowfWyM/rwy3Bngw4feEkyck5Y/hqV/z8S4YyQMyXSwgNruKTIGU4DmcYqzPC/bO5udM4GygJsP6YeMGOVz5mHQlZB4Lo6/H2UwxcV3NODYGgm+CYikqYVxCulgdZdfAqonGWL0M1Pyjni/LVjgQ9lvQbDnLbu5pGCyuN5rZZs4WwaDsUkvOiPYb0mZQXDOALbMia6u67KfA9ieobBM2YjW5952sBbdxyfr9yoYvrbQmWEhH7mGd+8J1tB9K6XTB4zzjGcWYKORDP2y8XdcuyB4JLYr4i3OSzrP+Ct68NJOuza9Eiuy8eICX88Ze3SyHjUClwQfl6dIR+jesr+329mn6NMuK+NmNBgvvbo6R/s5pUL0CbYAlXqkXLu2Vb/C/RqcPoVMlICzT3DDsuK6P/3z39tciMisimlivDD+gmI3W1pkOSZYbZ5GywirMQBJTOtsItBkofj7AOnSLouQaUNh6TROlTorilFDW8AvEXEWCeskIyIYr5LRWgwORjECfnZVmPqQdEQCjIi3w5gECuU68qYyIjoeU6A6MFFQrrXeR6cb38ufmWRk1Mi1ybwKvGzPIiNoajsOMVtMZtTiDAzwgHrBShGkE0bo0gLK6fepwRVEer+CVE6pGk+Zr7DYjako4BQPlkvPOhJyp5pWdqOlFzNal5cJdgVvle6XMXd7mVaqdJcby3RienZaAOBS+q5h5UszF6unU/KefC7RAlqtXyysTEUAapxYmQ0+NetXU4qqw4CMtes0iPEYGaIP5kgNTLFzQFJ9XlCMWRWR+fManUoNy6LxO9rIlq6MCN+PM23mz1eHgewVW2EZ0enk+bvhlUFadJemenEyYZ3y86aByxDkmvNaNz/Xkw4cdU/eZxzj73unmDiZit9BsPfuWwUxKqwvU2qAkq0SkCW4cH/7WUbNvEYmmL87gELmUlZV7e791XeAmeOAYbwSZWmobLVVzO0ATinMCNdm8VgCiqRzDAgFpdWpwqjatLl9qe9xPhewzD9ocF6r6f7U0fr81PE6/RHw62elw0G3H2jt6hTUpM0TE7wwqncA9DvSoE+koWT5bMZvWnagD32xjK1B4JCMFsBdjSGMzRP6O8+qZ74GxgAgYbfuMTYWBZpyrrOkTQGM49w0+L6v7XOUIaU6nBZKmf+iRlmgxQ94djT2sug/nW0tq5wq4jrPti+zaM8WjQn8NK0+JI234FerkbR+ejcmMMyYcIPrVM81sCJrRHDaGRC0+Px8uVcmlCO7wQH8Ye9e11VpiJITzynrM2CPVfFaMhjVNrEmGlq0WyytoUvGMzcioatdDWuRIT3uy9Kzeo1+cgWQ3pPpvJKbWEwZGRP3lYxFbI2ZqG4RTBWvxra08//M5z/IrntXtm8SSBt0twxTYkr3R2x02Qwdudo9mdsil02Xa4Fk6QoA+jNWjFsFr8ayWwBXQXTTRavz430NbJ+zD6oNm1O2BIImZL1vme6iLFz38jUGTckEmqFLWz2uG9DY64AVQZMOlGdsJsROCvX4dfyOdDcbpD8z2DZLUgFBf+wA6+W5x56YDndi4sEhRXHIBz7uV9snJYEj9OmdnR9Pi6u52ZdoVGdgM8frWbjeqY2pTGmXaU4nVomKZAS5Z12De5k7kesz+GlFDSFGlIbYeuuSFmm7B3udbVpPHdIKS125xacOGFgGnDl57NXqG1LpOHonNvpL4+SeMsgRTN/CaqMVvYAJfs/7fDrYQipQQ2yGJ+lywXutA3hW1FAuToblTKGk3LuBZ2I4u3RwdnmuRwC0HQDt1qddrs81cfrbOC3fxuhhS9cG2lMtMjZZz3zN5xzSxuvjNr17YdSvAS/6QGVfM/OAIwKIt2sMjaCYbgD2MYOGlFxJCmAnHDzygweawmddeIl8s3IWpg2bbWHfQlLTFQfmnsK0/9j8c+f4BKDZ/O+jNjKZC+2Qmd3W+YcHpCRH0i4YJjihJIe6Q22IbSBnkCH8ssGEN9LrY2MEPNo7NBW37NtHpuZd0JLymJHW77YYs0zQcss1DnONtgN1FPQM/XqXYJAlbJQM7LFu17SbdK/aGlPCyM4adroYRFct+D379q1zCpFRjDGdlSCT5ueqR7HdQMYGSO3by50M3VfGLG9v25qMz4YY+cH+VQ6hnr9YQmNR9rhPNC0mzSy7R6tOQD1/H/UUI0hhRmCtZwiu1hnosrK0wf6e4T5oTyc5aS1FOtVog0rapt95IBC6oqPGPr2VM9QFJljiYBD2dXS6j84Qsugwwa//O6zwQjqJBWfphz2L2G/ECNXRx44RBskGjsJCcV1km2WfnD7qSPPrSzT7F99ZT/Tym9XKzo5LKcSbQWdNlmCJDMniIq0IkQ4NDtDOTuIhUiX9k8GpMIF7EHcIgOOLbNSAl/nTH/6JpRHsyWQJUvTpBQQtQnPqVPW+LZlC9k6DRh4+L1bhu79E+hm/qR3TAYTlK6CsYZLRkS3I5LcYOA2ATECljcLu8Vuwk9c0QJR2NtorGY1o37qsbLGoYhnTy6ZRa+pWuMZoDtVx5u8BysVE1+zw0nGlI8Pv+DmoOCnFAF+dgsxrLqyMa7hFnU5ajfDwdKAWQAiEBG9xJkai7U2NSGx35H3ys2mTpIHnV1p7lc2Pscx1xkDW/fnAFIYPA1rS/9ToLsLfJvkwtZzUo+tWOkA/u7ve1bbFqMjzpYOrzyonV/fkbYZxM5SWBdexZxlKG1mCAh1aA48pz7a4QsbSFjBwEbThGiUVNEqqJwUhYdErosu92NResyOblVSxS1hOWEcS/V/WRdrMbcsL+L5rGaYyhsp7rfR71oy1S1u73IBxE+8tBpCtzf4rx5nCyBhInWy7fwuYZG0EM20yVa2JFsSD6OoIvCvlnRS1+7Mxikkj8372YEz/UsGWz09tpO29dLqpprVlEQwwf/7Q0QKCjaRv6fErq5YAxMAREGn/6DBvTa5Qo2DV8rZCN+9HCBOt7D0GsHWJ0DjzGTcXFN45gjZnxYrbLmtuOzb6/NKSTZ/vfqjUuZIL5RKm/cn4ZFs71x6NMcV2AuxbehzfMaHJtqIB43aHcDId6eBBuyVEd1zX59nqwSBnNK/PRIMjcJcNBmDcCCozpcdhLsn7Z0BIDZpACmJDfMGwz8kA2Pv05z2PycTUBDIdfTEJnnufrQW2gmCb7pdtStFFAHDta59hZsUngCn5gKDYCUbVk9mJa+4RJSwGzy17gxNxL/WQpvSXts77NZCyUNCAoAZnyKQaNGtrPFeln+znbEY7bUpS0CX5oO2KYXMPVUAVHV7AdMko6r8qzvX7SddmD/rzVQyaXtYJ5P2Z0M2VTo7ZD7WS1+WTvAf+TC1Gq2DPxDyPNQutPi6Ll8/yQwqyVYtJM3oGIX6jOrgIVWv0uVIf5T3aL4ueBa48vyT/DDyLDfb0G4wJQtJdhf902qYllczo+JPdkbHVB9lRIvvYPVzSgewxmb4UQFXrsADtSB0MlMyamU71edtHWfte4DA+KWvjy7UtPr/M70t7QWUEN+z1Q9p6bW6jx5Xha/cyCvM4zWjXVVPyqwBH2DJbXFUmznurriRdlrmmhlYQkoLRfGjZpG5/1CfPdEiGsn3u0Rs0yee39PfF0X9gjO7BVyrg+bpdY6aZGDdHh4KV1Xl61r6Cha0RvgH12UPli3y943hvYAwvnNyGXvYTY3mvOH/aOqUdjgHeQGPriNlJpral97F+0vMhO6+kxmJBzu0NzPLx8UHnHezbx11S9gSz7sMxWLpxWnKtLtOXliloamatY7DDxdn3m4xN3kHXfEkbM6VdY0gwJiYHI8P4q9dvAXgWF9JCEx/iNWcgUSRytQ9zPALo+AvPVJ9vlkRwZzbsBkLBjjvf6BLwF+QQZ3TSuMsk08oe6f/6HO5jJwvWejDSFfyFMhwBNg/DSZ6Zith8wqDnFdtmsdUrWm7ZYWEKQDtKj2JTMmbffEbXMsFIF3aRJOzRycPhJJIVw7C/arWnxknNsy5iGMc6b9P54dv+t8gjSvrFhEMkC1NIWqYpZPvBNRwibfhOH1yJlEH22wS/Z+lysI4EZ26Oscn41yeZee+Znsg7OwxToXDy2mEkbgMzmcqstAeRqrqW2jfdgbiKr9k2UP8lGUcBqdroUdr+TaNNXl5c67zdoGsFeuLRkWKCzShkaqVrLo2An7HI2HHoFzznfeQgWzsHaNe/QXRQUGjHkGnYfljZVbTUq8t/y56lO4T+IRdptrw1GdAfsmvtE12dIrQ7/l/dS4ah8fpMqgV3Kv27OGVABwWBm5sfCT5OU1cwYT9o5BerFMat8bwEwaNIWSy61oyaLTKgS7tQQY3F4PySXa7GCmULXvzpj//M/sd1iY7jJAXE/MVCKOU7aYOkAVbXpSNmUQzTNI4pPPLCSRxpdMRnLf1d0WlZ4CZAKHG+P++mxhEGaLYCo54UsPEwI6A31WkySq0QJtTr0hnqZHJWQmEEmKTHXfRR2iQNng6yQFQch07VFKiOS2AeltYfrwbnyhhsC5bNwYE1uxBAazQfYFAOKwxpwaREEAJ+0aUr44OMzs97V09rxFNupMk5yimqj0yyU9aEh+unpCWIpz72XIbbtzXZZWU7Th/j3mtf1jyc7oPruqyqdP5h3zvfQ6DvM8rub2yYD9k3cz1EizpGmc5Exu0zZVvUXcpgZWN2naKAk79Hp6gH1+96BxbE+SRhxzQyap3GbHkFCCad4oDC6sxRgZAroVbNyul6ai097UHNynpNxc61hSggVQggn5dWJ+pQ3WNmlRPMuGeMUr1OU2iylurRTVWy+U3h+Bx1Si2w8W1zJtOWS21oOX1bxliMGK23wV2iU64/Gl/3ls9eIO/+644cLmlCpaHZyh7ggDZTrFV9/yDT4Qx3C+XQ2d4Agi+IaqN9NGVu/1k7RbQJahYfJcWt9MBitDDTnrNaJ9/He7lm/5Qkg2eXEc0AV5xd2Bwsu6C6CgN5PqTX1PXmfPJ/qRK2CAE2zbOc0blhlGggn568Ds8g7YXRd5JVdRcRBCpbskDOxvYC4WK1TPXnvYnynRYZGyD4kXlR10WqV0PmMBc11anWt82YsgiZAs+5INigu4E4WSINv5dlWlQAZ4/kFCBqqgSksTky6U02EnlCsTxqdMVRjnLW4KZbgVIWnGUvaUeLFl17JQ7p7GG7NQGz/pfzUZpZAyfuXduiUM69rmTK8yQI9to56yEKFLG5r8WmOT68O/eniieFmfxQALLnNN0PijRw4f7/ntRpR6Wlia3yukqO1J0oX0WV6tQrkE1XF/9mMZg/m/YZKY1rmTdtOTZCO91AdztYleGILdSWlz1U35i0fc5WAfLKsHgOlEJ56RV8POEY08/dFGwKQgswd4Pm6jPdJHH+CB8mu5nznzNjxw/TpJWR0Cf8sJWXtsL1Mk4IKJf9Nlgyg1IFfhIdPk8PZw36qeyaOlw0FpXdCXjWF1QGIsWx/JxtvkIMsH7R1putIDA9RBO8tb0Nu0XfWTMHptMBDNOA3kUc+joFTRamjQBSWosKpsjZSYZn0LSMxWj5WU4XNEByDK02pxx/yXUsDOM1Nt9tttBsyRlZoqOzY0AOQy4AWQZnQ6zJDOBqlpT16zh6JsbBRkt+5JnY8UOixsIv9q9+5YHzdgRjuAsTvAtjKDiVIBIEy8693FgmBb6RFlMGtNbVdAmkZzMKtEY04LyGnbR38budbXrTfgKoXYYYGAP0TVBY9xKwuIq2eBaZiPvwloD5BF3zb++RYaBFvsGWyFIOkymcYLLXLN0kftl4i66ZXrlIDUIiyZgbkEooxBdWsJDJmdo+gwq7CmCffd4WyBrsf0eXeggb+WHn184+bPWTk9vSuQVWljM9GYA3G7A5bDE/e0JyS9B6zdk/hYE9RWd6dcnIYKUqZnMAacOQBXMAYQsR12g3tkTgMzAwmsSyhWhOeTuBAf7wbruzf0JnBPaOJIMSiGk6E0wjL1gBjA0RWNwLFullLHP7nc/R8Rg4utx2c1Dv7Cb9TiePG86SNsNxzZOA5IWl+c6rjQ3WbDXdgpTLXJ4zZnmPiXFIXE7OySjqW9wHsbUW37p4FmSKi7SN5e+1FMExOUuSgTDBDiuBiZ6eZBrh/Gznv735Wz5rBRA8mb1aGl6fQb2HPk15n8OPvtNO8PM+IHjzGz2Tv6VVWx9T7qZZ8xV0zOtMi1t7+df0x0a24+S2dH1QigcySC2GaSXNqYWkPpsivLQpqVsKiVEZErM0t9znJft47zOjqjkX306PEpRPUIw3Oesobpn7NaQRtMMD1A+jjXaf9kAuaU0r4es96L/1j759SbTEdIxN/keevwAnrr7YyRSTqRU1EDM1a8rZDaoB0lEIHiw4qSbwPWou3LANYMruVpFLLHUOadhX9V5dA28EaKTvDScNbtVwta1IWy2rawWzYQ6NJuxKoaGTraqUx0+uy1kNGjFf67i9TEUS1HPoXWT3gI32M2I1XQJiijAwNFaXihesR7tchkkGwZSqD8v2ICmGC2g0wpKxbK15GqhssX7tLxY3qWodNPfpfHJBgT1VZZzVcLrKboZMrTNKs81SkJmuwYrzKlwbUpvrZvQnZBwc08yHpGhPQ+rSOsIZA29Rh5XOKfAS7CTq64JIdb+yKrwHi5VCmSR4ywmkS4BGR9besFhH6KcKLgJRCzhVwFKMn88wUgy1wGqBSN8MwQJrfAZIs3RHSGdD6xLjaCuw6E7uCrvk53rPTYMZ7TIHVG2U9KMgMcCUz/SZpPWQQVrYeS7MEb22WtJZRqubh10MFD8XCYZXa+rW1XU6TvaTemavLfC8sRDq9Sr4cH8IHhPINKcW4OOaeZBcH9dLplcpQTvUaSXjd91/AV3FQBnMyIh66K4AwleMnbzHwaQNls6fvd4dlpFucxhin7OBgRXFkdr4vtqGaM5hMuyUkOSxwBVWA9bmGRmDsgMBniDxp0AXtnOQZ5IZ7lRNKznI1CuLe3y6ydyUXjZDFbgvJ6zJetxQCfwAYxIHmadu72d1y2hwYUFlqcJ4JkgWuLg3q4i1Wzgo+ys4v1UTbZ9kvt/v3iJgMoOQRuoGQxpxB1FEBmN/YfW4tElif6nfsqK3Om4IhO21zDUoBYju0oI1n2cx3Jl6FFTuHiHVapeJME3FMKuXz0ho9aJhTrRNFN3JhIU1UoPtkbHoq/aSzG8/n6kt8DYt6ktfZFcGcBzNdM6S15kjlvSnGrcAsmxYz6TZLAEm6wBTEduffVqpejWeyfgENPtZyR8VO9KV++TtdHyVz0mBlXZBEKoEwfsR8LV1zch3bz/g02DPy/A+tVee/UCxsGR92nT9gKbX6/T8BdhqK8pNKI1TopJ+r55Z17BOB+srKNfelibXQMT1N8FVRcvGdAYLxeoZpCjBKzJbMO5vT5HEAsMdWovJXoCINyFDqRxEDXssmM9e1xPmWwAfLBG2PQGEATD/VvYhuM6F2qvdoEZaIAWs7BHA4zeKlDY3dzpfmCJ24+TEFjEbmE4y/naWAiXBzngvUxPZl04XTbYGWY7DW/oz+tfAxOdgay4LUilWAhwMjDoJUl+jP9G3VJAogP/Jmt3Bmp4Dck5J7f8Ku/npy2EmjBrAjjO4YRWA5ehdwfD4BO2v2I+ReTTUXVkD1sROF+iZT47O00rrMxPorq5t3Xkf4DMzz4ALtLyLTPSaAxCn0MyAImenamJMu8vM2prqO6n/LZhgg4MLrs8syAgdUpzM9gpAvk7Hikk6KBh0Wu9wdHzW+Y00+R6a0StA8BDaebNQY3QuWCL1vvHmLT1zF2CSKWAKoZJtW4RTvKPr4ld9dgTyGhOn12ZvVGcR+xGfMxDk8+EuhXHvYFK/pk+zkpwUoAHuFtBNyw7OTVFYxvob1Er03P+grRj74PjqtLMLY/0ZNvmOEfT2+U/PcXzkJH2hFxlb/PLlEtKRX2Cyp7BdgG8C+AtY9mOY2//Y/BV9rh08tCNkC5wQCJO6DKCcnlnuTI2MZWT8Ca9594kJgGQZZL1tVef+SIeZBEMGg+5rnrU4Ads6C3O+uEiwArhbBAQ78e4Chv2SIGSP99o7ZLKgbeGUhekjWaM+5WjsdRnezBqwcNhMhP6U/RVtvtrlZJgkGx9jv6cAkbMjc53Xb/+W7grLOS9O79N8ytz+sMNLJK34Ba79gb3kPe3ToWLny1ekIWedS/DHMAHfMFKbDYDoxsZL2rS9qqEVPA8DJOUPZqMre6Wl9hwmjI9tiZ0LdmoEQDIlVdOl7/hOkeEB7PP2zvvOAbpz7dMgxNvqIjIb1miVThozZCQm6F09DBMs1suUSrvwNP+ZZLe93iW0AAAgAElEQVQZg4caxGHmPjb3X//hf1hLURFDqHMPF07RrJ96OBmzkFGVlophxKiljY2FKW5db9JfAhTxtL1MjcxT+utGdyEd21hMScacNklD0mb+8j1N5XsQeB8XTUdhX9SM3o0GTWOqo66qey3yIOl3DXIYs1A2XmMVL2UoQbeITCfiu+czyqDnPfI4yoT7xWhJLHqwlRvG3P9ivOSNZLyNZBJV+dD4ZvIpAi1VOFUprUPMIbYKFupdNj5sjffTCk9ME8i6xHQJ/pM2xJHDHnkbgZoB315fSUzcELJlaffE+6S9kMUipnmSDlLnKJtcAEBnnJYj3LPg0+voyg6ChX2ZDjGOq9iyelpxl/UcsgLlkOP0+UF9iX6374cOALUklajqgofRs46mjyxryKHIOGmjQO8gTtlgqArJwmJGpykjpjRPFq9Se1lYgazu3yESAhMNdBhSAUABVA1fWp6oJcSZmjKwi0KUMTr+rId4SKiNEZOVdn1kEIseD6AW7JjOTqrYr+fB+pnlSC2AEYxX/1KvXQBcafrSXZlkkUls9+nXE/E2bawpZ4uK+BmlBufngGA6OqRVFPc/IJsoAMQhWSCqVbNrhB0Z+lNwVZKWimYFwRij1FZF/xFg8KCEgZSbRW1mHFxjJ9OlowZgy+bhKR7zvXXgkROUFtD3CHstAPEccp1OAboDqMtmGBCrMpOd9vz14dR6BcMJtmiU7ihl18fgVQNrIKUW33PKhT7AoAgyMjqa67Idkp1EZP56bJXm0+T5O0q6JgJWf0iL4wx6bGOUQRes9S0tlJT2enL6bNUmQHWfcavKKQQHArBUGFtQp9bZfsMGUZ6bMAD+PHUQsr/ughjlkuoESBCEJcBR4+pwBbMKst+wNLJSyiicKhWyUV0xn+Go6hSNspxJ2BBwRCNqZsfzFLbG0142M7BRR1jWqF7jk0hAKqNbgE7GPNmPFJjlcOaV/pSZq9K7ev1VxJLT29oSZrFZ1+5+yI8neG+AqQUv2qW0dcsZdW0ERALJSoW6H2VglSi4D3TkdpWM7EF07R2JNH2Onsf/x9R9aNl5JUeiLrgqAIT3nmRTrZlXH6lb7o6k+xp3LY26SYKEJ0A4EoStgrvxRe7DHrLZAArn/Gab3JGRkZkFy8uKZNqwu031UzCc8aj+eUqyVVO/qp60KmfG8ANWmoRK0tFio6vJyb3bTlqEp1IAh7xqPiIV9U8K5hxsupWOLWHrp2pCQTPWJPKWA5kfTouxQ6p8kJiWYvy3c9DeVvZJktlyZF1rR1MbkZlk2WsMAaDaTy0B6WzBrElC74LyTCvB6VSYtmhEz5y7HHAW25jPtVC/Z87jea7mDARkkTDcDrj4PuD1cRKfjM3ROMHnwm7dSO3Vy2nfS1JwIt3AJHHbZxW/sGmIpjiI2OPdV5/CVj4LyEuzjAfPklikVFkYyBioU2E5v0xi3MXIIc6n8cbhJEdZaE3o69oy11owSz5LsmBAzt3H97fuhA1+/vxlT8tDKbV16tShSCrObX11+eskC16srOl1nHDJYjd/vJUEwzDBiU6JhqgccCL62itKql37OslTF5vZ3+isXgJa52bdcHY5cPTenLTq+/MrudeBECzabnu/NynZ9mskCS+SIPVfN/8r3ekeJGxamXcikUn2OvNFZBoXApBSVu38pYmCQYoS/7HlWdNvY48ephRem22k+YVa7nu5D5v5RRptXD13Nsx7QOjVL8soa4SiqcqLMMjq+n6fEmlPw3prBc+eHT1yIo7FmYDXSClyz2PRTO/LMz1LJYMfsqZu3bnVChslA6tyn/wcERocCimZXI3DIRckfJG8fBNgdzGs+U6c7z3a2CQ/370bNjTzAXy+kyicdXY043UsORanUxlB5RLd+9gN568A1X61ueMENa2gkSW2KJhphzOY+r5H08jjUhrBnDgbmyzyz9ZM3Nu46do5DO44IL+GCb+d1s3f/nAvTV0SNQmBoLTcqTM7WaNppR3d9+VrX2Xdng8rK7I8tg1mpGRn25wdXbx16JFqyAJO7VS0cabDER/iKDuDngf43k0TmVtxxh6knraV/0U61J3LnrqeznqXb3y9dSn3O5b6yjrotW0yG8R+IEsc3Lnme1pgDvxwImNJ//0f/yHRJbrY/Nfs3z5VD12Io3/XjOpB6LRchXhlqsaLKVNBh1MQPLqthvj8yyD2aJnPwmRdlH7qUCg7gzWbiWmCHEChv7bfxUNqBG6xwi2zgfH1Bjmwq88rcBmJg9/2XQBjhyOpAwLA+1RykXdr6NdAxzNzrzk64qAn8zRVH4pxHfYmBvBqiHAOKM9Zw9ow5BwCjHG735karBlAR8MEjcWAYp2m9TSj57ABUIaxMkcl4XktWbEbICYLHDPZg0v9JuH2GAEAsAwMKh9YdxhyUBiRBXSbmIRxAfoKQj2HRymvPGFLb+3PgB7PJL828uFGwJtFz+AJV/S7A6ALF1p+jGMUMGCtBKQeSZMMBk8heewIgN46svRUQjMOX+yTefJcHfNhfLRgnURCP/V3K7GnspjRbU8ZqHHGpvQNUCoaMQBOPVrOBCNnsh1Sle2tdTvF/B3WXbydU+t8DtlZlz3PGYDKdgYUD9zysj4mQiIEa/cMCPYubZPMuHkvOXnCUq1GABAGBCplFm+5GcYJv+4mbPg6jLDqCQBKQzYBWMYLOGyXKyxudbcMhlIvnITliBq3zpFr0ziFFW4FhRjy1y+HvbRWC/h1p0sSVwxjW1LmZ9sBxJzDz9WyWkuM3CRaGiBjqHrF62SHf4gsQvm9mWv1i7V3Vv5OvgCRzlRG4GABKeayUhUWN0BpL8wLNmE3JdOa+d8V2KFMtAOY1lRAzAG4WJEhYN9nodX8vmMHGJuThMeAaa3C6acP5rmmvvQwF20z3DlzqIcZNwcS9tgGu8zeYTemVEjXeluJsj/2eH3GjRMzWs46Ta24QbKB8Vv1YOsEsAWTrNp7koOQ1NT2mjduhnUgajaNdWrjKsVa0bJuT/cHuGeEpqrA6Kw31W+szWrZZqH2HnX2rdAyxWNP2bmS4YD/WNOSEPYwJdv8s2xCf8cO0U2LYpAUsWf2UK7feqoJBWd/QfgiKK3Ukzmtecu3W14y76e+65B79uSQAw09qi1MZmWP5ed14rE+ktKqd9h81nx7Nb8CQCvRjz1Q3k4EIZIb5ZtKNHOqMd8d79mj3c+eY7G4dTzI27rxx553v/fcyPrNZzlqr+NEPg7Ddu9BtJ4/pW5r2FSAq50XOfWSCRNNbE4HgM7bcUsgw17sGpxzyKDTpYtiXEyjhRtJ3Llc5vViOzii4j2v0lKtN55rtaHO81+37ifc+22A8JOAHM98NPv2bIC0WqiX05nNNZSyqiSmTpUZIIFLxET907Ca6qo+i4zhh5tplvHgYRKzVKL5lDbOSYxLDdzrAa+Xr2h3fC5s2hdjS36PIIRMlqSWdfU6CXbPwuzqpnYngOdZ8g4svSMhPS5EDnHlytmE/iOrCMPrWV4kMe5FypV9F83q7Z/uxn68bNtcZ52ubVcuXgyw+yZs9unWc2WXrD0gt05iIx7205y/jHJJsUY8RqZDtqmixItIypSU+zHNE27fv1f7fwgbH6nKxWhtL108lzq7fx929nqWw8z9tJeOHALLnwQ87Xh/fhBJxe1vw+o+bRWCg6rdZI4upknHjSuqJtzImEeSECcIIfciWtz7jwIAb+rq97znCdC4HfutO921q2cjOYlOOu/HMXwVsuNR9N1/Cdh+nkoKe86MANKu5TodHs3ZJ1KQ3Ig4E18cPRw2WRJh2mRnzI4kEVFCm6S8+2nkcjdNIx4/exKbCuN8DgAOwx/wdz0O0rmUCftCFQ0EgfHMmKju1WwNNqcgXK6DB58KUpx6nV6PxhY7h5o3JYrUiGviHbAHUoIcQse4OAL3I8v4/769FQnRw65TOUEnzxxOgl2eI0mXl1Jd41ISIHdCkLSBFDxjDnNd+KCGaWa8ILn4o9EyWMTynjycN5nrD0ksVBXjfhwPTsvjF09qT06mRfPFaIBVt7h06Xo0zedS7SLscyKf28kTaT3urO12xIW1rB/nMme+0jyYKvPwb3/6X5+HReVxBRIGBCqJ1AMT4AEmWJcYstayRLdjAuivvASUz+FmEZk90oR8o7VI/Tx/6aatfYmiLy3K8zQhJl9Wa7nOCTvm202WqeELc6YEW0sO/a0e6XSVmk5ANLgFqQxvGxEsZqgHg5HG8WAdoRPs6RhJA8/I9QApWzDMQYu/91Vm6QDS1WHmJxZ7DR7gk0l1GFZOwdLbqMJ1+TkxPh2jE8B4Ob4xOe5Jt3qo1Hq5nB4ADQ4w6q0w4B2AZABj2r61XmSMLCZyN6XSaDB9rngv4yBE7Xm71YUFM65vU+NUzXAHd5uMNJQ6YfoNEJ5DZFjOTUKHQ//Tx3QLKws02G9CxkIuUCg2XFlyk4uBmVD00QPHypTppPUpHma2U8X4PXzyPyCCsNFa83NxUsAhL9rFzzERwnEwtu2pvVDU61fGcW0Wc1UQiEFRiWEkBxyvNvTAYtJRGx+b3mM6Jkhbyk7l2pmz7XqfXsFhOGAGkCwAx8ZZy+3YtbYqwDGPNYcqFopRyH8M2+jlzeGA4TZmKLjE0Hi2GJEc5Bg1LSB1UfugRWye9TOP3DgyOkrOxZsHoA4lrOP9jRm2pGFcUh1HX8ZrNHJhgK3weOjvY9zfvfktwDhrIWPThgrRwvG6t8OQlCnNe9JpCb19shet5TxX2bOMhSoRG/ZWAt+HHGx7WUufAxiE0tTIJX9SPaad38grctAVdHXPA0fZI7ElyiC6HsnIu2QQNznUHOSd9nJdEZ5j0aCZn/1h+towgxGuwbRdTZ7qBAHQnJz8HMCn/5uUWLWpOQxzaI7G0N5SyyTvx8XNfLQecvX6jDGn1ZEAYKFgSKokdcXucQ450N3+QKFniJ0I8D4UY86WyhYnd2oThnauw2KX36iDIQQ5J+Oyj+6SH1VmNna/74Q02A6jPpCXtCvvU+dK5EE0yElggZaWGKBfRMueTUIV4IG5oQudqhT2iFKG7GfCrpmzygFIXnLoA7qdg9q6tb9c1CHVyIvF7mTwLnmGpeGuy5qPSZY06r/rvj2XC3nMrkfnR/YmTMuu5i/eh7lv9Y3MdfiBsrLV5jU6xRHhqPmZucpzLNKh8jpmwhrIzxuRVJ0DI60Rl7rhbEadDo+AhAHCVTIakN3k2OVctzYOg+l6qQLQMpukJ7WpkRCkNauObfd+Siewn+5EcxkQrEpSPBDdhZsAmgcSKn5HmtOkY8BFZRW4FinkbHGCWRaTvHc6OtgbYQe/+uqrtF2+0cQn0R0SE7Yryzd7jIQhXbGepnVzqir85YeblRVg+XZSc/bk8QMJ+Z7N98PepmLAyRz8v7cIr+6fwyfcLwchzmsA/KOw2f/93V8Suv5t62VYT+fQsehzL+Q6X6oGEL3ryQtJIlJvedk1Yz7zgDQ9kMYI6dIVcHjn/t00prhfx8A4f5G9fzr1dL+8drma2aOHJdil5FkAy6OUZvvx9vcJ2//URhuS32jmjyTKdf3y9a3/8Yc/JpnpbLWcQvduvqdJS4gEi4lM5X28LzavDgf73B4DE1VjP4HRVy+eBwiSfHyXZhN38nd5xwz/DjB6+XzA0dmM+d8FRF5rfdwmT1qTuZ597VnfvUqCXQDd7du32qDkRdaAKktHJa5FK/uHdKm7nITIU2m/TJYGyJGEPAqDrBvfT09TwSN2XoRArsTFzM21JLPdiMOjygKal73SPvrbH25Vz/tqL0nRKljARKnSgGEueZI6yR2njC0m91rkL9euftVyaoclxhUE595PHyTZ8WGbVMAYB2Lrjp04ENb1eKpSpKvgV98kmS6yhpaQnFKltTyVLJlo9xobXTJPQx+2BNnkvCNBWTK+xYQOOZL3eJuIyW6iAy+ib76Xd/nuu++37j99ms9Hb6482qm0MVaz9+L1rLE/tOHIkcOqTeS+8JCcDxF9W7PuWzb4km7WRcnca13dJOJi0rDAyqNl3b14HAcxtYlv3v0umuBnGe8w/qnacjGA/+KVC1uXomc+nbV9KjW9FRKgv2qfAaYLZhFez/5HNEwp1TnDW6nrPwKChacGs2EL+oSjj8RKZAE2U7C20kBNSG+yScc4N9NYWNgXZZr3gBgdMSBqofC8Ac69WDCHc+UAvJLFqA0gHGNWv88GYMCVknLQ0pTkhi3t016d+BXh62mg0Ek1yQ485WNoTCZ63VIsjQznv7Z/LIua+2OLY6gwdT276qkMR2+SZqqwGiPDKABBjChHlgU+rYiN1wjIec9Cfyyb8ZrSavPP6OdUbhDSnwzcKVU0koWe9/NaZboayjC+jEAe/qODF7jpgZmJjCFgSC0qxksFoM9tHsCBNm8zT6P7HA3xtDFFQk0FiSGAYxS0qFxAsw4KFFBAMENaBifP6NgYMDnMksoFLXISEHSEsVM1IB5otYplXgaYf4yBE0o3qt5dK9ImWmUNyNzlre7DCnbdz/sM/B7NedsTL5CwFKfjLCzterWiQu0yzoVunEqVXcxBPCyQjaVrDZABsZky4MtNZ94dsHi7OgR1cIyPAVh7gfHonK5s7wC7epaLdeakNEERxFrJYTPm1mcOvTybSgnaX758FoYVg6smJyYxpZg81nZaSnJqhP9api9rX5kZftMwiOaFhx7mJ/cHMssCS45ThzjsRit9FJRnrwSgHaX/bZczTkWcyZQ6a61b+8uKsvkxxNnbSgjJWJY9rbbv61cvC+BpF5G9TUgLY3AoiWwcM3rjMsESaiT/ZKzbjdGhI7tXmZvUC337Zpxj2m3A9fN7IEdIWac82fyABh1b2FL2Qz1A32jnuRlPYyk7GRhzr/05OBzudPUAI5tD86wVtdq+5EQckT3MDx+4evGJQpS1dE97D9Nb55wGdvbsJOnkgO6csmlTCeNwGAZGel80ZTS/7vFZeL2YLaDcodOlm2vxCZaTydWlSW0pp8UUs50y2A/k0JdUac5+b45hrHuhWfE1b0XD9ZZ7gLUzmbXhksALCqHPzdjb5z6ezy/tbvW7uBdAv9fw/qOXn9bjY+/rbAFzq+ufSI81ro5s21+v2thD5uRzxan+bzp7/l7FRhdCUb7F9B6IzdwFuPszzzn7a+qQT+KYNcuW9q271eqSdH450mOP7YRhlKcTnPHhILIjGrfk155HE8HshdTWdmZ4zrL5nIms2ZA21umHOJNPUrP1/k9hT+/+HAAXOQSCJf/u5N6iMaQQnuZdxrprmdzlU0L1JTUmy13G+9TeToJWvnM8oflvwlJdTY3fq9e/3joa3aQOZiSI1rMAMRnguxz0T3PQP4kW+OYPP2z9mKQvz30gDqtELQzfN19eCKi7kjJQibpZh42wWQ+WVMYl5dE0ePk1jOHdaEe//TFMXYDi+yQfIhokYtEBX0/I+nrqDZ8Le6ju97g/E2WyX9voJBP5Lk03JHbd/PG7gK6nsQXJPXGOHt4XRjmSgdQavnE9pbXSFOFAqgq8iePwVMe4NMv4MSBJK+Kem1lLR6NzPRtgeeP6jVReiK45utsu+VZ0ksSrpKdhzPPkXCW92dFtzNQ7e+S/sH2qX2gskg6czyP5uHn3rwGF9+t0i6JJLDuVah5fB6BfvZ6QfPS5mF2ypekYKKEycyh/Qge2jM+dsP8/3P8+0oU0BMl9JfKdjZ77+o20OM54nz57Ns+ShhlZz7+FHdew4ttokTURwb7vSKgLUL2cZDaOwdnIXzTDAOTfRCf9MuPy0920Gb7zQ5LK0oGv8qyCmJKNxQaZA2fw4cgaTqUj4dU4CpdIMbSkDvEggvX6t1ddHz/eS6QgyZu71l7GZjte2qlIOL6KQ/LNja8DBsMeR+YyXQTnPN/IAjnI+6JhP6TtOHvC2V5BMedhY8X5XklLx4KIYcFJJCR55DepjvHbkzdxjO6HDf/r1tMX6gQnYpGkS50Nr1w+G/B+IWORetbR557Imuv5Yl9XvD9Jcs5b61e+2TqeG43rVi8xNhHndynJ9iJj/vLF061Ht7M37qZEWqQwb4PBrsbRuZQyf5dESLI/zmXMTyZqIpLqfNMvQYOjTxnXkgSNNgxBVRKrREg+9+//+Ge8VV+62t4yjnbVhBu7n2VvltVjpNjqYVSqq1zVHBoOFjKz0Lwvz7+2APuzBlWP+KXJdahMFiIH0G5g9CQZ8QbnIOmQ0McJ1dTiLnsGlJb9NbYOPC9KfjD6zYZ3Goebr0xJqMUuOZx66E2iwqcY/A8xEk3KYAiyYGzcSeYzYA5AVPrSXTnIysQAUFNXuKyCRKRc12EAcI8MwsEbmltoO4PiGVvqzEbkcGBtW99zZAo1CgWZA8rMQ52HhogcopwZC981xoGoFMQB63WzuN1nyoiRbgzL3YnwqQW0h/WZQwN7sTGA4ymOs2PX1APsEA/wmlrKYzK7YDNO2EvG52gMDS0OtrGPR/aRh+InDOzwH4AeMNasaQL88HUB0GVBG/707D6D0erTFFAXTHMIvLWxMt863tcREzKepIfKW0Qz+vt6KwXeBfTepZ6cjTdrh6RiSuQNWOLEtJqFc7hrcICQfdHqDNji5SRV46zTEmZSxqm5E3b3L+Y312rbVwemQ8V8CFeq85vwPuYJIJb1K/rQ5NIwEEeSUKNiAclCmyyEzZMwJlGvoa3KOjxHDqyWRMNGq6+pvu/r6M7Cmga8liksAw+kTjkzIdqpzCCiE2ZYiKza06WRtp6NnRJsOcB0oHut5fHaM11bwGUMC3mG1thfJGmHoaxWPeNYyWefz9yobTm1Y7XDbQMMIfVeJ/9hcUVXsmGA12q38nf0ZdYL8G1PKxWosggg1qYZLQ9nPERIFGOfsmvm0nW6ZgqIhoXf1Wgk62G09zUIieYDX/Pedc+BEk5Rk1Gd9ML8GQPRBqHWVscISyNpUXJsPjNNewaTNhGuDus00GBDusbYFGsH4wX0VN+tWgQ2P1epBIZzPR316gCuZ1rf7tYZcDhOW19hs6eB6LwrVqjyq+7hcYA4/y2cX3tkI2L9badJJqSlZibLFAPONIoiZgYDGCpLOwdpE4C699kd9h84sa84AbM/m+nffJAhNJpzkfsBkOaMc48NpvqYQZvnbedM1+kWxfjmb0TFBkv2DKjj7n36/qIws5/tS85drbfupdjFZfgrLwGa873mB1QW4dzX3vpwbYLyaGQg7yOHeP7rs61H0Vvee3h/6xdJYB22kVY0jTa3XGX/S4RYlxKSsZXTfVOpu8kbMbYaI2iuof2usDYm9+TxdHtbrP5072NiwrqqDvGzEmmPIoe4GfCZMLMasNlj55JEdj2H/OXrV8J6KduVaIx24+a5czbv5ekktf369Netx2lu8d3tm6nq8Kg2R5TuTEqinU0zgavRywLBp8+dSehYhCjjR3Jvj2jGUyImoCe26Wn0st/e+XbrpyRBYZg58mzVqZPRFicMfSPX8W6SFdmKx5EL3Lp9O5n8KakWKZV36wkA4EVLfESDg8g5juQdRHNp/kV+t1XHUSoyZ4kl2+YwxP8Z32PHT22dTsMIUpKDhwJGYwdepkrDkzCs/yds98PINdgYa0G3NrVi/xAt7eWAyLNnwwSLMJFGgkCAoQhV9vRexvxFdM4PMt/fBug/UXor99Xw6WxYzethdC+lbfHZaHyPxIa+y554EUnIw8hmfkxY/snjXyod20n3lmORlShh92WkAGczHvS13lkuxNtEvR7TSsc5eBCm/HW6yJGqVZ4A2DhLYoslgXr+M3nf85mba3kHHQqP7KRNdj77PE0qfn70oAl9nrXy0nxPc4iLZ08m6fDLzG2al5w+l7FO5CrMf41FV8as5eZpMSXFL7NPx2bM+bUwcDFE/8a+zH8i2BzGVyFFXj5Js4yA4L/exMr+2qjW0ePjfFyLbEdpt0uX/hD9+miCe1n2yb2TfwTMFff1QTjlQw7W7iFZ2CZ2P2vwDdIozpi20g/vPdj64XaSDNO1D/l0Mfe7nMS4i5fiWEXeczJJqydTQ9t5N5hvrsWVrf3Ke7BBNSxsVpmF3PZ//xkIhnltYsBovO2RDBQzLJZVbVgHnTIsCQ9iGAA+LEE9x6XfAhbBJAPud/5uadRE95qRXT2MQ4Yeknlxb5mzs5lbJUHRfA+gPArewAGDtSCv0CQB9VLWEkAfiUVDpzTKjDPZn4UGJLNeDqyyaAOOGfa2g3XYtVsWAOMQHHAEFJNXFDBl8e+jXczgTZkNzSUYa+9Bl9ih7IHQiNjQwNVZOVRUh9h0s+siWwfk3+rwDrgsmGVmHUKAGwY946PIUyBRjSdnwzuVclln3tDIgPLoDYVVjGVZ7/xZwoSvYL03WptmxxfrrqzNhootGuvS/400pJKLnqNAxbAzLdnkWTknudfheuCpRatbnHnHKvfg50jNwq5AHfPLCdCxxpBxAhpxMN6e3DWNwwqV+G1T2efQbfJVNyUAOg7U59XOsV2OCngYceE1jsqAjQHCxUUdqs3h7QdkB3UgZKHTitYAS2oyvxIkh6HsZi1IHmcGY1BnURk7bKyl2nawJAAx+nkeO2IqnszabCgvP2+pmdR8lDiiPink6FUP18gHrGqdXKYc02h8MObDNm3qKLfbYjWFrhmPOZKBt2E23gUEq+7AhSDF0I649VNzCI5EKfpgiW3tcGhspobmYKqA1YaMAqiVNGsTgVwvrJj3Bm6NAylEnzH/6QjUWsZAcN8i16xht1cA/rDl5i/OgHbMuyrdG4+yO4sFBqI9YzXk88z12Y1dp5/kJeG4ykryPEoDLQNHz2bt7GDlEl5shn606QUF1kgiM3vAF+djNThxTWUgNzUqgaPG6Grrsu/sz3x3b59ky7xV5q0VXbKmv4j2vbWCM+Etb1i5U9Za5gM4VO+4WRJe0Zxxouq8TL7ANLCpl5XHkD8g+Xj0b6Ik2L3IENoAACAASURBVJEmz5KzWKxYSzYTY+HZAMFKsMY2T03uOaw2zq6vjZsnDKzm7jhOU4Oc6QCCPdM4f/PX4yC20Yu9oqKMaJnLYFVLWCAoZpwGZ2LKfd7BMnWC9+uuhzApcz+HWyv/WPPmQck5EYnafPO7dPq/f94cbFg7kQrg0zmSPcU/YEtgZtG4RRC0CpArConbL7VVzgQA/f9imdmO5aC1RGDD/+ZeAYJx/F6/+TWM7POt52Ge3mft7JB3ZVy6p7IGd5fj0qDMcrabmGt9xtEr5sg9NKqhgz2ZlsJXGtq+FhY2yXHJaAdgZ38OQ+vZ30Qe9TLs5qNUK/hWQltArJ+ruHM6wPUbzQCupNpBmhHshFWtNK32f0gfpAl53/sArpcJmz99/HTrv7//duteQsi7WNWwm6eSjFYQfDlVD5K8dDr1bNmcSgPl3kjY6x4YucDrgERg87vIGx6k6cNvv8YpzDNj0U+cOhrAcynJY/8z3c0S9s7Z8mYvjoTQ/82UmUu9Y/KJvUZsOFGqoXBybZl1JmSwjsYRfiskTUYoMSxRK0z6ON7Ilk+t03wpzSW0xT2bUD9J1quwg0/TUOQv3/6lmltND2iPgUi1b29EmnD12jfRUX85e9eaqs5xSCy+3l7s2m8BdQ8y5v/1/V8Dqp+2Ko1OapfieKigcfVSmoGEWT2UiNdedPDPIoF49Pzx1s2USFNmrTWrQ+4dT4LWjcgwrl/NPCXp8MSJlLHLOJFukH49f/o8YPvO1s0AuUdhy9uApqHY2YdiDPuiX9xJRPBk3uFK6kJfDJhsxYMT51oJ4kXWx70HcTBupeRaGGxnS7Xn6cB3ObKbazcScYgGWgMMBMV0ZSuEqkM7ybiqmkw0SEJ4tz0GOPu6spi8D2g1RsV8TdTobXI6stnbpETb5DupP/3fqQLyJLIU1ub4icgTTsZxSNm8y4kQqKl9IW25Vdz4mDNAJHIYMefEgPBqtVsmlERrCAD7e7r7JkKf/ScpTi3vX+JEWMs3szdepESbEpVnUvXj0rk0bfkyiXiXU+eYxj2VSxBtsF1RRJULdcOK/0qgOE84qjYx+/lvf0qzjLykDwKbathW77Q0oU2gAVOVHKuEYViGZuf61cBhE5p9m4s2gW3CwjVMNfYrC7sbd75THSzAAegBsj2zBqloCmX26inkw8LBc6NlezFKZTsdkLTG00rVcxSMNgRmM8fY5+91xJFE1Pq3Jj/fraYXa5RJ+pC6iK3d2G/ne03qUBliOhS1Z5SyRa1Ykc8l5ASY2ExNLHIA5rpN4ur7TlWXghS6YIebIuTtcJa/tzh5YXpbA3F+tlhxXeXIHdr+dM6Z6mRaO1HITZi97ETX3hqWfDaffx9mkj6p1X+wyQ4ch6rxAuh1JfP+fb45yRoaBWbNMafCWy8dEXZqKiwwsMN8T3h3WFvaZEBmR5mgeJ5HZfdnDFTRUOrMZ4VrbcZW2CgDM2BiWGVOB0NA95VxBcqX5zkB0Ql1WkM90Mw1IFDnabS7fAGJBg6zDyl98v5D5AAB/dP8Y6pKNJkwr1v+vOzJHLwT1rZBxhMXMu0/69katOWte+86LsPEwkwyWSt9sW4dgtUCM64qk+BT8hlhVrIMmsjcb1ci3+rOthvZgvq5yvNM6UDjnLmziUkgjE0OQOCubY4Lhj30YvFkVFcmkOcWKgu7zGt2cH1KCA4j3tJh5kh1lTbfYBQkqqyufjLM7VoHcZ1FlUYwYzHceYG9aPreCQtL4MOGGX9umdqPrckZZjTsTQF1/itQk01VTeskhH7McxlWjDcHwFrcOAX2BSmEWqrKUMFoxvVQ2J4pW5a9YF+qVxb78laptMyvahi1NkmKs25p0mlxPX9bGzdJbb5XHXY+jy1XPspMl2zNeO7mUJu5Fn3Jb4XpmyA2+6DsTCv9sgsT5TqasCcmzFTUEbeAXLXI07NwlqcyRs2Y6y/mY0oxek92x9fmeUi6SDo4J8A1BryJYxwO8pX8+yGh/Ib2c71mEbCHtZsc8ZqSrnHvPchVpCvvYd+RKcQeHOTYi2oF4E6ki/2cN+3D+h17QwYg8qQMWX4+iX32zTiIU1+ZHaTPlGeQ95LRz/ncG2bPeUDzWrtu3yi0n4XAb2ipJJItTN9C1NOQY5zPMW0DXDbPN407jOUA/laqSdtgFTiaRGi22Ll892DlJubG0ceZ37yc4TXe/jz22t+35bkyegEhnujj289pNZyauOkQ1mojbJPqM58C0PKcrV6h2U4YQHtiTyOFzwHAATuSrV7vvix5cvLImYCRsKapHXvpyh+3jqfs1okwr5/Yf45vq5OQGyZiEhvwa5i+FwF0f81Bf+/ngOCAjp2AmfMJK6uqcCWs5Inz0fEmYtQwOmbaswsf5/ef8owSGF+mysTTx6/SzOAvCZ0/SDlF2ft5jkgQzkanCSBevvR1NMFhgsPMAg3kID2/2beMn7bnr+IAP0+5uFspS/XD7VspGxd9t3Mp6/90wu/XUlLry+huVU8QvfGdZ7+mrnASpm4/uBOgKmLDtqmPL/lunLgd53nGDyAB4j4lIX0vzi20diRJXt6r5EwN7VbK0h3euhB2V+WFy2H9Tpy6EB31XvTKT1pO7lFK2yE9nFtHIxU5Eb3yNwFi12/8XRjdS81B0TWsZEXGHfFlTarb/tuvLwvY/3IzQD/XQWBIaDRnVy5d2PoqSY3nw+zupPKRzz+JHvXu49tbt34IyI80AOG2nQSzk3GOrwQAkntcvBIGN0026gRXFxx2Piz5L48fbn1351b1wfagzqGNkle7rpmGZEqd3LZbTu56rnX27NXobU+r9NhKHbcjM1GD+VVq5Vq3canyvnFwUnHjmzDH1658EzCaec18txIMSNb3NaYAYpj22h6SzsEazBgnzhgqz9kOwCUf7CbglK3M/lChItK2Fz+nSsUDrGycnaxXLZU5WCfOH45jlOTAs6nW8LXKHGnqQrYnP0n+VkknZWyT/N2zfjHUsA9SJPeiIa/TaY9LKM961mTqSZqE3Pvxbupn39x6/uaXYkIl2C6ejgwlIFgi3pnIVshsOdlTm1hSOUJlsFr1wDmDKokz9sYFWfavf/7nz84vuigGQTgPgGvBrzykmo6tNmCTaTEX0CgMWLVpDIAEHUCPDLMtlKvxwDDQEWIOhsHD+pWswMZ6wZq/DEpuooRKz3JMTVFoviQ5Crhm1GyefLoJc7Klbaw6UVOv2PB9aAjQxhmw3JIo3ohXCfEIXWGz8rJTQi2fb0ievrZpEwMEbVmMoM+i1CtZcLiP8XXgtEWhDGWlk/TjxgznewyyJJvR0gJoAWeeBSPZg8R4DNvV3uYYnoJo9jpXIC3pIM3B0XfAghTgJTmJ6W7ZsZF/lFASFsYaO9wcRgThi031hdL8fC0TKAueDrne8FrkRdqjwynA62E34LPgMF/DJ9efapii3GFrowJAh7JpCoKzcZXzKQh30lVDje1zW/rMqTLh8G2rZ+/sybyU3zQLXsb4bNgelJ65QHkOZ+xr15uIQZ0sBns0rQWeSo5JwJLJyvnAn5vD6ihHntBoR9/FMwD2Dmhl7EgBWF/goqNTcFKHrSEbhylzTlvksdx71vnoVZVfyTqQeNjw8Py9MLUWvKZEWN5nVbMQamwHtBycH7Ew9FHehUzH4Qz0ZkNroYkVBoxL0NuPNLSiHOqk2WvZDxiaV6k1SnawG5ZkV6WXXA9rwnltNzZ1KDMUB1Lu63DK7qhcMBrsqrU7VpxSIMz13mmWIYHk7cu8Z+aS4WCsaIxzUGCDJbcIcwGGHrD8csfKCK4yWGERFKhXdu2jpEsMT1flpvpFdNBZR3Tw/kLiEOeyLar92ohE/tMIgJPRRjOAmgNcKFVJxThvOsepYAFgtemLpKWsi2glJdMxbE0T8PcB3m1gAPzY3xUN21dTQs3a14Skpog0iM443rnycEoZ2XN1WhxiujYyOyQOGVvASKi8eyVj0roUK+RP+97qOPYwsqCANWNm+ErBzLpxQcy9jnOY+Wp93QcANWf5l5Mx+RCWtzUzBnNiZ7arpE+a4LXevRVgmHGYygf+w8oxFKMzb73tZafaiKX6hQGZjbxhjyTGAr35s45xlZ4BUMbJQaq1j2iJQxRAbQTFuzqYR5qgLhppXGUhlSmQReSbBQWM7ZIsmYBanyXTYEPo9/2U/ZWsbQ/38RxCFl6R9tj8SlSms9/Gzu8P2GWT1YRFHminzWXxuNlJlQo1ipU/VfO9eaZWGRlmqdVv3MZ4fArJciDnUNbP3vtXdXQAiQMBsGXrs663ERC6mNkr3W/ew5zS4euGGAD7Og0qAqwepfrAz7+kEUPG+VgOceD1xPELCS+nvm40j2VSsw45H1X9WfskNSJCOcu0Tf716YsA4CSohT17nkQmJvB0atdeSHUJbN2FMKQnUkXBHp7mSqIsiAv+ZsYzduxVJFuPw+z++ONfw5beLrOLEjoa+3M8QOt6sv+v3Yhu9XhYz4Ted3dT5zjd274NS3o3wPLXVEaoLC3rjkpFhYGW87P/FoMzrKPaeDW5JQ9ahpAlETTOD49Ht3wsbOe1gNErATsnTp1rGdanYSG//+7/hDV/0HwOAOuIrnjRpJJDXL3+P1I2LLIEM5JxxJyqoNTk1byoMmmaX/yUChp/+U4LYNKRgNFc57yEq8g9vooE5XwY4cPRPKvH/zhRAgDwbpqHvEjDCltHxZhjpwMAU5Hicu574dK13PfU6JtZ1szj6zgiTyMVuR0Q/P2Pt5Isl9a/jTyKtqiYoKIIkijseGruX1Jp4koSIRPm/yIRhdcpC/fLk7SkvnsvtY1TszlsrHPEPjwWKYLqEF9Gw6zd85nUYT7qPHemiOY4cwNEWpe/+VWNuWYejNlIRJCC/adO+5zRA5tIMiPxyVn1RrnLnFe/RW7zU6pUfPtjOhtmfcTKJsH5SEBvyuDRBJ9LdYho4DHyh5aDOm2TzasEUrkTyf3gJCPaSJpYGHgTYYOV1n00+IlshTb9SRIBNX+5FWnOi0RP6aQvxjG6lGocFxNhuZB1eCogWDUSkbqeUzBIyzEuvJkx0A66mn25HjAAp+g/2jbZX9Z61ogq41PvmZHlfeeAw8rw6qbxw1JSyzQuQB4Q0OQ0wuvqWQFJ96fXmxBgw5rACNYMyCib6++xWsL/Y9ys0c2mGOZu6Ve8DGNZICNUBlgO+J4mCKPR23RympDchNwmnIgNmWoR1YjaCwBHGKZmDDLSG5q+a2KkDDKOuU/NL7VRMToMrOLaksR8tFpnGxdEXBl5BbMmY5LzhHym/eiAD9duO2Oh2Rp9Y5g/Y3gKThjyAYBTZQF7AJSvzxoLY+ME6EEyLHfr7QKTwPa61yZLuuAh1+7YDVIpGNgfVq2hky6AWqJho6uRpHYbTST9G6fExjiijW5kEO2vHl2SVrr0OMLjLmwDVjtdrSfwP3podzcMbTO83rl1ffNcSriUSXTslc2dI3Bg+FpDRup3sOnwHIZKlYNPqbe5FxAHKFvQWOnq2SWRbMbSWun1SG6WM1Ct5oACLgINaUON1SgNSBytvJ066xq4qKOzQLnKID2ISST6TJ5NKJ9OOL9i1NUkDajZjTH5EJD1MZnhwj7Wvxf5UCdJsiHQq1xPkmAYBtnpABknqIygQy9Aoo6KyhCRGsRIAYrKr9Gx7sYh2FZpQs1N67gOFAmDmqcDDIBqSW1WpSLrTUTjdIksANR5zndp7kG/18TPdNDal3nXLIJcg2PaGrocrCYH0V5y8oBzoIxTqTRcQL/yZovltO4YWvpkXj2AwHv3khypOpH5vkY4Xa8ZR3pEe69Z4hyLjMFBGuqAGWuwWkyyCABUhrBGNIwsvbQGAJwO9oApxuxjGvNZvx6w/jhYyTBtSUMkzmq8UubWYQAYBdgM6c2cJ5qkViw7prawfx0gJYiHMZMMV0O7Ij3jXJO61JXsfijyaLQJ6wKji2ZxsOVVkFY4Zmpkal/GKRuQKFmnP2d6SXsmvjk1eEEWa7fygmWf2ZDurXEwWoatTuowp9b4EBVsLBZF+SqbZBJ2C7iKmTmPkspymHhnAV3Mu8TH7upurIKm5jdgiV2XY89ec/69lXdxDXPSzm5YcbaJs2t0sN4OJvr1peFu7ocwe+7Rs4HJGjSoGor7Oea9qb/vGZYrkKe1OoacV3baGs3X5CMYo135HqRjHFGJyEgJLH6uM/I/D+Szfu8aKg2sHJPsLe+tKyL2ie12HkypTusaCVNjO/kQ3stc5VnUx5261MuZDlv1LoBSnWrngkjOdiIMhzmvYW47upKrmxRbM1eG3Pt7P3tMp7dnP/+UOsGPt14GNOxXDit7hLb2XMLGgMPhaCgra0JQAQXZX62SVOeevCOd1SI5uBM5xHc3k9SVqjbG42jyAC6ma921q2FJE4Y+mZq43kmHuSfpunfzh4CV+w/SNlnki7ZXJQ3PN5GkSuVIFr0zG9ykcnt+nDfT1j2ST+/E7n1xPNUooiEWZr8UYHri2Jk4Z/vLjP7lh7/kHe+3q9ihLEyNMTC434QdVAEDQFeKsNEDTrX/EAi59m6q8wD6Pwdg6Yr34MG92Lo3ZaePphvZ5dRmvh7QfTmti79Ishrb8Vwt5/u30lQlQDT6YG90LETF0SS0XQ4AVArvIglDKhVss4/wRvai+uaS6h6GbcaqP0yi3K9ppuG4Ywd1YOVsb2s6sX08WleVJlQUSaWJAL7dnGvPn/2aqgy3MrZpHRy5C8dSB0tA+ETm4FKY168Cms8FQO9no61D9pkD6CxtMGua5BRw62jp+5EzjrOqHGDd8GFtu3fHbpDdacr0OhU1sOf3Iof4IaX8HqVbn1KGgPr58+cSscj7J1HtUpIvj6fT4QH5PwXA9oTtmP0k50peT65pb5b8sINrG+3XopbaFiVF36Yixc+Pnm3difPwfaIkb968jD48UqPTAcLnToSBzzpMlORUdNEnwuBrw85m81Ir9SvMYSuy/9lFzncB/jjX+/7z3/4tqgEJJwyWjk4MR0ozfX5TGrxGF83SQveTwLA/pZsc1IQ1H4UtdHBj0vPdQ2EHmbfRu87Gt2Gh/jaqKKBjAKx2D+lQHwPcEHZ1OzRmK5zlj7SRvJWEQptVYaBaimY0ou43/KYqDtOJpUmzy0sGFqrXddiwQzSHzQSgr80lsReAn0M1C0JNyoL6hqsAhWEmWkKG9WtIdwBTwWLPMeB1Euqmg5J3QMn3zP0bA97vmGQs0kgc6ql0Viw+YK08+xofy2NA70KsQ3bMx4fmZwUdmn1fzzDOwYcuvjnkmyhlQTOYBRX1HnqXOYsVlZqwQQkch1SpDmV8Jhno0H6sJKOFBQxoic60HcSa2BQw0rWSS5lTT+UgsAgBAqyUd2Co/dl9e6MBH06jdnajieDI1DXDSmCOSFmcdPPcGt5iaVhMzgutXuW5WcfYu4aZhHeAgzKXSthkzhl666/shJPcxHALehIWGNP92jwYjAJpz+J5G5otVFxfdcPMcksKZf+oTNE/67C27gMMYiJLLY5M4l0zU4GH6OsS5sG0tgOipQ+ci4hEa/5FwC8nQi3Ng2EGRBiq/9RdToUU+4HjVjlm3qHAMHKIZD2r86nO74ewUjBhqnRWG7Vz6GiAmeB61kcO1jot5si2ABxp2EgzOpaRQ9AER1rxLoXKJ1U498x6apIYiUYYKawoZuqQclw6DdHLFnEMO49VkTyi5aiqGNggh71xlBQp/AWQHsghoNJJtcHKpFmLnArtoXu+K6mlhmnGubWCoZCUREpoTchaOJahx3g3TyDXII9o1EDkJyBYH3rracLpXNqVKChEV22qJEb2SQLbNMEoMMjnhVq9GKBurJQykmTS/Z0qFfjemiyNOsposwdq59qDgNMY9kZpLHs2GXBsdMULYiwngahJdh6EjIpddUBU88CWcl66ubtOnaL+7X7pbSfiwt5WXkYCw9msBKkGo5Uo2jyi320blNqd5qqVccUus7nAEMlNxi0vdxDo8rwFXvsD1LDnAxbJd1qpxK5rWR7s+lQfaXTH/JV8yLFDSlQyBOtqj/A4kCISoDOWkr2S+c4R65kRHeGBSB/K0dgHRqUx3IlMzNxxgPL7MD/CqNje/vOeFM37jPODVKkdz54ReTEGBz7kM8rVyVxf2si0X5xk1dymmnqgOu8A7LOfbT6Uc7B2rBIl4y+8OvkrYG7zTThO5te1mJaS5sO0iaBsRHh15OvYRrqwnXJctNz5LnlRsyWyrpyPB5euthk85q+2zFPMOmtUwLzFHr19IQFXycSMfJ5dZEGXsCbDZf3upPMdB1J5yveSH8i2sn+7RzxL9tqbty+2fglI/D5JXQ+fPmqnvFPpoHYxHdmORwZxNi2CtwMCAf8PiQo8ff4giXF329ThZWQhmoCQG+qqqQrKp8x1/QnLmTzH+OQVmniVMTkSO0JGs5MIiCgBQHo4ZeXORRN8JSw2oHUselsV/n+JVOO/vv9u6+79x41gIQpOhjG+cuXS1h9vfBVNbRjZfFYi9uT5jB+DXbTy36Xc6NtEux4+elJgSef6OpKUQxnrw8fTkvd0aiqHjf3yWoB+GpRYga/oYR8FAEZq8suzJA1nnDX5OZq5vBK5xtXUTb54/fLWyfNnMtZkKuQz6QgYpvq1lsspYXkvzTbup4Tcs6cvx/ZnHdKQt+JOSv8dPRzddhhl8pfLAbSHsh4QED8H+P6UhEkyhJ+fRoYgMppn3Ul1CI6EdXo6YPhsksMkETqTdwJOgeEP7zOekX+xD8nOCIGV6iVhkNX3P57vHEmU4EDIkaMhtaaNOzOQX/M5drVdFXOuyGEBxh/cScOQRBme5JnYySOpAnEp8/NVutxd+zr690QKjkTbfDhgtVVpkaUIzyacFx10nu0AtrU2q7ZkCE7r+R3mPtjs9XOOyuNENe6FRY8mOGfbsUiCjh47mPlJTehL18O+p514mGdSELLPI3EY2zRMTkDGbheJUVvqgB0HbGo1557/8S//EpsuYQGLkQ3Os3VQF7hMBjRDAGAIlUUFGEMTRpilzgUYeZvHL+3LLlRjU9K2yTTNz3naBTMYETf239LalapnQbw2TyBGykHnHxmUh2mfgAnwLM/WovYGkgErkClf299jAzxvw5cOFR5PHoWXWI4ZEHRa8D4Ayx5gGArjon6vQ4kRh802YBWIK6k0LIsJFZrNmGkX28OmBmhCOHUSavWcSuOBWlFDABt0fxwAv6ms0ZAWMFYdXca4WiJfNwfzvT6rfzyDH2UuW9/VYl0gecP2AtYT3vBco2eWTdk/r0QoY2XT0NE5UCUTYQv1Vi9/nR7k2UOtt4rR0snmkO5e3jMbVUilDHDrtE5JOAChrWz7gGPU+g4dCiC8S6aHSMPDvEKguC7UwsRl7ceodw2UVB+n6vcfO1BTYksYs9IabJvrAB1CNgWkDsapqew5D+fd3jl0e1DMd9yimwEvALw37Dugo55q/k7IyCQ0WxYzmfsdwiSY59yTztva/piQv2Xr/g4589gC4UIw3gPoqsETKo9TJlErAPhtGlK8zeExTL7NidGIhCEMLhZBGS46MbvqgIKleVA6fcx963UbHZ3N8huJkHtJXHiT+2hVXJawh3k0tjl5dnJoNzkS0xymwOY4TEBugma0Zx97xmrEPF+Aa65Fh9vqD9VZDmjVKa6aYy2UMcsOa2xdXbhhwXstZc2yB3djvKam8vyc1llN7bbfxlJzRPJeRw5LDk0IznyyLZzjBfYUT+foMKDm5OCn0ehu53nKJNc9et9Sc03K4Hzk3gCXjoGSO0A1FW9olRuBaWg718KAiwaYa9VbcrVdyX3C/6QbmVdzQoM8gDbYJmOA6aCL20e3a+nWqbAF8ps6hWPgD2e/1V5gSNvOczYEmUBJgayjgxKCG60S4aHhZmNGslGg1f1vj9DRd6XWhnWvMWTALqVgbPQnNUiREaIx6uzWXM7Y12zXIwSs+Ti0yBO9q6auGzpQgxS2CX2A1awTO1Z75HohlbANu8dZ7T4EbHIzT9lzovWDEQicj2kzPiTJSKUKuqtnyLMI17bCgqlK7gWw2UhSR7wH1/6UKtsfG+Qrm45yJRHGGM7n6nyMbSz211ZWp7msX4ncrQ7UiNhqEy2hr5VFxo4gSZq0llcUIZLbQFpi7xiHRm7WWFW+1JJ+I0XjoB4KsG7jJQTPxu4VGvt7O8S4T0UTNtHUIZM4PuNojWPxUfIf5z9rYM8L2332SefF0TtOPJlFFwhipfrpRZvQMDOizW2YGenRFgcD+9i8CfSRixl0EinlPzt/ZBrZTdm/v6Zm+OtftOp9EzuSaIhyhLFLqhAcSVIY+8TReBUQ+ejZwwDEZwHgKUMW4PQu35lOsyOtqaPnTMr1EQTyGT7GBlZCtPTb47h4nJQOCwg+Ey3z+ehezybkfeL4+diR6I8Dyr//Pm2uH6dxRCRPksFOJqHtSgD6pSQSXkk95Itnz/fs2dTFnRJ/k/BtX3vGn5PsdudemqTcepTks1+zxwOgjm7lPqeiy70cNjhg+jhZxeckHaZRRKQe30dDrCtfE+Myj8dSh/1qSqRdDAt9/Q8pU3b23ITlq/Fn/2yVJMi9ifzi4YOtB6m28TA1qZWdmyix6FUSayVCpg70xQDKq2HZLyW5TPlRhMSzgO5bYatJKh49flziwz6gJWa7e6Y74RFUsS8S9ra3j9W2fIzuehrLsDUSfYPkEr09ESApWfJcnJmzSQA8nueGubqGwqqJEpIRNenSmRVb+tNDkoz70UXfSlm5lODL36mocSFM9PWUv7sW9vz85cspj/ZFHJiQFLUakzczyfkju904woBao5KkmiGA2LYSeJmjd4kmvI6c52nad9++eafj/jKOi716KrWJL1+OQ5YEzYuXvkwDl/NbO1mLal+PDIS0kGyLy+O8mETFSu3sHXpgO+rf/+kfYz+mhR8vUAi8B7uq3Bnv7gAAIABJREFUBhmMVljIJcZIJwkg4O9AjGttl4dVQzQvtUlOaOUAG3fOgp4AfQgHQa45dVRXINAhYQDQ4z2Ih62YMO94+YCaZJryHYCq5+yTr8Mgm6ZecYwWFrG1E7EVWAHDidXJxhemqqVhHHvorXBZvZzRQ/Oy61gzZ0LydUgYU1aKAXa6ufcALF7syHYH+FVf2U3uieZ9muXq58tAF1iZcCxVPjL4f07NJmAAWj10aYbdnyUvZC67NKdq3td1a/gnZDHaQIDXhve5jURkQDP7hzEc5maF1DNL1WHncGgIums1BpyGVJtQwCSLlp7tcHWlktzobAp3ul6qV10gvCHGLuYBtrNCRk847Ijs8wGPVvhkgRd19dPTMnbetz9YByoWw6vPElyhdt93ZgM5WIRKTUgL6GO12c3Gze+tH5KAo9mMPYx66TxRs3P9gUc4njTHo8tzA4LzHNbTplwbtmmy3edZBrdIIsPm0rBOBvx0vlNFhc7OfK91wOHyN7kJXStm9F0SaSSuCMO2jqye7gGtkqTomdpnveFZMiQaa0lVqmtMWawNcwl4CJ++CWilNxYSVV7Iu7RGs+9kTpsYl30tgat1nuPsdHHYimHPtHI2D6O9JfXIr+kX/yaa2o9qrbbswRRixwIDwaQMKoS0yYkyVQ73XK+NTJSgAiRbj9UzkjNE/rHmecrkiU8rOs+uTLWVAhLrQoQobJL3If1RbYK04UO1qsJnUw1iW0Ic4WE31Wwb/uOuJFZBg+onzdE4X9WA1jRaOwOuwPhG3scrbqLp1PCcyQZhMFNsA1kJMNKalKtG8hxEw8wOlzH2gjPesP+yk0Bwty49YHGrORipVccu71mGzNpr/sUAOuvOs9m/h/qCwNLUoW4YiF327vbdKnvlEZi+ht7bgW1AYrtG5oa1g/ZRxqU65b4v1i5vg70Rzq6tGT18CVa2EGjrW87YeA7rBmM/NB87swAPNl5kiRMlEjDlHbqeRx+LWZ29W6kHB6HEizeZpkWIkz5U1xhywfiwhRwu84q1ymWV8wSgSpx4b/tPUg5Gdcz3OCxxStRV52TkMKwakJ2WNbQIlr6L58w8T4c5wz/VZAqQgWpAw3ln7ICZris3mmdn9axbht576kJqXDnSbGllAf2sNTql1drO2QN5Hk4NB8RNRZo43PnwyCm8Y63Q7w7S742fuk3nXPYUE621OhEYbOwAD2vKev4gyoQYMHY97wdYGQqOqGe0dyrRcH53/I2L/R4p3SK5CnYy/29Ulwm4Zf/svcr8RFXW+dqa4kBw1sOr5Bzsiojlv48Y8Di55t9oIjOAmuNnjqVpxZl0Q0uyYWyX7/2aCh737typLnUveuqDqaxAmnAmjOCV86ppXG3nNRHt1qUthphzWgRvLwO5F/KCxOHh/Xtb3353q13oCtJik45Ff61M2Vep73z25Lm+x4tWeQgIjkTkScC3BbWTvXb8RCQMAcDXVKX46g9pDX2+67sNtJpA6jzOuyYR+nHA+5PIVG5HMvI0FSn2Yt/aICAOyBeA6cljrXn7hxt/bLUJDZRaYSIA/Oatn5J0+EMB+HRf3EQru1zq2A3hNVig+T0iTnAF21HbJFIyjUVOpFrJichirsVhuHEldZWT1Ca50KpiP9koa1EdfvnJqgVpL37vTrq3RULyIpVIDII8jvPnkkyYxhVfhYE/f/lGxi9a9jhJrcnbvcShnaRlT1LSsiyfbWzn5KFI2GKEmzCZ84a0jyTvSTrk3ftOx7hvt35JdMP3zqRj3JV0P7xwKV36LqaxSDTzOtaS+7WCD3tbjNEbdA99SrJvo/lZo8av9/7f/xAQjJXhtdTgAqvEw7RNAxw2mLMaR4NRA01/losBkITOOQz3Ego+mBfu3xXdLxtZIzkX4hm1BFAxEsYtXv3OaLOM8nv2gn1n5AtoeSLaDALEq2lAno3+Uk/s7QDXt8109F6TQW3RH4pxomtuqDiereAnY1+viNFZILeNGOLdtCORbjXquvKYeOQevyBI8lkmkrhcubdGfHNQybJuEtM6ZBpKx3z0pMgzTnIglmWK4A8ImmQbDPdIBFquBAPBumEqMIhAa/4oROzzk32esV3A2Xg1e3PO2VncDWN0tmrIytLXMLNtw4w7UnSZwRYDF1i8zyo8YNUY52S/H8pNNEDAzu3Q1sjctz6TTIVNAOqVhyoD1BD9gN3e1bsA5BiOaiH9jPGx+ThEw+rXwM+DGeS+F+bfQuj3hSUxEvSuDK6Rc0BiRRjzBX7LBNOKOiQyP3qkS27gOLUotnGJ13s8OjaApQ4FRw8byzjX4PcJpu6n/SEMaQ02AdG8kdPQNWLqZtMuvruHw1uthd/Ne0LmAExL7IXdoDNsA5YeykUOZetUS3iXv38b7V/LkAVIt95xmJeD2j4m3HMIgwsQcogk1uTPlZyYPwyDcD1GThcu2bsxiLupd/pbDO179Xnz99WeW59lqbDJYfQji1AaCaMzgHHmoocvPWYOOnuOrIIteE9i0aS0qcpgWVm/24kMbAdIaJKiNFhXAazl/1QHsf/ieYsucEpa1SF7UPOKSqdaBi7fI7fKfm3CGJ297nQaqtgDwBMtcitv5NckiJbpTqk1y1+r7uqes07bgS0PR1NWZyuP8UE4VpIgMJ/wp5qUZVmFW/dPg4nxjY3BaIorD1NNJolwpACYsY8BmbCd/aDZC4fT3md/xjn2nEZn9K2NaulfXxAfZroJSD47+0SdiK7lgmC2V6iY8mv0vpUy5B8yj4+6wAVw6XuvHXirfayQZR25WqrpoNk92Y01VWE4Us2GxoB11Q64Gldws4bsLywMNjFWKs6PA2rabo8cZLzHie4U7Lb0GPM4MgHXlJBaXTHQRMoBTJAnkCktmY3nsm5LOgCB7HbGGFBsh0XyruxXjpOIx3ZAKTbqY8anI9J7kRYppTRVU2oDM0eVxFlgEmyBskXI2H/WVqXN3aLWSNhy7G2czuajGA1safYTdg3w0Nacg9jkaAgY6Kzkw7wfphBs+HryQByyo9zuuqVzNTeGFMvOkXXGMcLdk2paA+fQ3pyp3reVRGz6obmXVaXJnLJ2tfvAxNLfl0DK95dsuzZgki0nulBtutnk9ANFszTKBveMBfLtQ1EKa7URtHHllCej4TYmtPi1FY7pNkuJLWzSETJjxrTwKvZL5BCwbmnCym7yflh+yeCu2XC4V8QsJi+CP1vZ0kSPRQ62IwFopDAFQieh3b7LnCFrsPE6cIYNfpoawb+lZBbnfapOcFqU67rYZiCa2+xLdKXA3fnTsV9RQ5HX5D28if397eWLlIFLfeb7T9ogp+d/7nXq3Pm0ev77gMWA6Tzjb78+3XqaZhl/TZWGxwXBSV6MlOBUEukuXIxkI1KMK9HyHksyoyBrc985nNYdMJl5+CXNTB4HdN+681NqUqd6R8pl7gsJwHx8ETnHmZSEA+i+vhJN87m0HtbMLN97mKTDW0lGu/PT3Wi+U6O4WvpxWLaz91vxKWw8O7Qt8lKvOnZ635FokhEPY/+KAjiHmduTR09sHTmzPxVDrm199eUfAyqvpevaiXEYsl7gOmvvnYhm5va36MKfPkkt6MgSbt2+lz+/ag4W5+30qZR2Sw3qSzcCqFPN5ESSAyX51dY0IkXyNeu/e6SIyKJSPo/9tRecnSRHbGCY+uioJXo+T1m52zdvJdnzx0oyYJUz546nJBzWPyzwhauV53yR+tXWyVTqIm9aEX8ECPzaSjmTp9DKZOzof/75T6nWQbw/4HFTggpzVG8e8HJ45vctecQjzMLVZa4+ZgyykmE20LaMc2ChG+j/YgmAIAxDMQDjRc8l9DiMQL3PDMCEM2fjNwsfMF8HMXxoY4XXAy9X6ARYy/3rqY6XWXmxbU+7GCO5SzPq96V4bLwUyo/RayWnZkrOwT6ELBBim08JIUZ67AkGJLoaKsLGkmZhl+VbYSjT6R12bFCGmAfdZMKpIdpaoQEUspkdww6HTWWK3rseOyM0uulZKANWm8VMUzWwPI4CRbEXRes7kICSYYALOrENjJmNV2jCeGOtAGoh1hiG9dljEnuyiCUgjNQB+FVCa2X9A7/NsvT3nAdSlIG9ZQNUVWiY5Xc03nv2HbqR/CL8vFgLTkS/P8/WTFCMBIeoh5Fp8OzGa0qHCd31oAW4aYgdvBiqgk46Vollfq6kCvYxqqcCxEkYs+6+SGhr+xg2NMaVrajWcYy9ZxlQYA1NpixQ3OVoVhpC6pOtz3Vg5x2KDYb13QtAq44V04XNk6QnisGoAlI5yBvZX87ku2jl3qYuqbrboiQNbeqglOfaiU5LOZtgvAJF2dfb0fANmHKgABNkIZyRVDFIW9y9OABK2XyMYX+dpAvvvu3g4fDpJNnKBXk0iXFCfl+QSGiTOaHPQwHensNLlU0HNrEYCUe9k1Ag4a8sUsAZwyss2mL7AdYzFZFxLI1/QxzD8NHjKho/jkn+HJCOlTig21zZrgCOvKeQrnXYyhhdQHMgt9ygq+X7unXtCstlzstcZT/tSM6MLq+hdWdkda0D6LQ85lioValw3Sdh7yZUjZSpIMp85X1oUDkNhZSNHI1TggFjG9mdHeXc4khAI5gerUYRBpIxvC/pCKVbO16yYXlEReun7NBEd9pimBMmvF7pCIc4TtDSRE84QsjenCU/w5iLptkXWkLT0ObCjUKV4WivuFoxYEaO0SfMe3/uvr3cRD+wvz1rRhfMVqk24fHUXG4pyTKPhjJaupIX+c9Yj2XvMzd6Zr82qTIRwsTnvQn2f0Az6QF3g0OcsVYf2j0k14qiGZtM7IFFXExxs+x59sCarywrL8JulcnV6LqGLoc6ME585pAT3s81PY/IZdY5+W/1/GwEl6caXM6jB5AAZDyz7o6Mc93aELB1WF7fc7/aOQdomXf/ATTKbIWlzDrh4ADPLSnVllv2h7Emh4r16NjYm4bNmGhuwYYpNTjXJjsBJLHoyBda4LLiPSgRTeMANQqWtdzRN7YiCJ7XGY0MaAOLxehy9jQsoTem4+5psyQezl4VRto6dq+NZqpZteaz/mNC5n2zbqypnSaPOjvsbeDJfExr+UZ/neEZmyoplGTM84j2SCB9n/toV8x+uCZdeuVhBeKxOT0v57vedbTk48BVGw7clyIa0qXE2MaJYWO7JgPOEGeNVtgvwQbLmdAxjaPTU8bkAe3Im2LoSOPkBxzQVCj1aCX/Jp/iZWoGvwpA3UdHHsf8rfMtZ++FE+dzfmh1nVq9L35J6+Rn0cTe2Xqez9PIY1uPxQZdCiA7fTbdy4Tlo4W1hrYzeSJ2lmOrM+S5X8Y2P32UdtTp6nfv3s8B4GHCc3/rjKzi7PljW5fTJOPK+VQ8CKO8UznEhyShpUnH7WiXH9wN0fGiUTYs60Y//SZrCPidrrx5927d3B9ZQELjDGaQECucoyxb3fSOJdnyWpII/+4P37TphPJ3HOLWoq7DIbIa+52N+UtY85/vPw8jm2ePjvplckYsQ1HFkyd3tr4OAL54PSX4AuBPHk31kcwDOWz5Otp6dpWdWxFsu772zX7e5C3USWdiP269iVzkZTTIz5MEeffujwHePzQSSJJ5Ph0IL6dj3Pmw9ecvpU7wibRMjnZbHs3+HEga4tg8m4gcEoUNZGu8TxuGKJP6n3/+lzQCicSh7I0JhZB5eUzdaCS7kDLYe5iy5V06IJv9n4nGlrT2JBF7QGlfmJ0BRBZTCLT4WTdVARPDMJ8bddjYaj/YL+nGoqfXa61PiygMSMveAK9j2KtXzq8NsQ70qqFoFi6j5RSx3RiMv92h96++OM8uPNWF4dtAcFsTjw6ttTLzMtV8+RxrwIA5NzEhBZxAv5BQ91k/57BoncOCWhmQ0xpxl47YccUWYzfcF+Bi1IQ1HQ6SPXjmPfcmNCUTv4dJbtCQRhYwR6JsUTdW3rUJQQDxSjqxyCWddM3zBvN+q7LApxjfQKAczsk4TmkTAn7aYe/ZdoO5njB3C8p3rJlmxmm8to5lKT9oATC2TsbYb5joqRE6ocGRPMz7jMfB0M53Cn6B9s6He3tm6208N1+o/C6LuZKP3gcjz7GyGCXGzYapTjTfK+vYEFRAYUDQbvo9Ao9HU9B7JyC4rSDdW6k99+ooe02HypTIK7MtDGp9LXPc7dQpm3lvnWNrLr8qzbYbQzVJbsNAFwtUAjARgIJLv8l9RyOb6gthRXcDWkU2JM14Zv/sZF5UHqgkibNG93o4G5yziOlSWonDBshwz2ih45wCbVM0Xwk2iV4D5itbGVRfsMvJaak0VRTK3mdayBJUU2DwnMMaTQD3CWu2jTJNH8OxnLhDGqSIGLTxRi6TtdPS580jGIfO+lOdAXOLrWGgvXOVPdkXlRNUB+ld8yNRB3ImILLnHIYEmysctwwYRweI634KGM9zlI0bE1bD1jBtbkFa9UZ9YI4GnS+0be6WbGi6AAJl1tMw2Qxy93KeX4vmlgDDbGfNtquVjnkNwwfwVPo1ZSMZ+Y+cdslM1nfGcip8HJlwNhaqFskyQwpswDL9+Io+VeLAfGU92NOVUQiVs0PeL/+XcWy0uvuSo1mj3PUoE9z3d3+Xf43j3L2KjRXB6Wpc7FT1xEBQLWDB4DSU8Pd/s6q+MqB6LjXOXg36aOzkWhjL5o50csdxLas40aHqhedRuxdaYUeiVGoOu1RlbzWfmESyuGWX2fCa8jxPfm7NtbxRGe4Jr7Y+eRggg9umS43KDVAvsQo/08BW5zHJhSom1JE26Q6tMP8tragcIJazbztSuX2pCVwHA/0rKpmDlmGqTWC3CjJGdtFIlvcT4TC2DH5ty0hZHMRlqsgPe3qY7YmakcaYxzromDvXMe/Og66fkXK0slDnQRKutcOOjXTGXm3iYJ29PII9WNdM5MXFyOA0aJh12MRdT2Jo3A9oNWuuUbLD+iedmu+13j7HRoJZbb99buABrkkqndWUNZ692miqP21II89SJruayji1wRLL2SqzWaDMIUVSqSbg3FjkkLEtsdLhry1qqUDOmOhOnVOkWsZHbXznhOHf7KN+B7Cuxe+1P8Qp3+yf94nOfVaZIu/gvHYukwVK/HVtTV/eRUIBMCtHWadq15u+awWJw2GAjx85WWePu0jm0Ihdzxnn+FQIepVrPL3/c0Dwg3Sh+y0/Szk5BEi+ciYVDyQeXjgfNjUJgaIOr1L//beAwVsP76VE2+2tX3Rqs/44L0u2wp2TeFjpKemaiL1n6FjN+FVrTSJYKBXiMiD1ePbTpeiev/zqytZXkZGciaSDznnwmM+FIJAknTPrl1SG+Pn+b1s30yjj1r1b+Vnq0ue6x0MMHD+bZhmRVVy7cS2VObT3Ng6wzDh9HKGJHI/T2NKpWQJ7lQwqEyeyM5Fi9ld0U3vrVy/UvX4RzfbNyFB+qJyO/OJkmOfLZ8PAX6b//kM61kUuE2AsSi2aovTuNKNByg1pyZZX2tNyfWM39v0/f/pTcN4CF8IvNpiJzYsxqIxHEyg82CCFDg7GqKBWuRcgr4cF8Eg6wLg4UMN20Lj5fEdzQnCth2liysS5TwtVjEHP71sP2CHDaDqUa9Q2xmVK3jQb3LZ3nYEcBYAtV+VQyiJs4fXitgEDFsSmu1e9WQfoMvgNG2Vi6JlUK6Ajk/Xs/nCgkCUhvbaswC29oI3nRdo9zO+8v4OUVnaKHI4xBvJ66Mnm5GhgTPK8jKIRsQCaTCUD2AZ1YCYc7nABehwWtGsOmLxQw7Y1IDOmI0dxiszzeufWGF0AQzKPMirGdAe4wJ6p9gBwyEitBk8koFumDv8sJElUY8D8r953N57xGDagh45fGM8eCoz5ArLrLzW7KFO1pAxzCs7JZFG2bh+WGce0CS07lBpq9T2IxOs6GKwDh00nvnOxH8sKkAi/5+dCZT3T6L4CaLGjWIMDYQs1nxiWZOZj09SlXi/z2AYnc3D2cPNGGHLPv4zvsM7jjGxqzWIjCpg4KhhP69CGKxtlEfozYGgPBQwuiYFavEJVwGto47LfZEmYYCEuBxaH9KAazFgw8gGlm9QF3TMoeRb3xrTSJqtWoVZojOyUBAPkJSRYk+Qd09K8Tk7m/2g0W40OhBGxhtQ6HhAxWlNgfS96YPKKXbrgHGpNEFO2ydpJ0ookjNaeXA0vrFkApIeUAzavRtO7p4xbokYMUGvRZn0VQPfX6IpDewOwLYnWKDegi02OMcz9q03Nv23QIJs9TlAT6jhr1dK6b9ZIhntbJYysXR3qNFMpODW2iejk2J15B3atoEYhBmS1uQSWUOgZ+41pc18OT+aW87kvzzztmjlumNUe3XP4r+XKZmja8EmYr1ZCeUl1Y+3P2TSfw+LvCzBjV9owSEKLhScBbaFNEZZZf4yQQ8zzAXBAZL7f02wcLuumAJXTBcxW0sCObqRIY2Xtmg1IY2/KvpWcYMXGoWkZIQmnmBTbD2OITTMrHt9VyH7YC7vD4VqmXRRqEqKBn1ah6FmyCkeuWsHjPvqIhCBgbVjYZClKpw7bbWf7hLnOz5lac1OJ1TA4sFlLzbELnL2G2ZdLu+RfhpqDI+a+LxEQz+Ek6InUJELjaGtj1Kd0nFOdJr8MfXWDmQMRMXYOqSFqtkBwq+z0OnPd1hu3Sr2X/csZWoncABmtewFJF4U1Y11OKbay/RhiT1V92Divy0Vf7zYSuZFgNGjdcWtpuhIT08J5eIeJpEzyXDTQnIQCQnYyiwl7rgueERKJAjTdnw1lMwL82kY8c4q58346BGKPVWwCCL1G371s31QWqv4adogt6Sz7WSOyHHFgpBi6ILgRv+zPlrGZ4Hj3f09U98+cTLOpOSe6rrobVvTX33tvCfnOgwL6ph2WFCE5sqV6XhmTZbfLEPZ8zd/nO2RuPWbqnDlKzLvotBWSt6hD7wPjMCGwyBE87wf2x5gMImly54zKOB8F7WxVHSqlHOOM590xxM+SQKgsJa01O2tMJZmp7nA0gFp0wEwiSl5HM62BybOHqf38/GkJNGPC5rcliesYJxI0NjMERhvZ5LErsVIlpBEp0RHznGTCEAhf5D7K5n0dIHzjciQYKUMnOuQca6WnfFaxgjcvU1c5rPXzh0nQiyzjh9TsxWofyF45QjqSahrX6HMjqbj+VVjsAPnKbyRzFzdpmjJqAz9ua3mOl/PZvlRSjh2ybbJGdhNZJcMjF3kSCcZd7bjv3ErVkd+a53IqjTJ0jLsU9vrqtb9vI5gjOTdptMndPuUMKpnVCZDvstYnHArnccxhsP/4l39K1Fgy0TB6HrqZpia6DGx+VnAxNPaAoKLh/gdUmXpsl0OqP+0Ct+Cm8kO9WMvSC9apdP3plDaPtzbSYhdr0P1FJkkY2SFRj1vJnWaf51HQ2JZYXsZglqHjZa1wri5UtJOzaAek1ZMrWzmZ1gDvYSGnbixeCqAvLIpZrUy7DF3DpfV0MzYxJG0mwPssxcbjWxnkpaFGu1xQThZhawjPBYhvCrdPg4cBwJMo5zAfY+fd3mMpHHA63ZUhXodWTfUCPmVSvTt2ijEl/u8uLwA/zIi3BWFC1hQPes3nM7L4pxyYTmJqcjqsJwx5sBnrwzr0wMmnhPDMalmA/ITHjoCd9qmbSIFyQ9j18bBp4Hp0rIO1B2WtshD0lCpyowJ+K8OvRd8YdPeZ9XDQoWTDdH56Evew29R2bd1p899wslU0kYdpVGEjAboJqWQzAcr1Mo1Xl3Hehq4USBBatiELglVqcL9ZhC3Ebw33z7OOmpDg4PR+nUPSAdUHhvlqCP1zwF4AKB1x5Sm+j+ldpYhUZNnF2iprlpDSexUYEpbDxpiXwwmLtdUkqZJausnyVRMyvym4cqAWJtoTGDRSkDDBag7vAcFKpCXprrku1jaWtpsKoF5lzWK4dlShCJAs97McjgFpo4EusxwgTLf8Ls+nlNF29iUwLgFBNYdDKWYvxNhj2eFcEgoT6s5Z9yQm2TPvYsRViPgQbe7nhI3bcbByjLE5ktvoCWkRZfby8+QPcEzqNEqyA0o1FykrTZJhLUkcxJxjoYfBlBnNiftALmJMOEaSfbNnJfpM45Txr1o+yuxn3Hcl/sTm4c0cTOZ2f+uCD5P7EWAXAdMoRlKfChR02bzxLvNxAH1GWT4SqhraSnmEYxlHERvOM/uINJjsayB4QC7mIfelN1X3Vg3vPCObCoyWJWv5RglN9KqWaz6r2Yc909AXoFzPcRljMpfpMggndP/amCLGke1Y36UkgIqWqRopBxkC+7OXaIo3rBMAKNUxGIvVIy3P0+6I+XdTw7n2rZVb6HvzrHnGJnMugFipV+5XXXmqbDS5Wc1cjitd6P7oCSt/Ku1Q+cim3vHn5IM0ZE8jupzjKReV6kVsBP06cAXU5z5KUDFsbcRhLPPng/TGwJA1Yn44100mnfrVI8nJu+X7H1JTtm5Ffkaywwk0YpW2mXNDrtxYwWIv0bXFsImQIkPGzniHcWCqR2TvM6clnsjvzDtwLMLgGv0ebaZlI6eBZnrkhk3CzjOQ93mWEljOr55lfdo4wwxA6skCmbmm/Qtvk+19It/Ig3dv2SOdcFKDrCx5WnFKm6tiSEobT2SxptwZlvu1NJ9hWk5ZwXXf23Wnwga718S0soIjf9uw1I2kRr8jT6UVeBBjHqvkiPXvbByGv80V+lbuOfkLMQoF2tXbmwdnEkCVMcGQerYy8V2jVqTIivGCbeCFRJNa+WOcwAZV+llf4TFk/OUC5aVaTd3reZYeavawvbzwyopQdg0A+KKA5DHL6WkiaMsGuix7y1HIHMXBl3juurthVp3f9soXAagtU+o+2X9sHzkUOdjLX6JHRorlPT+EDPnMkXQO5VnehVVuIjFHMiy1Lqo8hPeJiL19QzMcEoBdOBD7Fht2LHb8eLrSXQ4A1kzlxKmA1wBmu7nVtvLZtzBP7OerVB96nhbGOtf9FHnCr9Hriko1voalAAAgAElEQVRKjj6dhLpLkW+cuyLJ7suUXcsZFvIN8N8kwDfxF57oPrT3kBAzlhsiqiV580PAW1Lc69epjBH5yN3UZ777U9pVhxmGE86lEsjly9Fhp4rG5RtfbZ1JebQv0lKcYzwJxhNRsF5KRLZGfSxJ5ryESZ6jDuO//9M/xC521XqMMmSyrR0Uymn0+3ZzQRE0Od5EF15WDPZHqHI2xwDJgp8CBA8hrELkPAChFXC70NqTrtexb0ZGkHkV6s1iIAtwd3fl1fjH4mKEBjiP+dXJSjIJqp0X1GfJpdRDbLScp7c2UB/B8SYJoEzjSCoG4DKE867Vvfm5jlPey+DxJt3LhmwpJM+7WAeHREOfoiOMnM08B5DDZGpyzibHeM1iVYbOCSz5RMirJ1l/1rLrBZoMvUNsDqC6DN2YwzrQYMmiBJoKvsvoTAFsIAXIsNawbdvKmLWOr0Vdk1kjPK1fO0D1zDeGeUZ4aWG9KjDiKdbHPQf2qkkc5jFjU8/bO3QuB6zOsy5QWqA862D+ESIDdANOGC+GFHjyN4xrl4Sxc4DNnx2Iq8zsAF2LmLay7zRj1+zz9Y9wlhDesCU9UylGxVoaOZjZnrEeULQkHeah7MS4aOtJprVufzbedRO3yvCqnII9i1eeNVgNY96tSTeAszkuCGYUAX8GNAA9zOi7eNeTfDZM8P4YlDorlS8EQOQ5lJqpdIDeabEjHSvzVqdjNLyfs1Z1J3qbguLvYzy6LnvIlEasllG1D53+GFu1elunu4cu8GBMlHbKm1cLFib4zUg33gZUN3Ev17KmdsJOO6wPqsyQn6lljDkA3j/LdnboLIYVe6tO7/s4Hm9jpLEYufuSYMQa9HpYZQ6dupHjmAEFFStI+ioolxRHUoGpAmoDwivjydjE4NoPxsz6qX65DQhUHsjYxqh2qbM55s3mcIjQXXonB5yDK/O5G1Z9LYiJemGuy/jam1MWUPe4JjN1hTvpMcfWEnA1hp7dsH97wOefdosskJ1DsM0YZN1LbKMbVdsSSAfEWtZskjO7H5msPItkwCk6716jyZc411thsK07drx/x7TlWli6UiyTPMraNNzt+dmj3/flMPQcGM/eVsuYpcz7gcxZu2x69rJoa/93kqfxgU3ZzmP2q7WZfQ2M0JDbd/JPSnIAHKIPmgNw2OUm5BneiYhkDR9Q4g4w8Jz5AnmHMGidrA6lZ7BmjYt61AgJf+YQLw2+cc99m3AZW1gixFqqaV6sXZ32SfajD31PbqFUaMTzwK37+XxrywLXdSg3xAOSwDsPePtA6+jgdQ7IldGghUWyPo27xMZGumyNkfz0TMt6ayQjL0aaWJZctIXkAZHSSM0Cya3mY5F1ssvkun1TVUSwOCk9LIa0wP75bOUTIjkAiB9kn9Lxz8mPLcbeDxFWGV9+yu5MpMmADXvWueNcmoue45MrIuelW6AyjGHUgSfga/oCrIgIfFDHzzPP2ht3Dj28MMNs4ZEGeqaMd5PG+3zLFvdoGcfCvbdLZs1ZagB2Zdt5decP8F7QsZqgMAtY1Djj+5SOaVRhETisffEZqUTeTkWLzQnA+TQe1XIhW9j1GetC88UTEppMLWkPgMDjLOS9GRiVTRpd6eBN9JwDwFniwNdeGoCRUbZ2NcdBrwO2YwzqVNxwzdxfXghmh+SvNleN6KzXHdHwRMTeJ1m65AhmmA22ThqRwowOLkEaHguLevRwGqgEFDeaXwkJtpZNWbKOzIlmFU9SkePB/XsFqE0izDudTEOTk2ei0T1zJZIOXQQ5kq5BqmLeMtbmgJOCCwCAy8xTH5D3rKiMfRHgvBuH9E26FL7UhOXBs9RXvr11++6dlrGj+b166VzK5p1Ml7wvI7/4Q+6fluKaTOW+h3U1zQDDXxsHSYT0nfwhAGJhtUa6/99/+ufgiCVG6MK02IA8hoGxKQfbhT6lvUy+fT8bZgME+6mCHz/3U9cZ8MxqbXQYGM+yzv3ZhKOKyTFx1fJkIYhs5/8YIR4GWh+YEWaojqyIiBfhOkIrNtvaHGUwMH4OurV5CySh2Xkex9YidsZrzBMwnDajhKkml0mE4Xlha4AWhxUv2rlRtsaGX5vUEbCYpRIvxrhj4xATCo7miB6rIXfIuzYzjwzgrQ5HWfBegb5ZQsSgwJ6rBUNtgerQa5KHEDnGLc0KVjvclr/itGhcEEBBQ8rIeleHMbC/0VrVZnuM8UbGYWFgDCO5gDnvblwWYUa82mw6ngmb5id9uPmt12qpJmCs8zobm3EoTmZU/KlhJQebu5gWJtdnM+82o3XXBTbP05XkVnMa1vBgmoXc3G5CdXMYlxio3tj6mTXmIpupBxQryVD4W5aoe1uLnmSFxq3jylRykYbl6/DNNUfWMKzLHKRzf2NHeuDdhSWFd1y/GscWo7XBMw5lrkUgIi8o0CE3AFijC06SnJD/h+hl60xhfJukOBpZWnugRU1cGcf70iltOi5O+NN/xmoY17QpTpjqXYzHpzQd2NrCkgrtLccpoHVHzWetjwEEYUfrI7pHhrJ72JpeWf2qK2iPuyuhzX0Yjoz3YTVyW59XmTOh/MxFDJADd7OGzHmdgjKUQlI8+18bAjaIbdFS3TOGOo6bX8sW0M+BhuNAjvI+BlhCy0bmkXXA+f0cg8gPBBq9E1a6UYpW6iAJ0TIXk4HZ5ai7JrvEOZ+1Zol2M4gGuV803uyHI8wBQHPduun7UqGD8yFyohuTaEqdTw4J3X8Y7oBZ4Mk5R+ZUmNHsenKzTRcyJAMWd8LAdcaSrFhnPH86GEDmIHSINHeg4eZxDI5mvj7VyZgSQ6Ilo7cneWG3x77BhTUxBRfmc7P3wNHZVCpNWLuT38DZXhIk7+Rgzp/7/kkIOyhB1DjnuatEZxf9TqSupmTsvNJh1YMWXBvWTekv8xDpj3qg9nvueUhCo2ZImP9cQ2U/LPMhVWuALvsdoJOwZ785L+wDji8b7bVJOlIBoPkLnBsjChgACRlTzWVajlEKHNDkkZxfHIcaGXI1Fxq2f59OW97H+lzX/FCPY1g/YG1TYac2xruMeRpA0XrQI+bwnMgIbHNlInWOAI9htc2vuWjyUJ6pEcZiVIDL4zhDzI01Nn/u87aJxqy5rttZZrN3K+Oaz8nXaV5K9pWKGgeqOxWazrhKTFwRSK9ezitj6+w1cXWOO8f2RX2zYantREY191Y33PNORQqg1qetg2F0pwETsG8OxlXq3tzY2DqMEQpkfdVWF2hyPhAkQxRZhx5BOLtVp5zXoi328XBHfY857Sa/pHNv7cbOjHRobJ9ZEYybJk5W+2iYm1OS/6ADeMLebcSRhCB/mLOF3bNOOd2IWPjAWs7v8x27WNKjZ62e3p6vLYNrAL1heNklP+04G0t7r6O8ks/hEMSh9+3BJ0o87ktzZcwdJxTpZG/bl3WaOIaLdBRpNsZ1/qxb2G0kP5ZK95Pd673KJk21njZw6fO7I/Jq1lelNkr0KUGa52XTm0TYpPXYhzdpGpLo5VHNMdI977BkbiUvLSmRyzjuzcOqmR2Gn/31DE3shX/Auv7M2Mz7YclfPnu59fDhk7DPd7Ye3Luf8ntpaJKKYhdSSu5sSqRdu/F1GmZc2zqbLobTcESuyZSFK1lXcnei9RyT2ndEUrFg7vfv//jn2JkGUHoMtGZqKzs4DPNrw5O81d1mgddk8OobprfkvIYNugmfWSQYl2Fbmr2bL5EtbJLM+iBdjjNphrmg1oZYulwoEcDjjQrzDiOal2pKNO8EO8NbmW50B3Rns/DLfgKpFpAncx86HBt+pAKE4fXShOZ9L7cvk2NIehhoPOBwHGdAU4zanoY7XC/fwUCu0JqDVP3iOnDdiKOj6psl0zRV+HNNfzknU0MDmAAHVp9zDivyBcyo1TA1knn1QmPGNNm2vBzFpiUtVgfJeOZ7ASBMgO8fTOi0BqFAibyAxjLftxmwCp6rVMFmwa2NMMfkGGULx0JpggoYAFDYyLxdf7+cA1n9Ql4tRWczTuh3tpl91e3fg7+MhhHp3I9hr/TRJY0N8NH7r9nooph/BgwPEFXeZEa2R1n/Y2yM+sYR8vwdU9db63O0fDlYra/c2GFcqYJ/haYxMECRQ7IAlVFzYI0BHSPfl5rDplG/CWc1RkJzChgA1qs8mwhAO5xhRbD6c7fW7MT4uIIakW956jn9Nab4mC5LjQQog6XoN7CZCgG8/GoRgc62uM54WB95hlYhyfXMHdC3mxIyysi8SagKg2D/NrTOGQJ8VVPIWJBFVMbAKNFRMf6r7M6mlq1s+A9hb9ukokl3k8TFOB7DGijplQNB3WHb4YhIRxlsC5Ox8Y7DwLK4bwP695JUgtmrhl4liKzbw7rN5WvbB4+nksXUhmWiytozXrnW1GN29ua7SQpseTjzYV93X+g+lD9HYrFJNgUAOCU6zGFPJEc0GbPO3DhKPVgcaLkVAI8tbHkxRjnr+n1Ccm0Z3LnG/k5C2wAVjOVEDxzWNbS5wkZ+5BqN+oACfFS/KxCaw7XZyfnMsGYkK5zixnx66NZpbLGZEaUWWDusq4Um67KJphwVMCvZsceuiMXQfLELWdtxBFqFhfHv3hiGrraqzpTDc0Bs4yONCJhC4Xxyt5ASGafRbI8zWvdVN7l6iHMSNL8Enux8Yzbzvfy2NY/zfqRhlXY4n1IzTHm9DxnH7SbJHO19SdC+MA+pOCFkP2y59c47VP7Mpe2BcZxL/nuvAqKi1LFxH6Z8WsFV7dJiRXOdDykhcbDNM/K92E+SH1+Zxk0D2Lq7CgrZSKDQqsSAw8P5meqRFq2RAr4B85IvI3XxT8tH+U3kG6QxLfeV9TrT7Szo3xYYWgcFaNZzXqr4uvfqUHYypwzmJNItUnn2Vvfbsk8db04Em6webmzfclwqH/RF9uKz/e/DYztbKlGTHE2Y2i12iJ8CYY6IMwruLJOpoQnWmgNCYgRU2bHmaRK7VWbqiCGS7CWOIXCd8WmEyudzT/JqUjIRrYawzbfZUiGk5y3HdkDpx5SwsCc/RK9hrQDX1p1yc3UUcp/39OEdjEnSrPPQyXBWjHyp7Xm1xu75mrfIy5W393l7q+OZsq97r3suVNqQ524d3q4zIGoaD23YdgTUQUxv1tq72M0G/vvcs888Y2VxRkrkNPugTaD8T/fNEnnLoQVsC3R9nqM9Ec2W3TN9JsJ1GokaO2asSWq6UlSbSaLmNNzi5A3B5HreAUlDMgQ/jexqzuGdfH6casnE5p1zCcwOUWixFbe5a+s/Wz/BS4kWznpmC0f73jRgTr/uk8UA05GYnewpLlEV3qnzlLXEtsxEFwArUiA6+vpVuvr99HMqQ0QOEfZ5L2TMkSTTnkw5tKvXzyepLyA4bcBPplPe0cPJpdGdkTQu/zpLGzXjkK/eALVsxr3OYv7913/4X7EDw+4OnM3ft8bhiMI9WAGqv0O9AULCar5cvZYLMTyMQDZ8Br/zVnbEYE6iBWNZonAdOj1w6AEz0c3q71gsA+yAXwNlQym4N8z0MNaS4lsizP88YxawGprWhxa/rb+ZC/I7SPVW9CL3HqF3Qz50VPVmB1StXdLPMEh0MxZOJQxLK1sgaDNbZBVbuvi8U6H0WsRW9UdaPp7g/M0CyOPNd+zyK38cYdHb83A5ARYPrVeekyFE7dM6bmPresjnc01AshO42pjCAc02ZQ8EQNtE83TLxI/EoAVn5ryqIWoHPHNTZ2E8eOPe4E7nnMEy156fVm0OhBr9+lDZmDaXDa3lq8UrcWJesmumv5rjXLsHh+HlAa8wYM8vxpoRjhmqBAHDUP9tQqfNXgcwPWU1wVPGC+NvLD+1nZ+lOZM99Ytru+ds6PSa72nyMoltnnUqKXzAwAIknc9a0Zkjezi/a3e4NYJlfZcnv0igvmebMVTHpvbkgJ5KMMKg2m82tD7qdbdo8BmZbvSEaLKp36UCw67nSFUHB4Ya3Z95tNl/nKHKBCI/OIwJrlRnnhUzI3nrsw56uV5b3Oa93kY3VTZY0hUgQeefcdnW7a/tig/EqUqrTN3pGFLrSrRudWusJjRz4tDazbPpbKfCA3DYgyUzciQdmkinhPAPaaW+pAHKhdXTx2bk2eQccBSNOyBLDvEhHZ5+BxZ5B2AIsAP2t9uxbJJOzWm1/iQDua+DUX3rJh4yO2pwb6uHq+IFeRYmWmkc95vEy97fXEgcLWO+Dsash9qUtRZMcevaWtfN3nFowgvJCAcCF1lAa0yLepCDWU2wzTWtubUE3ot+tNV1AuwP5LDeNIgpUSBbHOizbpsoy5LlOfIzEQ1Rg4a1tzlnsU3Ae8agiWDCpUAFh17ZxkqcJrrxeVUn4HCVncz1qn2rpmFyGhzGtLWbiF2XNCBoNgtSxwmcUn322ibHA6iWYOM5Zg2zuaN1x9aPPSlI4Pd3+7BP2WfN4aAvz9ruASoM5j2BSpxGrnMoHcc0PTHnsTHmajvrqgwWK57POaDJvdrEIeRI57ahamt3Smr1TVYk6CNGznO1is/YvHFUMgKHIikhechzcgJZkWm7a82xD0OOsEf0qFPthbPk8yNx4Yy6lkO2ZyNDBfzl77HXjTDExgHJZQWNtaMz89q57xQNC9qSZGzj4p2mCZHBkb4xumngCbxRDs551rq9Y6X+ZmsLCBf5UscG+2wfcBbmTJ0Sa869sY11Xth6YysaiylWtcR6EG3Mx9tpE0aowSsXP1VgumZyKZKMkhyZE2cQ+wtUxRZhX41PI4icoOwj9zRfnEOPsp1xbxxNmTh5MCVEnOuzf+XhiPy1wpKOX/aaag3FH7ADnfuc4bY3wqHfFy3peTHLsdIKZfDkGmWvfszf79C/W5fma8KjHecoJeKIpW8AO6OzmGtzaMtG5w+VauTjukeGAGHPJRu3goiz1edghRUh4mCSOww5ONr9eaa6ofkNUDqPUPk6cG1eCjHMzzhbIsWS+EZTLNTvvDSXE3mpU1xJhHPKdZAf7hG5WW7Irs95P6AQzjiSeS7p13NzDkyXGXmTcRxZXvNjPF+J0jbfXDhixt4+KQyy4/O9NjYrqTBVmIyrHIY6Tvmz87z7YK1ia1DhAVZOc6XJc3nfhhmPHj1Od8Dvt26mRNznj2/yzJpzRIN85sLWxa/TGCVa5pPnT0fffKJSvWrsDctyGj14JT8cjp5fPbW7Hvb957/+c0gDGfaaK+TNShebPKuJgcZAzOZvdvYycNXU5aFlqho0g6Mn/aGirAntb0BIA5mYijUp1d/kRVtiLZOLhevBSg8H7DL6uWarThR09XW6IaqXqruM3ZrkuH7CV2u459CYBBQGcDRODr/9GJSVje6QG8lC8dT846C2mNzF7s5fbKoANCTHUFrUpQyWRrpPN4xj4WMBoMNzMSn5/Cbzt4bSJkP5Y4ItNrqdsDdNdKHnlVlahndJGoBb9fV4rdWc6RxmpbnGeM0tSp8/t2RYw69ryHoADeCuE8HQNpw9G8NYWsxlt8t2Gn6W2jhmkdi0pAfeqH8/qYxTM7Kmv5/re+Umay+Wpajcpde1Doa57cdWmas5eQZg9vuL7mjnGAa0k+I6K97VO45h7N+s+04ge57FKTJld4YxGSvPIJsvxhpLMWuksp9aTeXKANOwfT7EqDZRb9iLCdsNcz139qruWgvX9eGfDzYts1EQrBVm7tOqDVM5hJHlpRcUKlzeMZk2z0AwtvRdEuQ+BHDaA16DTsrBRBLkWejJHQgaXnTb5f7TbjZOiHejv1ssNACsALykGUavHaryegAqpkOtaIZkO+FozlcbQGRMgKheo6FkB/+UXHr79nU7O32MbINUiN+xbT0CrxzFJAUdDBBm1ZSiqm6yleKxy/b+6AT3cq3dSA32lCIynmXApgU3ffGR9CvdPjIhx3a2yvd0yXL47MYxbYH4Gsh5th4aQHPLX5mzthapHMh8mJdW68j4tmXxxOd7kNZg5/79UecZypnfq7TR5MkmsCZJI9GoHjKiKrTUAE4ciK56zR4432Vd2C/Ycg4iTkKZ+JV7sB+DVUd7nAzLR2kgz922svm+vWz94LO8YCuhmIvKmzab27IfmVMdQsyyA6cJyhjbJIitOttMWZ05z0+SQ5Zh79qPLTFG2tAgcw56DNc0R5iwYWwSJql2lXafPfFdAMN4bULHgNCAEJ5u3UZnKOe4eHBIBwxVE+fMES1k7dypvIfOf6EFOCqZkENxGKNEbuSmkKsOrwjg2tskRkB+tdx9u9qL0eh7NM84YVd7fjZuN28Z4zp9tcPsMVCyQIoZ5Xg5gzgawqrC8mVDB2B1NPsuGXdRAdbHWiJNQ7CY20q2HBNKZQr3I4ewgSYj983jVq5WFlJ93ZF7TBLdJD+6tyjkip312Vu3n5kizyiMmFB5X67gxq+2naoBAUyJVLQkZMEb0D3sY6eOoV2EUfeCtb7C55ILNZpgjCdBvoul9ykDa6/lWSeZds7G3traqF21XpzTw+ArbyoC4uPFmubMUQNgS1YVZXApc5NxIm3yjzF0FtZa+vvxODuHSA2bzR4EuOmGixQwufZQPgsH+CkJ5gQCVEQaR6WRBWul55nFYT2aS51wgw+MV97xfZLS/J4j1SR9diGf304ktB35uhaAPkDJJsiVurm6PbrPysD2drCNpMRh1Luvu3pFtuZMsPPb6AjJAVvVDg6zuYlsdtjjsDQiTObBiCGAugIkp3Luh+2sBcv9J5KhvKYE0ImOwRvNv0D6+Q4iIo4fKDHrySZ2+yFFOY8jaZzOrLVSXbeL5fc1Y67sWe+W/09wsGt72euJwk/kpEPWnC43MXvZb3Hs7R+SQZ0Ef0t5uIcPtcieOsGaGUkSv3bxbGoyn0tnwGtp+3whCX0n0xSLRG/yRFpScJ0J7dKq8hNc1ugGqdDkdu37jz/9OetWaSR0lYeYw2oW2eDlsiOJW49Xa+EusJiZKH3tmo1vGfgxKAuHdxJad7Jh1sFoAyXm/5udb9UwRqXy57N0PBZ1Db/wRhaQoHfbPzqgld0QhqmwnqZkkrymVJuDZcICA2CUIRr9DS+1BCgvmSdf1pTnvjRBmGKbXbKRRAZApLT5gKCWHLEUa0QtRJPtNd3PJ4SCxhCUJS/gtBwkCjB6kmokHQSMhNLfySKmpxSeEZqwaTE8nrGb1J95UUsC0S1TxogzkO+QQHieMrd+nZEty90wjD+5mPHvMTd6L9feAPaOpwnvjIzzMtMz17X7lxTEQq0H6l6Aoc3l45WgTLWGPgfRvUVdI4Mt9ltgs3C49yOdaLeofF9o0uFc54thX6xbs4p7ho10ZvOeGLwmPPQWczDXjPXPPOLGCtY4OODG4GLaymB4bp5xNhonkDbXeiimMR7UqjAIo4S17dX83r1mvOshrwNfVYFBAVhfXj3mMn+NuWSos4Z3E97dlFebLlU6vEUGETkEoyX57H02vS9KumKwbS+/dy/yoNbEDetnvLBFPRgqXcE+kv3EuAVgvn71ItqpVJxIR7r37ZCV7zuwNbPI51SFOJjugIcdGHSLDFe1ccANltpYA2nJDE4iRBncVXv4Iyc3+2Pbeo4ed1utYSHcJZdiWLePAsFHMtOZY+2j6YElqKVSh8L0LXlmLGnVcm/g3KFyKK08azorqQA2Ri7UA0hrVcbTwFa2yFEz14A3B7IaoBp5+6lJqTTBAcBlj+33PA/HwFh1/dlbQELXsfelzVRJQre/WJxKZTQkSEMScgdsWsaS6OBw75c9X0Ymz9oQnPU1gLPhR4e78c0YjcPO1ll7DDDbyTkZXaGX7Fr3PGVz5s/uO9LRYY+NBZvYAwRjmeuV3WhiqUsylp6LvRVJUiUDq8YGzsZmF6aWuX0BtEzkQr3fA5nT0Zrbwyo7hInToUvjChUD8uuHz6kPOjOUX4e4wALvceZrW9ekFS860B20nMWXfRZjwKYdigTiUCqfbDeSkPXbORApIU/K/bNXrc1Dae9tTWKIRDPa2InDXFuT9/f7lt5bQM3LF9hpppGKDtZ2P2sYHcDOiCERWv+sAIhN1GlPIf0p3j+geQBImx7V/pmUGS9/X7BkWHvmFALOP9Xbe1Z7eXT70xreX3KCRGiyLhpB4kSww+XNq0WWUNSISids8WVAogvUDg1ga3KTI6EvZx3ks8x/SRGr2lwCo5s9bWxdj4PO6djwzOZkdLSt72ru6mRhk61DjG6cYnirMzUgo6UGS044s2cdswc6DxbwOwO77oclRSGqGlCJCsdMnG+9T89NUom8gyocTWwCFK3VepfLLNgrSxZZ0uT/Z+pO+O6sriyxXzQLCQESIAQG253Kr7950umaulOpzidJ0uUuYxvPBjNo1isJsv5rPVduMJb06t5nOGefvddeeyqjAvjQBxtAUgKkjuYh88da9t2RRtjxyO0rnROSMtXWc2yVuqWj3WhrafI6dE0BvEjYzO9akDqY9sRzH2tQ1MTxYzGOlFETIftPHUKgdAhpcuUvLPZBMhLDXsM+Hy98kDjwFqe4xyt/VWekhFyh8xy/OkD0ZEAy5F0nRDpO0dWALXvaG2+N6Lg5yEUTfRzkkbNd5zWLvPawa8W2PHUGbvK2dD850Zy7fI4jkZSQTs5sTRNTOefYk3bwWoT07Ti+JRboDBUYPp9nqNMdrPAsBNHD1Mz86feZ0veLf8vI6t8nHeLZ6f10JPrgg/cyWe/e6f6Dz08ffPRBJ9TdCgi+qlAbwEakBtC33SXHNNc0vdQ/iJFuh9TH//aPf9+1aGexSnBdgP1KSHkADGTZg6PiNGHRekZ5bP1H630wFHLUfNUBZGAwEdo8URYANUF3SH3Ti1NYVR47zAXeKptLx0OyG5+3A758o2eUewBHGZCC8hm3sqRN/veyY6YJyHkAwzz3vdbrtAqZBzYGtUpE4/JUnF9KqxGjSVu5DWA45A5P/tOPr8niDR1MOV5ikGkLAJY+LQAXTspBAqW0fpLWgNGT6mBjFNxhFt0AACAASURBVBLlvldNzJLOoJANKMw1G6bzbDw8SrLaLGLr/QgkZdAxqt7HaSHUNtyqUuRTQg4KAzW/+ayWvctCnauG7sL2e3KqfaGt3I4UiObvuFw97NzztbCt3NPtMc8ee3Ae1Yo9gmHNoW/vj9wjqYh87y4Mz1X1vXdpGIhCKbDMHjS07zPeR0jIs/6teKCSWZtk7Qu7CyyrRvrzsWbNPXfNhkfJ8CHPfinA5uT42lRQUwii9C/MFAcweIzOASZGXl6l1U5OtwvLLqeSZ73DVRenXSgWetQBQjsvY6uNDeZM9QgAhM2pnbPAKXieXKpnTzKRTXszjFMOuHt1jLmqWiF+YbYYjeuRs+s332ulsXZa2hZheKVfyKkzspyyeu7eYW6fZ5zzk+cZ6ZzYnnAkw3o16TWJAMaTTipE/nz92jtzILvoe1/PD/z5M+ZURwbA/vHj5C4HUEpJsWfSdOSOX7sVx64T25a2QSfcSI4wueg0LMV2QHDWA6P6PIASoCULqsmxoDcUU4RZXZP5yECLPIDYrW9lM+v2LKkGbdJv8IY97OjHgIaskbZVIiZXE1mpK/QyaReUR2puurZ10ha1YZy7bwX8DJNQ7VwdovQyYJ3TVJiQe8qhWwrVukNwkLSZEopv8VbuWxaVXjwc4rYaC5t5OcVZDUUDa/nsVTrGK0XuOPbctbGJO4916ESeqqY43PJK677m/5tUu+sBKsUF2N9cm/KlqlrFU9VQ8FA51oWl9QcH4+26DfEtggR4lokKU93uCrlH3dEawp2tDqzpVC4+yBNmdKSINWuho89UkPKd1QCse4kzPrZTuk71Ld2StTQO90YmS13TwxfzSBdET2i3dqUHbexWR8xThZyzorNVlGsN+UMmJpJb76fYqwGdyGj//nD0LQZnkMG9Gks9jAwgYHexWxwZ682Zp1f0tQRw62kMTDgSWDdnY1pmtglTnj8vLjkwXamtrTM1DODKzzjG1ReASr7BTijuPgin9p05gI2BUVfqKEeepe1gtVyjqQLoDCCGmjrrdo6j6CIbYZ2mufwPoBdaXxHG2PLKWiHNEc06IjJn+1FM5izXeVkkr/aa88Jm0N/WxypUrp3PFYo1CscP08nk0Curz+F07fONrMahIUDODJ17Bq4tRpe2VTVNp61/RKN/BZxjeS9l6ElTG8iId2ZbkDFsq52oeaA4FJF6LgebzlnOcIsL27KM3TFg6SK5psmTFmXIvRSDttuS99W260K6UPSArhIC5J04u/SY1jaVkFvkQmoH4Ny+7hjayvxsmDNzNQ/80h+aaI3sGxB0Dhe5oTvX8sw5W19P0rD7Ve4qhZO6OrRkyvtWGu0XOzbr75qkZkVw4Moc3eYr98Hcy/lwbx9wj9VzicZwE3XbKQPtmRFg+fWcduDxRK+Wmun31bKVMdecYzHmtYWQ8GIufkMLtUOHnM9UsV3JqdSQhIX//tG3AcFfZUrdF6ff//7L7NPz0zuRj/sf3k1LtrunDz7+PAVyH53eufNuOkS8U9KhwB8+kz5U0kt7wKXm2aN2jKrDnL/7l4DgbiQFSDib65W/lJfUwzxW90zEd+Sw/EcHpEwlFX5c0OGSbsAY18iPubVdbcFTBs2f5mXu0B/MSMMyDmwWyQEWPmNkLHY+TBDjehVQQ/GqrXWLsNRa/pShy+JK4sbWAqwqBRsCUFQjl+jA3EKSqnl6yCpJleJ6Ro341JtZuMwBkYfT9jvZLAt5bna9YiLhToZq3tBycsKEARSAcUIvKvGxVB1QUPZoIdDmPmpZFUGtAZMH7VfgvdXPCGk/HyPUdJI8XvNA7UiV3SFBXTwfxTSM/6UEWoVtB3od7tjY6larn//pLQ4weew0yaTkFmqy/wOa59QF69RqddcoGG4mZQ/qCn/GVDS82T2fIsCwy58iC1XxnqeMhUO3XM8qd0q2Kpryy+FpioI9sc8D/oW7mATrcxindi9ghp3Eohv6byyUrV7GiGvvQAKxL8MSrkfpFFnftsslxFUX7/CarYLLctLG8E/D7FZNI8hvdGigJ+T+KppwL9tEMa5JNwZ8eWQO+asUXmlBpTn46+TL0tmeUYi/Uw3j2bZyN/J/49bblTMyI+RvXeXD697AyGE1XuX33vNp2OCLx2FPreORsybSoMDuUkCqolOFbYBIJyod+Yntpd1Q+PbM87x8lbzgx9IiDhAzKBlgHiWTCXTGcl7LlDvXvq4/pH0raxsArcCiEpTzk1QRxXEv065JpKfjzCPr1zJ0Q4/Xq9quNUy+PavzxHHoup/aSaMGNcD2VULrZa4pvL6Hbg0m6+kravqXbhB5e0NoUr0sDCfsau1aDNZ9zVlq95lVLheUZ987ba/RIz1in4VV1y3CnnFSl+tJ7ynCsBAFDxO85glTtY3e0J9h+zwmlrk9hINc6XmpBs6ZPqR6i9M1ImBldNRitPsNAWaCrJ8zj0FBSgDO8L9CusYUevZ70qROYYr7QEDlnEqpP561Os9/GM44TNJbGsKoDVj+dAPQQLiInLQL6+Q851k7QvpyOo8QcqtQkIu5lhOaS0tvc8YxkvlB+424tlz47KUUoXEcabIfp+xmxp2+k/ZGznADEXmXMsD0bxnXOZHktWxnWaWsTdaljHnfm3J8eboRAHORd6d/mxpBPut8LaJj+qY1l5O4an8g0DotvL/iIe+wDdVJpCuN4aAT/F2Nq5NnMQ/DLgrpKlW8HBLjnpfKMNlY6N4/COP1xF1bz+rrqkae8iITa6cl2vM3BviH5P2XnAZk80wtSj1kj7NTA1V7wCYCQd3+PufamzWWuTVsT3za1X5C4flMUzjoCk7C0kbYN9i5gKqrDARrE5rfGcyT+3PR6HKT54rramf23i3EPO9Rba0fOibsAlC1XxFwZKRjt/OMRrKvuFWdiJ7MSJh88chT5lBzvGrpDufRXy+Pfd1p2mGBQxXga9BQCywBvz7YZLcesjSipmMs/aHkRr5zEZ0nEsaJ7OCtw352gmXuo0C2w01ckz1kz/osi6KIfHl3dn9memTdWY7a9q14YSmTtaZdQ/uAYOC4Nklvo9rnWdQONuJxOB2E4EzwtWC6YSNOEp2Wz5XkWLSrmNstOyvAnluX2X6YoHa+RtPxdR4PQJTvy/GFKVyDjWuqrBcvkOJMkw6EgNQP+t/P3Yy05nmaErX0I9Eh17p2lr0zzmFz7JMUomA2aXjfff3t6as/fX/6zW9/ndHJX6ZI+7sMxbh8+ukH9zIuOcM5Uhj30UcPTu+9m0LtRErpiba8rE0bhm3hY+3BSAuM/mQv7/vf/un/IFkrWirPmefOy2BGLQdDdhAL3YTSxwUfqGaIe8Ct+SEFP8udaTQCMDCtiQAwOj2jA7mlxx0YgpxDDdgtVGTlgMqtHzCALanHefbqrWvZQMhGZSraH+MgtGrDr2wUY/NrCcuQvzBePSQVj1ob8XJ7rYFDIQQHqz0cCUFdmGMzK5gLC10kp/GGtj5ykvVg7YS4FfUQZl7PuULxeuj4NuMGlvt3wDTDSIHteRsOqstAITGo58p1StEa9wTZmB5QOWStsKaVGr6VUU85TtkVuhYMOwj19Y9DWEkvmzmZWyoH8OqzFWgMOJWDIWlKyMHG1cPLLgj194wsMb+FS00pmZJcuohDtXBLe/LpwnEOmXFEFDl4riOdoRGIgs1jehY9UoACRFCqY3AB1RY3zERXkc9iYd4VgZApa5a1dSAZO8rLv5VPMlUXd2DgyJnk9et28jKHbkz5ogNMjdCwwr+OAvZna+DXOibV6t1HRRbR1wWkhjnYkIX/VxS2XtELpZVZaXcVuaf5TNIgngs3p6ND58zDdVJWYJPmjMdhUyAZoHQzKQxt/n9z79wekrzm5vHmoCevmFI2me1ZcqkwzMRjMYGkHCQFpzlTLSALoxljw1FrWNl57lt7VGs+wylVVU6tgrbnmeXuHasosxeuIZ9YJwupGgrumresIjWya7IihsY5J1+mzj0PEO40NkwCsBe5lQoBBK/F2pzP9arNr0dvWSkUOj102hyAUzZhqTwe/RIQ3UbpuUbOjJzItaXj3GRvpEVw4inGys3fHBzPp2BTr1jttrDUahXI+KsA6OccfxP9Dt13LXoFq34lBV3Ynqp5MiYlgoEnn2EcS862QC55dsL8QGRD/YwBvVCpitxGhzWEt+b0xcdkwbKJnNCK+X3/TG+UARyAZlfrRHe0c34vJsnwYXIwbbpoOElHt5syRi2UYkynb1sQBZRkT15al57PXa9ywEk+nO/mgHY8186BSEer4vs5xX4cKGlMuunEoUiae/VOZPpZilyeZiCALhgM+9u30uD+nTun23dul7VpAVQnfPr+jHY7+3jn9u/1OOsqcO5E0bZndFL2XIsqdqy902tLpquA5qZ2aL3GVjjr9sg9DjaMLIrQed8Oasi6uXaLUsM8tdl+NkAYHADyMFJnKNGyjHbpYJeKI7LnnEl6/2jXW/vWPGV7TOuXfMj16Yg+LLKkbEb3dfmjY9Pc6DzdrykGbF1JnqwFXYCUACath7eoLTj0bJ+OAzX/p9r2TCrY/woOIM7GNbngTSS1GCD3aOqNVWOXs9Zsft/Fs3jA3P+CXrNuWOLm2NfiFiNIfRQ5Wm/aMdb+XAkrIBbnqIAfxJL1Hwnqxy0szZo32lhb6d0KKmoD5THTK42stibIzzeuXc3BcmvXJakRIReHPQrsMOnSV+rF/U1Hz3TNEeJYeVxE3BtGao5u4YjHdB5oiaOYUvoCvFFwKF2jsuJsS8lxpmyMmh97zjg6e+yywsGlb72WEmmND3nYRMgUVIdJd7fiHHJyrMVy3fF25HvRCW0nge6qvdyXjinLy/SKOtpHtquSs1qvOnV1UJxjwjFd0PxfeKqmFFogO3TVbOcVDLv37h4A6Nvzc7vDjfQe1pBO07aKdZZW3wBc00F08NO0DP32L9+c/vLnr05f/DJ9gtMm7cXF4zC+N04PPr57uv/xh6eP7n+e3z8IE5wJe28nvSrnrmREFaO9kX6xSODfiLhFxSpX//Kf/1NSUQGzauu2pymHW7rgAFT1DHmARiVukwDO5koBlEL/bfJNczNaA8j1frIwFEqdUi9b5W8xsUQAVNdigwBkxbcYa6E7i05hdb3KOizIJgTM+FZfAeYtqlrOYRkthrWbuWrO5rskp0xejvdqEn5Ai8IWiqqAJYzc02jrm2FxPRBl2DODzRDuqWARtLEcjG2Zq4Q6GbNrCXFq0Nyq8EORvZX8xrOSugZEMQ4Y3obZpxxaNaqTRPshUCYDwM05a6oDr8lG2sABuCkcymhKetXDA4xl7hgiRQNZF3LbvMZ62FWjM5o15jzBgda19KHwB9Z7ACjVhv6mzCiQ9hdsyAWQ9j6qyRM+p5wqMvMGm4zhuSiiAKE2ze5BKcrvQRw7UXXdd2nbl+bfemuGeYpdIV4Z4TKLuZc1ahQhxleOLyeBTa5fNLZtpxutNAXTz/fd8w7uwSts+GeOkHSCH0yFkrurvY29z11VLndvsBJ0JkNdp6GuY9+PfDCKL+S+NkqxFIhzZbEJbmXej8INym07oK/v2ExpAk+14hLuF43RjYDCjPI2IvxHYDONzxs+whoAfrpNmG7WQrvO90lbojx7pgQZN/ksI5mxyz8mjcWZ1t/1daIgN8K2KuK4EoXRSlpFbdX062TSjXSkdHrJGglrar/17HFAcIrjdq4tEGYj309/SACiE7sM4ciZuXELUxpwmA97hoLqtOx5cfF90yMa/sRC+h4HkpOYM+X9OD+ckuY26vGabem0sTCy1r5FH0YO22Oh3sj5jbDRBX7NuWc0AoIDWlT4v5WzTwf0PbA7CaNaMwfCZ9+Ko9pzI5yK/XXOQzUXZAmXJm8bQ9Xx6HVysqZJC7p5XYu4vLuexnRX2fOAWe9QJXf0N29KgkI17N5y3wpgTLUsa2OcxIgArNdGlTNaGSrStJgx/mXXyAzwLKRP4DUyqJGDQZz9AW8TpBiojkVOTtJxouqAttimIERXnVwz93U259x6z+m8pY4MpNDv9nsAP1cL2HweZw/D9iosOX2vu0LZFUxuwIUhG4oYF3oMA5w0uudh2Dl9nuf6rYQv0+vz6q3340glykHOq8QU6nHs6A1Fg8YdO5pH3mJ+hvEXoGtLN6HdghI53EcErQBd15EVGlcvldLEpua5sFIlv6dvEAglL+rQ5jxc0BNrY9g0gwDThnMja5dSbOY59aiOZCyXlJweZ4Ic2n2giu4uA9k9WE7wfHCamTsf21lPyRmMLpIed7CCGHm+hiKfau7IjHQKouDMSB3SWu5l63Wk85x1KZBZU8yi2L03OnlWp7ClTLpnbfEnp6O5pYAMfZpngWGq0pN+yC56jpy75mY39Y2zpgPJag38y+lpcT0ZdK8jetjuJRya6KWL7I3UrOYoR1dV56RrhkhAUzfckzyLzIXM4rhMIa+bCsCmfOly2Wn2AcnjrOZX+caclDpUxWAkuuvB9tP17f/tGQDN6MNavsiBdYdxSgcyeXHsfzTmPe9TVlHkN+/zXFeF6FkdoGjMdk04UHDXzj4e+fRXpLMBkmXZyQ69+LcOLC0aDI6QCuKroAyyhA3Wsci1RO8aUWy+M0dHWMm7nHOxe0Sz0xsUU7lCSJI7on/IgKO8ftM7+9UpselkR3cIUc9mA9TJpCfk4a+tWS1WI1PDcB20JdVD+1ypKU3FYCsMe8r9E7XoGHdRi/y9CLqNReg08ic9oc0A1nmlzl3xzJh1boOOSs+jK77JtLg//ekPp1//j1+ffvOngODYxvdvZVpcukG8Hzb4wefpEZxJde/cuXN6972kCzavmU7IGYYBzFDg7PJEnfcDdJ8HuIUJ/sfYOQfTizs8eshBFFOKPHACI2m6VaY8nR52+sQDW9RVi67YBwCzzQlJSbKvMzJw3LGaGLrS5vOeGKv66kAzsIc9wKgU3K6NR00C5WhpCv5st4OSVAMHN9epp+HwWcSDOREWIUc/RPlCiFdzkDtphTL1uRj/9vfNv1qvtPcvwMCLejsbSIIYHkqOckLK8toiNG2HkveT5ytU3elRmOCGrXMzwD6/Auyd9LK3LEBwaBUWlZyp18nDHbBp27IaH8oA81lUkr9zCCrRXYfzhL2uZHN7AEpKad8/1Fz2gte6WeUrcjuUU4vPOHCMGw0xt5Av3uk7FSNpCJSMSzLoFFYzhvpP2QLPJMzZQzCVW7PJKQFksKgcA4fYbWpWl/vGo+nkGuGdI89o7MyY/0aLGh6lkShITdkoAEui8Gjefnm3KgVsBdGt2qsmVTjVxkdCJJ65IB6j5jC7v++TyxXqaVP2vB1ShLsoE02/HdB8SYIbDxd+ashnjCImlQPWNVFxmt8/EyrEqkWueOCvgNFqe2dGqzEgPX/EBGNAwuACbY/Tikz+bRcoyty408vJl71qLHDkT95sDRzV1mENOegtemLIMBrbU21lnieU9FacgFdR5PoYv0URUY6ZTX/rjr68YTGF5uUfFmzZX+eUkCwKVECaZ38V4Krg7oWBCgHrnJn2ttVH3GSzpG7cTIpFW/vVCAlF2Y8YLCy3HLmACD1LUd1yi9ES7R2edbyU/o4NvOhjnOeh8OV7yrmnlzgXeYLmJ7/I6M816zQsIu8lRArchIFeGhU2lXDCbX9j8NqaDqML5FXOAJejuDfP8CzTj65lL2W8AkgGX1x6yRAGSissfW3ISYCpraHoSVZ1oNOK6ZWSkfzfsIOvfzAVb4CFEZfXq93kVWwQJsehIqt51+vyiSNbDX+2YEMwcHLtDKxjDFGHDNYOrudsmGesWQENoMh7sVKMPAOkzRMnNY56adQA7himcoVSlzC2Ota0XRz8Ute8wOBHAKG91MeAt01hHmg9RgF45Alj6XPaXDE89i3f0a3D9eMwvEqvdDL+JFGEx5HJpw+fnm68c+t0950Yrvfune7cTDFL03wkkeiuwvDKRyYQR45p5LSTKB1BukNlfh3p6SPO+BUOKLkhT/lei+EY8w4wKA3T79c5L3CmZaQVTC9u6uSYPaleDcCR8XNEKfffhM3ZvLYdAzwbIds61kFveJt8Ame1ZJWR5p2XmUIoVYn1jNnLUtxZu+YcszfkVi9fzpL9KEgYqAXbLqf3s7S71p945oL6I8rnTQ8gcU6Hsx78hOrZA0zVTjXitRD8OkBJ75Ay4vHX3rEkguIOKhXxUYCtqNhnl/YzO+kvBhRr14h/08GQBKJOkZHjDCr+VfRepwIsLHs9x6XUK5tZPTxHu0XW/t4e+a2UxjRqHiGR7+i6ggDJT67RG2T1AITWzeS1dfKJ3swZX+pbHJimKnBEkoPu+zoTsEtqKHK89X33nWp3NrqLAGv40Prn6oDSUe8Hpiko7tfyM0zd0Yb1oj31p9cqaYgh704n+0lTFDGt22+OJmFvYwH28HAuureYWaDVY0hIKX8oFQh1PZlMQGvOXa7aYFAjnpYWmKW3Bggxts7aBRnOEIoV8i+y09cmp3Q1W1lWjeIifke10YEtXiF7yjLTbZxHtxxobnRARCF6rqOtPbVtrszFBhJncg/AwkjqdDr4KeTQ949OX/z7r06//tUvTr/76s+ZiHpxejf1VA/SHeL+R58kJeL+6cP790+30zf4zu10mkEueG+puc6LfWB3pFTaSyw8wsJZkGr5f/3D36d7ygw4gNaClLJ/wOcgTXm0QwjpEoqCEdbb8uAM3+SALlwwkHxEOgacjvGBAEpDNBQ7dtKDyGFzTRuUh287FpsTIaHcFAIJZZSxPkL0PXQU5dHHeF0HprTYgw4ocDizE/I/CNuUu40cE1Ng6VaT14aZMzezhx4zvTAk1peyWZsyv9ey6hpDRHhsXMcSK9LA5EwBt32Z9+R1HUqDYBZr1jt20GwJRnaKcAUVAwbtpzmf+AAjOlsMTBMgD+xgvAlHZL0a/XDm7FptvO/m0weDXIDJCFN6tSYs63EQeHHHprUYT/5d73F42ATI82NefJVStzrukT099x4cjHI4GUar5519j0GQVoBBcIixujzulpfUSBWgV3Pmf3UcCNGxQbVhcl6lJzBC/uw9pWTMKehbMUh5p3qVQ53V5/5pKkSfw+J3AxoiqXIsgNRSK0BPqP4Y/drpMxTZwRSt8fZCnMvry/pi/rxL1ybvpXgMADjSFCiQtvlqBe6MX/NN83sO6HPgMPd9GebrRYACFvcHKRW9tzZkWqPpo5tuIrxa0wCt6zGxrAUpPdycRmuS6wCs8aIN65AXzGNvfqFnT4X/zQDhKylooxDJNOA5Bss7jB2qsqAHKCkT19LbVys5haVlLYT+a8GzJ6bQJa/XOW56EFanSjjPGQD+vKkAAWcMdd63I56FqKR+kI9jrHfbQiXVo2xjQ7xT6NZLHiAAqX3ZyxSxNs+Vo+i8tUenPTmDJrhRNwf3y3oGyLb7R3tDT3kD6fakIf2cEakpw5JLVfFswLb6HXsTWBzw/qggtwWssFUPt7UTylMcqIWhFQH2I2sBb5Rye43np+OBIjP1PVkuRhQIWM0Cz7BL6gwzVk2pyE867MZ65EO+A7w3MheWLgDc+OhW+9doOvdYI4zPDFBzdeTZITfoBGFI+YWK5TgQTSFh7OZY0v7r5+3cizPJ9831sPhRS+RpADFA4rAJZB/jIxVmR0OKEGOW4s8UfD7KJMOHad33OMzxvTt3Tx99+NPT+++FBb6d4S0m/bX4J/2EpRAhEOpkHKFzAKIgWKSH7+FMiuJN/0xXjW3tQA37WPJloLl50nBDAUp+34id8Dad4QNjuxR4/6BPLh1NXeSdjBl3IS1uS9oAL1qbaVEi5YRTAy0CQox4zlKn1IlM1tHK35OXEkYjK1yn283Klmja0yMrvCYd00EQAehjP73PQXZUqc1JaiFS3uVaWswx8tEiK8QOMFqu+MgC137JYaxKHYNqf2qTRALYzdqXI2LoXp6wOnMatHm7Y8aqNxp+r0PgeXdOO/HTTtgfEd1GvfAHplKORdYreFpw9rD5pOgNw14QDUglEtfzumdt/nC/las3cj1H9jxhrqhE1FBO/cGgtjDfHhMC55mNrNO6iCYdV/KNiTkIIqB4az3W8zzdFqTZOmzSY+MHVQCWAOAIiJaS52JH/VBTPGbFuk72hw5rTUr+A9GWG0GXJbKSKFX3s3Zpw5t2jmohD3u3c13TSHbyK93lGr2bZyyothZ0t1O/CEOLAnv2XYNML3relA33KSExfAEbbcCZRzzrS3vrA+u93k5XZKaR7fzTeimsuR7MFhVhlXc4ixDHKe/VKPuhw1z7XGPzZtIhdZXrtMA79SOPv3ucrhBfnn79m/+RdIg/tq3ozZCU99Mj+KN7H58e/OSTMcEBwbdu344ukbNuUuNsARuydAjOC32E0CO7BwH5T//7/8Y69EGFV9puI39vs9raJuGPH6/xtua9NKRffG2hJgy8mHrBBaYUKSAL4GgL5m8PwEcomtuyhH4GscpnHxguiUKqInYvdsXqdjKJAjOpCg4jdoeFyv2EhfLwbZW2M9mDrJCq0+ryXqoNpV70sAvBFHE6DA5yBKWyOG9KoYkBBW/lMN4UCs9Cvh3aH+PG0PJmAaOGoxrGBZYTStA/j02zFoO/E3b3OjBXtcEZkhUNFw7N6Tj+TIEXULkKMOcTFBKG4wC0PYAMt+dugoj7ZbHkQHIiCiSPxejB8AlKwI9zxRhgkVlLO7C4PDKe/driOYBryr7TtqhAD/VxKD2bq664bE2oux9V+qyimx2/UBQ1AEK8jK7D6IAexjrXEUar2q0D4H0dyrxVT2HJwyrvHvzj0LZo0rrU6epi7n2KkCcnHqJ5kW3EP3krMKAX61lbF57hOeqQewQEP9VBRJV81tPeylWV79mm78KUQBeD6poOsifr+rqu0Is+q1MWnkM1s9Gg68xBl64wsV5qgMVTIFge77MYMp0TcvgxKnDTMwAAIABJREFU0A3fhmEVVjOMgbMlB1eB5dWkALT9C2VFaTWcL1SXg67QLhPonocRbsu2GI1O/pFagiXI/t5IRwfe8uVEMdpWDFtUo7yUEjl/2ov5B6B/EfCCpWuPbY5MQ5pH+kqAq1GZDe91qlj+PrJ8Xc46Y5jfY3HrGGCVE+qXUqXTi3QiilQfZGDu+k37P4bAnzvSPOHH5m6XzgprkRSF2ugA/hbL5L5ldXrChBDHHtUnJzdly4WXk0unGKTWw/nkRIFOdIrK7MYgwthKo3J4dTUQvgzwzjO/fpGOE5f1dJ0Rc1I9fw06tj75v2MiGTKnEtPekE8/T19VZHqmpE0Urc3A5f8u07lOFplv6D0Mbe5tKmTBaeTkavLCyySJ2LSTh5oO84zHpC4Xnp7jSHuHvBfHDtiqjC69qK0uf0yKSfsYTz5aV0+eyrxnHaSj9ZpZQ1PB5HpGloC2mV36fzmkzp6wKuyJxSwISl/piwCOR5HF775/mF+/L/i/+877p3v3Hpzef//+6c6tFFSmN3RtT/ZTFwcpOptE6QjItx4rbkPL/DfqOGKjZAE90WPvXYAwZ6cfnu47vnsu9q7uJaNAiT0Angq66L+jUFA+K//D/bUJrU5jNwCMYsGe9xbz0iv0QWRIy8BOv5Jn7e4u69EPRwd73TZ0nLzq9wMqEd4DNJz7j59DuwWYBU3OOuJkDpXpctc6bGTKpySFCBYCyV3D4JY17D9sLP3DZmAgR1RUXq11KdBFxOjDlo6LUhxgy9qXuW7u7ICv89M0q2Kvxldm18rGlLmorDYCik1sdNeTeIYNfXKmO7gof6FwsdkfngNICxBqxxiANO9m/8qWH4C9DqJ3OFjfRrVtPZuS666H9KIFJXz6hJhGsgGgluKbznNWnYMjhYOEvxkzXPKEwuGcz1FZn2+FtldPz3N/wyg20GbDomeSlmpYdYPDF5Gk99oikR73mUXim7apIFCnCpHp5lPPjq4eigPFPvZ33dEO1ThY2taoSEEgA0CxB+jVyYp9ljLDppGjEWBkt21uZzwXXfUecvhzhunAy/a8k3g5YY4Vhp7tRmqJSlhDBMuA5rqAzCG/HF37P2OuXvvANV3Eonw7MhKrOdkwUPT1UwXUscMPH393+lPA72++/MXpy9/+qQSVbkIf3/3wdPfeh6dPPvssTPC9043bN063b79TkrLpXzljnC+LTxWIZ0nRQorUucnzNUPqnwOCy/hWuKwFtnXtK/qyh/c5itwHtEIb2DsDj1YyVjj+Vk2oIrNtz6QRHIn+Dnh7T4pxc5wZq/x78dazguwzENdLdIprHk43G7hQdOPwhV3gYVaEMT/CTDznYwQy71numRntS9AH1vb8bSzdtI8JfacvmQAVbx+7C+SSCQYZGE6qU0DCrQLy63KwxEjaxsxS2XxKiDYkVLxymuIIY9QjpZgGfDxxeaAqO0rxSOsoO4FeOXv7x/oPy/UglQFxmFpcNYbXcS5f3GXKZ7qjY5Or8BiuN8WA7ITwvUIi+ml/XyBAXXoehUHFz6VMes+zjSmzVO+BtCzU1XvIU2suGkW0w1GVXqRX9dID2ZCgg0O29lq1W9jBGmB/PpS7r17PdV8omiRmhwNQheQdnJNDKKpYKcB6P5QQNmLGpb4AR8vScoSsmL3g9Nn7M9NdxB3GVG/F7OGLpM8AG+sdGwUQoCjfu9MLK3MOENa/cKVGpyk8W/4qWIwYJqj7hEUE4Nr2heJhfITFJrdY0efyTgMynqQv4qtnjFxye7XGymcAtivGCkvfOUcitObl8SZ9x5l8ic0S0akDknOYMyTs/Dwt0lqEdrBUnQGffb2hr+4tcqwYTfu0OXbdNYU4nKxmnuh2Yc80Lk9R06MAsshMHTRsVwSmLJIWbukK4fC0H7Fc4aMaWD7ceSDO8w68CEAPoOY0F5haT+D+ZtisnEVdUzjZHRJToJLPc3qNbW4EIU9jbGSeUzeM6v4O58ga2Z+2b9wedcuzF9IwmkOfNY5draEtGMjhKVBhcACBFl8ufF1JzjkxUleK2KtXD0/PXj9pHueo3IGkVlFHpq6n1+2lFsHRoQeziJVhGK1ZoiA6BigA813hTnl/6zagQT0nMu9zkRe65hkYbeOy5xR2Q3omK9BjsnPd8Xz+ETFzMDGN+X/5W01t2zu9qhPq9JEZAzGkrgEyya0vEF/4kCjpsPBW2OOC4kupoAdS8k5NdW7dQn6tf7r194eXiaI1ctDnyu8MRsk+PUyfaUWa33z/Xdmu62Et30+Pz/t3Pz/d/eDd062ENu3BlSjbso09w1KZXHgsmLSD1Q+s249fRZvKSFY9Zq9yX0UxsxhOO50DbEhLI9vedWs1FrLsR747dq76EXtNbrLUztRVMhz9frk531XaMa5xeqobgHTgolxjz7XzLaqifR59HU64E+oMmaEnumJyW/vMrgE8RLYqA3SFepp85ygwLkB3L8NU6kghkPK5/NjnruTZdF+5wSHVgjNO6bmtqIintWjsVT5nO+iQjURTco0rx7CSujNkmX3xWc5WffsRXbTAm1S6Xmch85osKW8Fhd4tV2qBZF9zjL1Vx7ZGfq5mDSXq0OPrvVwzeNglnXHSveMWOLSanpfWW8u76od1NGpRVwkpKSiLFh0MTb7D8bKlIlyiN87DmOQOOGoRYdzSpjKwdwPpLGBT3kQl41D6uxZAY9LZnIn68I7P+3vyoiC8OoAsaoWYd8LCwybOnyv7e5FSp25tQaa/kIGAGLktAWjfdD8pnExditfecw4KT94YmRJRR+royMhFVQ1RKhCuDU/ObRzKlnM7i3rLk70jv9l60uk/JqrWGqo6Eh5PlJqjld/nOi/VheS2VzD5MFRk1r2bT9v1sN45u7BdSaE8J+f3wCDSBrWDKznSAsHV9tRGcbpKnB6pc83ZsFDUjcK/2MUUJT9MdPSr3315+rd//39Of87kONkAtxLF/ODee6d3Pvg4o5M/T79gOcG3whC/PUcKQmgq1UGq0XN5ZB1MdGlqVyEvSIYLgh0u3SAK1gYq/jYU4BDUPHgF7hC6VpP6X4U9QDAbmKSa2Kl8hjEuCGKohSnbNbaL1okrFMmRy6VC+DxicF6Rr44lFFY11YSnYeHQ6Gjtt8xhjwBjeDr84mh8P7HDyNjMVd6fGReVrW2qT3Alax95vQWpBQUatsf2hPFrYVtZcYU+0iBU0zsECz2dRxH2ePCSsMLNAStXPjBGcfSQnZFRf9KFL4PisFFYhyIoCqVELDEL3Z6H846kgwCT8xhtpucfc+paFarGpecl7nALuRxgtM8z9riGO3/XZHbKnjcrPZPnx1M9Dn5HI/pcDtWmEjPiB5CrAZjSbEpAhaCIaYcVPqE8ilPG3tY7j5Drs1gW299ZC6wqJRDlWYUO1EZ2hBM7wZAocVqwU33XvlluybsdwC7QnVbL+o2hP3vpZL05jXXUgJyxHKs8H8DqlLR6+hFdDfezvitmA5wwH1dOt5I+YLSvtJ6G4eVRlokZK9Hxux7DemKGco+LGD7A1prqVDAADhzz1DEReeR8VsGWgRkXTYeIwQwTjEO6kbOzkFiMeEAmgw34ait1hXJJgZuH7iQ0xurIeSo4NInu0fPTo4ffBdHk3Ekr4uABZZwvvXxv3V6KhPQKgBswdJ7KjGZNcn6a96x1UVIAnofNe/Ed5vBguJKH1w4kkQsDX66nRVrzyxjnN2E9e7c84zI72V/Vva/SH7mDHzihvM6sBYbz+k2gy/hM7Q3LffUdpWM8y/dajJQ/t99jQJfmKV6948Q72KZauQzT0l/k0imykMfs7CxESMmOoVpeb49P88b2nOf0qdfx+Fu4mHzhl5eeNr2k7aLkJDIi2ZumEeRP164lxUTYkWMpB044Mv+2stv5wYwUsi7MSfm/ZMwAh6Caa4q4jnMNKDX1TL1fi3XKVVd3LiLjPG/sc9uXCcECiiSnDtr0EVkwuMZbOW9tXxXdUwaSnpDzQQ0UL+98Ldd+DoF2R4CT3tFyRDFZvnDZZ61D/xFGHTHRSYl5B108DFh5lHV7lBHe3z1+dAxved5x2x989NHppw8+O737/r0WU4JLimTKULP1wALipWlrY5SomOZPkklnveGhsW9lMz1ZAOh4k03NUkDYgqEd2e5XHfWSIl7cszPSzvF0aFBv11pNivtdD4hrWywDFapLm+8So58zJDrZdL71CR8RMEKoQzRoSkqZvvFdeqbrtnSLRU7V1CCIAqSkVtUBpfGBy7FzTX9pns2IE/UJ7mGAzljo6V63Eql0oIC9BhnpNeJKFhUwHmPmG8YuAeOMHqa9z3jo8RIO7OO+W4c4f8mhqEUZs9N2WzVBzpw+/50rPT1eBtE7tkiVguFQx77qR11QBpwCYGPr1/fYA8y5KWPb507Ug4L1fHQ+HTawsDWhSwsOs0fWPv8ZrMIpsyhtaVf0OFzSiCVBYWLor8ob5945FUJ3rdFJbN3izuqKdnbJUWUPAO2Z4pABXmSYA7nnadF6o43BSIezsBzVrWvT9MlTh9uIWI7EOvD5gGmNZy3w5CfPerU2OF+TuH7IciPY+Vf3Hp1NpMb0ocllW+2xNxvaRV7K5HK2pMBWRyME1Tq5Nhu9vPj2U4YD+k70ympzzvMY1Cy03/LRdo++LMYhFCIVbQrgHaQNTXaaqtNI7EGAaFO3Y1KbThc9z6AnbTkfRnf86Ze/P/3ii4Dgr75pvcTbsRMfZVDGvY8/Pn386aenuwHBd27dOb2ddAiklau9pUar+zZ90c43+VVEchEkTms+90//6T95ogE7QlkBlP6QnzV8CigIhcmxXfi7WpOpoEwUv0Xw9SxseBqLESbW5wtkgYV6GgTnAE7AsB6qwp02gOdf5E7oFUWMJVsu6aaLLJRh55aX1DwppqEyEKEIgmW0m1Tu460Yrf+Wz+WzVXbp5mBD6kWH+e2MaczNwLrKRSwWYO5zm9IG/G060TpbDEieK7Z7hwohUOMll06yiVsTpjISDaMN+PVQVtkU0RUUblwzBsSBIYCS7SfDBFNqSn9WA+CwDki1BZrbOrB934U/DlWyQ+4Zm0E/r55wXxHyquWnbHyIgC69oPm+WIuSqHX3jz0/QDUhxmYyiFUE8hjJibvb48LpPU9BMC/bzxmE/Ap0Yj8o2OYzeewYLAaw6yuVhnEf89oUDY9ABiiUKM6Oxe21vTMQwZOev9zBI/34GPM+vtPQvN2lzXi09TO1ON5nvR87WSzrqkjAczbHPA9ovLDWX+SraTPAE9ekUQYamGKeYQJ1FKMBbsu7TKFc2oJ1/zmTdTbl3K5rhNDms3Q+eP4yvVefYG2DWzuQZvetMcWKcsx45QYMBHQCCLbQWsnR7J6bkIaRwl4C0/lPmzSGuzl/+RAQfC2s21XTdAy5aEs/RaTYKE4PIEPOsn4dMkFmAgTD6L0MSH+BYehQm0Kp0w8hpG/IMZYuBADLocw1moZE8ci/s+7d5yi3MMparbUFEL2Td9NaTbpR+2trKQjItcXfQBAl9io9gp13OWHdqzpVAWbArxzSVmJjoQFSz+B2Ad1SOVJgsRQV5wRicD4X2cLkXGZ1rtur7J8qYgA9hTfyC1/kOZ9hruPAPQtjL/WqwI/OyHmRNiA1QQU5R245fcTa7ytezVMzVVDbwerRIj06UHeLvGfCoAZf1EEp8Ei+rwK9rnEX7nj2neOC9wKsGcgpHYBXesaOehnuNpjc3+nYgJVHrpWI6POqAN9I3x4Gr84p8Bl7JsLRw+M9FezVW+j/1ph/52t4BNtsIl++nL15ljX/5uHD08Pvvs/o0zg+Sa3Bmt5M2FI+32c/+ex0J9XdtzHoZX4XiaA9gGi3WiREsZkc4TlnxWSGaZiQeDj4dYTJQz6ruJHMtIMAya9esFzSPfb8dW6dbYAOA1u74mz3prVlPqrvvUPzWr/7Kg3hbK89XXUlJEkjy3LerTstzrDSsVgVDk6vFZ0AzDffeLaw70EXVOdLE5OTPl6/hWrVE9N9jWNysBSd69Fq+/Os0vGkzdB5VUPSUNg4zhUJgM9kXjln+Yy0g6t1epcTvILsqtbJWdZAHn2dtsM2NeWstoyzaohTLVp1euWqesViTbcjMkSJgA62q/mfzlmBbYHAAbLodkNR0jlFFwLnqOsxMq4yb0/oWUAz+1QGshEi0Uupa2N4242KPWjl14rS2YCm5XjaLtj+jpyXEPLcE/T9PVLNdXyvH93Jq33w+3rYmE6vwPna355rmDrfoFGsSltrCUQYz8Bu74Ykcm6zX0eglc5VONw9KMA/d+lhye2PQVv08Yb4aM3o2Wq7ba1/6xymfqFOlr8SmWzMtjZqrSQB2QOPkMemLjR286YgkT4fxrP8h17xPp7b6zf/+bjHwZbPoT9+XtgwHGIdOngnETp6SSpGaylERc+1GWVqlRXDf9LYZnd89mlqUNjN777+7vTH3/7u9MsUxv3lz39ubdR779483b17OyOTPznd/cTY5E9P72dYBvvjeRA+rRfrOonA0vt5u6Ylmua6dMS+0n/5z38fu9BT3QVxyCssQkT+7H2EPRsCdb5G1/I2zj1pfRxdTuU0r05KADo+Nxfoqs9SD2aC17ykncxNhjlCVZ5Auy0i5yU6fOAwlMs19dhjrBu+s4GUdBgY88Vfh9LseEXS5OV8BJjOvRkoYbgr8kTSaur6O0t3kGuJBWOwq3B5WUfnh/a5I2Bno1Jt0dt3iyckZ2FZ+PSABf11nTKOKTllGsdcen8K7lVZxbGWHQVdid57biJc36JhUsn4RH5e+vKNuhGHoBYYd7scor07ANsWZw75caDHyh6GQLoBgONtGLD2zW0pxQwANkvxRw/iXrzhP9/pAZphLjDs+2INY9h9toWKB0PigbA2TSdwPjFG0mUwMF4jNzNUI8BRjup5tn37TksZ8K5YBe8jFLMnrqHS1uple5ZS+LRI9jHXa4cDz5ZfGhF2Gx6qLZR75Zrn/Glg2cFjCHmKnuVosl6FzTGShtDhJpS6nLudIPLWRuR1IimvscevY/xevXwS9mhjWLUGIg+Ysjkt6ycsb5ZyY5x0c+A8Xij+OsY4y7OlfepNY4DJc/67IRWCcXAe7bsNr+OSdc8ZBIDNXdeODPhq0TBnyv7F4TA2WS9r+VPOCGDdwlhOHz9a2o0nBoLrtQdMK7YLG0xOqjjhlILyDDx4B6u89CeAkEFH09retsc6WEOpMy+MYA5Awhpx+lrIw8HQJpEuNLyDrQNhEC5ZL0oz6DvXSk6uSJB3srfJebyUmoXLl9w/raLImDOd9TAsx/c4NPLAdKQ4j9WtAWzx5oDXpbYgTPu3U3RDCz3IXWQilkzl8rPkAuM/5GwrkqOj9HNtvmoNDSOZvayBzq8TsJ07BkRuXdMoLqqL1tGFPGpbV8iRn824kTVDTk1e7LNhWTi8NWxAx6ZSvekoUx0bp1GMXKcD56btvKYI2popLKM0thYm+Tt3xGrx6NpnnKH03WxoqUMOIjCcX+MMeI7zOlVX6CYE7M677GHQmrFtnbLWjx4npy8T+x7+9dFY4PTAfhH9LKBxOxGIj+/dP/3k08+SE/xRQpiiiNOt19KZIDtbp6f9tIVv41QJtzYkVYOc98u5aMtNCqVRrAP4JjqgfQsgcaMpErtGu9jQX0L8BZcwMRs3gM9A0kkt6CxRaz8BosgMwy2qyF41jD8msmlBALc1c0bkR9JNrvGKHHDmDwddqBz4kiWefZGTLypU5GM3IrsdG1+dvjS35g5rQdfUP6bB/Wf/qm0xliIgB8gfqwzQjeeq8+I9G73cczhgvtui6cOejKUbmCoo77pOTy1vefYeeNMxxzXK5OVzjRroFnI4MBhI2eRtu+ff6vc53wXLIpy1FANaHPax4EexXAkMjrhoH5abrh9B14LPRkBEMg0YUqgrdS4R2/SabvomPYsBdLYRbOn6UIeCZePn5mfPaxfGRnq2UnAtZisE7Fo4+0uzPiTfsZBO4TtFg/7xHKAORURm8h021VrXNB8Elf3M3rnvjawTJ/qN+SbLNIsXOdO/ZC+fUCwMvJo4SAJENjaN9tgn0UUkcj6tGUsbCdi/XIdMsKtWubClOdB+by/84MAg5LWY5EiF4zw191Tk0bmI3HMM2c7awukq/ZcHLazYZKpdd+rQUSEFX03PaY9p57CyXouwlIrm5ar/Tpu/7KWzV+CaNX4cskGGwLO84+OvH55+9+Vv0if4F6c//+UvtbK37yQd4v1bGZTxk9OHn/4s9QX3AoLfr17QrampuHa9EXr29UhtIasIFbq3REjeV4s0VXh2cQrbbm+fR1QegIuRX9O5KoG3NPDPB4Ss5T72yJlPPZ3SATuUSh9htEQ3o94JIcxi8eRbKFQVdoRLXT1/z+tt+KsH1iIeyf4V4G4ttdAXXMjmzBwNoLQXryI23kXn0gPWYXh5siniMZGG8RbaaVU5waM8sGFNHM/1YHl/5+A1NEUzVR1VSKeQPYENLgfaw3o2fHUyfbLM+gyZK8n1+eFgOStvrnEO6dfZdEAnNMUSAJB7FRhPUc5TJtjnHJtuTFlMa8ngvmoD8R3q5iUdxlQoBRPUdYcwqyvXD7ahrG7WwOU1E58ckghRFVqXnJZYj9F1pMDW7P1NFGwYhLHO8+sJuX6uQjjTFedrlIXtZ+eRD4wDJlMiU8S7li+toC7v1nxLxVb5kFxNY3QPFmcFSfP62mJIvlGMmH686yBxdgxcduy6pexaUxB5qAv9fpOftrw8Rmasjly/OkuqThVEXkmfVFl6DeXMcFwGJHIXqQ2KG/rTKBB57nKCvYoUnxq/cz5d5SigIQDzIuD34mnYx7biCkAsMLQfmKCAJL2p056L59yK6RZCOB89CpWHi3z3FQY4FfkXuiKUBT2e0LnNOl6P4/hW2uHoOkHer6XXL1XW4iQKw3Pn+sB5+7zm2fVsfBYWt++R/5pDl7Vopwl9QjmTWsoxKNu9Mk5kkOeNTW2OtI4BWR+FfBwqjWIuhZVWhU/G/F7e546a3MPIUvaveezY8+grvSKF9V8DvCY0YhySD9ZIsH9yHWOUX2awzcukaGnTdhE27zxgoUM0yugYJX0AQc5m+ltiPzcRyuS4rEWeF3B/Gaf1+ZOAIo6XQpiGwTlFPAxykV8YwSC9jb9hF7F3M1AvtWFKr2TFOki95idKVSiLJ7VBbh2PbeRAvW9wKN+RP/c6jC3b1ilu3SFArJRgmXPt4tZzGSMrulGFW3lUQFfD3pCvfMuzI7g2T8iEtac4M3bUC5Bj/bFsdAtm2jkcY85wDj/R8zhn0w/jMOTa8vieBAB/+/Sb5LmTQ8XN8qavnt5NOsTHcvk++WnSId5LHiiqxMbNwRsblqeO3HWyk80sKGWfloOsM0rDsXRdckbkj5IZ55N80rQ3clZepq1dJ1VoUUfDlLYdI+ccdLJVzw0bheESuaSPgMkjutl1ZsznZDjjrdivrRhDWefSZTg8wHDXBts2hnlAVa4922K/FCCSaxqRbs390l2lk+zqFdtoDN8BQGqUJ0ezQP3DwYFEJrMe1+hgJpojQJ+JkCg41emn51koWA3LdKl71H0ArI5nJMcbV75UPeFvDTOXRTDQW8nrJnDgZxubfsausL0FeSO/VkA9oKQtHZl6GbkEBumVV6l9EPWQblNdC0Ae1pWs92UVbuYPbJtVfpUz/SgdbwxdefT9twVQd27cOb2THNGbN9N3ukB9qR/Alz22+p5K2kPfpRfvxg+Q1+4eStR5BZSGFWeueu68KSKBMzpHqAyrHO4k8QLILYb3mgiwFmXSZ2ubB7H77A/6pkv7KwvvwtT/ZLL5sWQ5gFAko06ZCGZTEhCN0SHWi1Nb52iglf7g5LQRwRn0RzTbUSrvoEd52x0ezvpc97H4evq2QLjYzOcbFujakNnhLbVcffuCfrq5HXS6NiJMIy9qrjlM8FjXfXs2R4uTJtJ56B43QeKw6U3JOKJOlc3oEbUjSaf65utvMi75d2mR9m+nr776qnbn1jvX4kC/c7r/6eenj8IGf5Ai23cyMe7tzmqIjQu+K6by/nlEstahW5j5HlR6nbOd3/63f/7nOAmMs7fysEP8CmW0tmn1bD3QKYrmSdpYrGmUedvZ8KCrxBgPB3Obu2rCKa0+SRXDFpB3f07Abt/CA2QKhb0y4vIoqhH2a07ROR/o6JXnIbBHFq9AnfIHaJvLy2NVUBL2V8gyVdsi9xjeK34eA6OAYqBuVf5ktJtNmckpOg7G+agsjOA5HEq/q2XrfzskvFRhNs4CxchjPFiG5upVpvLjCU7DnH7T7/9NyayHnlNU8Tq8qn3OPdZ71/WtM6DsYtZ4edMFem9yp7DvYxqXRgI4AZl0xASyD1Vv+9yQ248GwJfMMYDYXsZ1jd+cj8rJOWVgigZzP/1SsHn2hPMrZWFVtU45h6KaK8WMNe/LiGI54ADtRttW/x0OgVRzTlfZlD1G14CRXD/bwuRcBnuwzgFbG0ARy3YA47qvDiIjCwV5V6yTJ1nYBOBrc29A72jn1rZ5iif1u7wpikDuyBbZAaJmkMoq5fed4JbrA3vyQyluf6a4lna0fKQz2wCQv0jI+HnSIC60cQlgBJLJKwBeFgILLacvIfeYvIDGycF5clz3I5v9Igy0A66g60U86hePA144lOlqcEnxWAS2k9mkROR8+a9nJbmZdQSsAbE4jJaUCPn1rmUwwgvpLAH4Bg3cCCi4wvsuY02n5flMoxNqPwCGiA4FLy9aXqXiISywa9oDqS3SCBSdijSZsHapDE7LrlrvYmwzwpEiB4I1rG+oNeedRrom3Sk50j3HdQ6qetflwLmJc7F8b8aKURrIEnW4FlDWNmdYqawhptfQjE3xoq+SwhHw+zTPgI3Ru5zDaFQ03TjnGTDTdxwQEX3yzsRraV0rSMyvLVSN89S0iUUQOgaZ482kNaIzxkT6t/IMAAAgAElEQVQ+pSoRKROZgNJ98fkBnAOoGSbB5W1Lw5bdl3iYwzidwNBJPWrevTxlhcl5vk4xzOAHQMxZUSvhABu4coPe5UiKDIaBf2XPFQ85P3qpOp9HOkR7cefvn8ZR0B3i2dMfTt8+fpww5l/HAGcIkVy8q3mO65kq+E4KIB/cf3D6JCHMO3fS3P5tjhfjuzQPgL75iaVDRZfyvEj0Q1daE2tomc5tlZyIRmPkZsrTb4rAah+6rq59kDF6XK9NplxFazknojaoO279gF37l/dm/KVBSCfx8xIerjrqBvPXlnNlkoFwcoSI2eAlyog245O0U429jmNDpTek70psB8BKFti2AmV2VHBner59VumdRp1sofC3dCAM3QicFTo7h0ihPJ/ASC0KXTnljXlbmo3ULzI8hdopmDmDnn/tHNm3PEd+3riQ+5OjsskDLZ2GZ285zy4Dq1dxiy5UjIctvfxIuexbvl/sw1HjCMsTPsL2Pny07Ss8PS5a66L/tRqK9HL/9tuHp7/+9bvT7//y5en7779uQdRnn/7k9PFHn4YV/Dg6M7IWvTITa78WpcPuD454NySOHbSmx/PUZm13+7++zFIYpDo06kcrsRuHq+9SBb4BbWUfkTDWtb6b1T9kI/cjjZa7XSy6GrDVHAaGerp8aYAdiET9HSllCveLR+kMa4TYOMinSoQ9rD1oCVwjDsirpm046rOavX7dx5JLHpxTNP1TE1oMsT8O58hV3jP7SntXk4lmA7iiG9toL5YfNCd35IfvDiYNELN5Uva8PLtTOavSElGl247ob9ZCj/3HD5+cvv3rX8IEf3H61Rf/fvrz11/3Hd+7/fbpg/funD745NMwwRmW8cEHpzuJBtx6+3Yj0yMzyzTUwYBxi2mOVLYO4cq/HfX9r//0z0xEH6R5qfKqVAbTABr9AycUSAybPFv5dQV99dZ5jIz/6O4xamT9OA087eYEjX14zhOqx8nbPvJebDb7IIen+CRGi/KpVl7rMYt8bnfVcA7loOVTDbDK34GSS+3oIGfJ8AoYFMV0SqszucC5b0O1O4DyzAqO6vmcPduazfzXE1EFVkAKYJI9gEpmHCGxWfWyoC0SZiNprG0kTTBygWfN6Dhc2GDy6P92kBbeFHpdo+xdk9KwGK61g7J8alT+/lw2g6HtER4rWBYhn5cQPwgwoNzRqK5Zw6WlUm+fY7JuEH02xSN+DgD3/gFODR0udNEUhToKY3/lqAphefcGQ1TIAg25VZvn5+U17sbWYKWr8ChiTJMbbArGDoE8Hp4a7cA7Az6B2bR8wqhILeB99+VYQ+99dhKE7RvCBFi2Rwx5wbUDiUn1zPaQI6Ay99iycqPeQcgR+DwOCha429oiThddcaZenERK0ZbevdcZubKeFeAalTcOSJ6Rwn4Wr18Oq1ZFLZppv2Xgy/7pMxppyANhnxWNvnienroZFfnS87QwLQDPKEhrJKcxwLXjt7PfNwLeNnOesymVZcwMoQFwhP8xJoZdNEzatqY0Ut7FGOa3eet6miqwkW6x1A6Gusr4UN6KrV6kY0W7JATQtNciYALMRk9wDJxD9ktu/s20bFJkIptoJmQGlHG9MDQjDsFzE4VSOGh9L2dvMYRY7k7LkvNGuVcORdcx+rm4fFw5XR1+Y62dS7Jkf+IQN4/fXq/458z6KsCQl9wuF6JejQ4MRL66sH6KRCMnQKeUCbJjdC9Hxjjj/CuvWtu5dhDJXj1/GVAuD7nkwIyP676dNbwgC1o0ko2C3yPNytnmxOcrGLXmrgdQduS3fX59g5gUELZKvEYBnYPl2QhnXFABw6p/qwfKlAI19HfOXtewCFwuaxh8jkMZQc/LcXJugXkExjZJb9yyRjXOzlsbChX0vpWHepn15FhVX2Caybw9pnuu5tm0HZKxEll7nrSmb79JLl/ygZ8mFUKeplxFxMOtOJLGm34W43Xv/mcxXu/m/AO0dAydGb3iubPeipLb1gm4qNM5OW/KG8+oxdXendJZHuwlhXBle23L2s3VwceiZ/Wq80u225eF4pfmQBcdXQ4QOfRSiRgAIEad/aML+xR0d7tJJwVloLMAr+BUSt/0nnG0dEWZ3UQLfixbh2SZXK8QywGZXgeySsKdiRUF2XmBiwJy7zlnv/bw6IRURis/Yd/KoFZOss8imWVVgTK52DnzsYNsOH3uzJfRy54CQEetXMWtDPsR3e1Ut6ybDsRtQMPRzTUrp2y98+B52XMguQsx3NBOFcyYtKjKZoV7arwgHMCTsz6yxX6+vsTZG2xfxyQ51ANpwFMLZB89CwD+a6aIZZTul//f6dGjb05vJx3rZ2EFP//p/3r6+Cf3a/PVBbRtnwgJhr9nJFEHUZWi46XDDBBOjxxcU/e9B5uMOx99ZA6MFnJnXpmcWMt0uOoezlm5xGk9MKU9LT6gD9RKdaJh1hR50uLB7mbv72ydC963Pue2nlL0yKMzf+Qt93ueiaFa4SbhaJ67Oi0n1F9x2HpU4bbFpzxaV19kuOafvfM59SpZj0ZC8vk8K5u/fuNs4SLFffbu8lqYHlxvz4OarstXDL5Z+7ESpABprlFnrmwvezAH1HuKvDhHgHDlG8CO4607xJPvH2fIznen3/7mt6df/vL/TWHc173W+3fePn340b0U2P789ODTD0/v37sbvXK7A5t0UBpGHG7qYBe5xmQNw+9UeJfDiXnr//zHf/gRA7eWVquafwklmlpV72SCK+zpgZsjVtA0JL1ndjNGIIwABXUwnx1FyIMu5Q1AZ7ymsLWRnhUUu+Sy8255xa9QfmhrG5KDfeVHLW+4VIeA0F05wArXFLEBz1cVLeX3RiXK0brBoOWlQw/la1iuKTlsCaDqpwdd0rdYnswEvYEjDALl53gwSEX9GD5tQvjtAJYDNSs9n3rKdipqSnIdNLpCx2dXXVsF3S84dECe/EbeleWed9qwFgHmVdoX4TMOSD7Dm1S8pNCi4kwQfY7CKjjeAa7To4CAh1kQugPQGetCFj3ME7qxf8ci8HIxJN4Ok9Ife7eq+4PxLH+RazGWPnDAndxrDODe03dKXjkQELKXVIGPje1CSCFYeE5qzarOJcYL/S4XcUNNpqz1YRVC25sP6Pad3C4/PN+LonmRA4mZaVgS+GjV6sGQeffDU8X8YaDbvk1BLbY+xqHeI+Wf+wJ2bqSnLrnDCnO4OHjyGE0N+lEuZ9ZVGhBPfQxqfm2erwWgfDFHhNn9GAQpJPk10Q9eqbzgl22XlkKcjFB+mb2RJmC0plaDOlR4N545IM5JJKnt9uHtOEtZWd0QXkWJKUIzitkkPAyj7p8YLWfipv7A2FfOo0iKkcwU3ii2suzO63JjAw7zXs01zu8vyZvmVDAMwB5QfTn9awGGJKhdPVIlsvSVf8ycokPpGUKfLaBJeoU0nU6Zy3cNyZDrf0Wxntw5MpLiiCLNeMa6ZgAiLw0jgSvyDsBVc5r16m33winoc1pX2XlTqvI8neJH6uJotM+y/p5hiIEBkyPJP3baxfONvEM+3+4JYdxMMcOslxUN42n8shPASJw2xa/1BaX2c56kdjTHl8L3ChQzcD0m8ez4bzwppy+yDpwf6Ug9UwFOLdzivEpMzj/XotuqqbVo45ERBA5XHCq6jvyrQq8RYEjq8SW3zp6z5gxXi1jk+ubP5NbELAZUy6kWlsjRFIlQ0Oi4Lv0BY30l3+GsntO1tJTUWtE6vQq7+TIV3Y87FONJWJyErXU9MQo8j3E9Ebnb79zMVKc7p5//7LOAlRS1fPRxZCpFcyKMDaMDuuzDWC76axHDdVvwmTpXmLnCUd585LPh4tgLDpR6BHq0n0DQWCMs1PrVih64dCN7LZAhx1mzpimxRfJa3Ju+YDLsRZhFZw2IlU5QfZkzl4l8FKIcSRNJnT+MZYvC2CbdG0RBuu4McS7YnvqlLgYS86wbGuS208WKRFf8OFvUKJfdo0LzK2cMUSCC0paRCizLui0tBLBkI0kyfQ/MdnJhI40HEZNfe1YqFgeAY6sw8Ydu6tKxS1rxSf8pvrNuSD9IPnsDgLNfuVASDfN+Qs5LJdGW4hWmncNX9m356Na2fePpQ5GZ6pI5BUL/LRxFbGyBtp85is/ihD97+OL012++On39u9+e/vuvfnn65vGTFEndOv300/uRq787fZiCSzUT10W9so76fLdonp7hVdjv2sOlC9S2VY3UXc+zHVBed5DORzCopRxvcYr97bAO8tb8LfrXGZCCca11TaJIXNZL7RZx5FA3B1aP9nwlJF2jPK0NYc3mvHXia35Pc5SEewOSkQHS2LKzsA2HMWtT9JH9lQ7Ujkn2nv0lFOxoJ6a6FsFzaXrIfp8dARhrxJQWft2bMW2NSvR3cBq12AFncUTyn9a2rYEgjyKcZJDeoKfzs0uxATCHMyfC4myys21fKXXNGS9DPUhe29paDNsOn4SiSw3K40cprP32yekPv/zN6ddf/OL01bd/TerPD0l9uH36MEW19+9/fLr/4EF+n+4QmUKp41EjhLSz8xddiGDA2QDoXQI7LzppP8n0f83EuPYdtEE9EKPCNUgW1ivYRalXNo7wTz5H6RCL9oXzBtUz6yBRBsLVgDYV6BRxPVAKV7+89aVr8R0h72IPNHXTTTQpMAYMj2KeCJ2qSIyRxWonB54eEQNKTKmS6iBsXUbIggrnJfQo9aExYN5Bd7XMtV8rGlnw9RtcSGeeLCHbNcquAawUr/XRX7Eg2GfHHR+Ual9r7LLrDh5Px+QHFPsBRPuuQKyz3lC8EGoHj1b4q236obVcabgeiMkCLd3CrRdmqS/h8dsia2BxguxPeqqqvAWWD9bbG/b5jk4Fpj9VOx/Gza/+7DEKlBs4mzIqWzrwuWpZK3AG64fHfCiY5VKzWGO/zmkZ/lQgX4Uz9gmD+wL74rpH0Uib8lfwKK0xd/J7WwlesKeVypjopoMIzzF2uSY5FDZvOItySS6cg1XVR+FXpgdQ7C+GUc5oq37Dnj1Lv95FR8jBpn5hFuToKo5TvAT0iDqUEbQWLa7cGgin8x8UpukD3AZ09dYt2FKOAKLuUO53kVHE8JdUBuDZs2BehTQZ00udUhigql8xoCgKYohG2R6XZeyXkmLU5CIqa/VGyb7QIULrM0YynzeM4EbC0pc5ijH6ZZrz7DpGNLLlmhSa/SY/BRFSGRLufpwuDW0xlve+5nqM9XL8LytSjeFRANXaitwMM4YFUKzoGQxdEJr1TGTwxxianuEwf01Zck6jIDvdjCFkkIHRRKkci5fycg3L6Hhl36fMvIOzqJhoxuichwZ5vJAWEUdg17P+CNYOFq7BUj+A3qoZlLaBCQkI3DMs7UYoDyv9TNGiMdjktmeNUz2Q0MwYkahzeNAZc+2KOpbGiNLDZ6SSCrZMZiPfir2W4/vjj8+roBmEplIgBnzUiWr+HGA4HYNh62ANjrt3x88CPnE4Xnh++xkF8Tq9hwFuJv5VOnxUJ3GgpSLk3lVzsWaXk3qxEy91wvoqrMIGOjcq8M9RrFyTTbAHdSC1NYr8BiR8l1GnjwJOHsWIyY0n21cSSdHa6F56BH+eorhPP/vJ6e79j1oQ+zSpQI1AMu6cS2BT2JWh9Sy6E9VR8fycCKB4LKsuGtWPB/C93pqOTe6bzqEg8wBHji9ZqU6tG+5MmhZo4hcwt8jjekwjALanoi+cJjZM8afOM85z0+pqOpj6XK98z4iR5tdXPy7dhF7XOcE+9fnLTP6NTioLn/frUAj5p3EaOtDHvrTSPXJr7Qefq3+whU0xpMtqkALQMMwY1LxD70svNo1i6SYK1zqEgw7q1VYUvHTA6RJrtg4a9mJ6pT32kVMuyZxxYKUUYfqAmXonbLe921lkv+qOFNB5zuWltu6G7KpDsQUzppW70iscOSCq3xlOEH1qWlZGzH+TVll//N2XaZv131t4+e7dO6ef/odPTz/77D+ePgkoqq4u260A0QPnrXpMN8ihB9L7St+yfw5JbdyY02tsP0fysInFCrXPFY/qHPsr77pkWf8CgFtUHcPNjiGCm4NcYiTfqZN+EIDkrsW5e/PKWbUz8++hDhtRu93j3wh9R3PDFiKitYvWbMWGbRVY52LFjL5j7YpEXONwgpqtbH0RKnCZrjjVVRz56ZdO7INLOA/53YtEU7z7uX/0nnQEX/Ej8pBkkleylzNJ97Nh1ml7O6xU3WxfkJIwtq0oe+v39IlWmpkWF2f6u6+fnH7369+dfvWbfzt9/c03/c67798I8L17+uDjj04fJ7Xqgw8+Ot3NFMqrmSQn3a3JiqKTCAQP2uslKuv8lQwaeVj1+1//3rAMB3NCty4MRWby0buIfVV/16Xw4HlIXnORPOM7ZqO1FTGq06b5nFZWURhy6Pok9VLOeTVEfXmDZUj62Fm4fOw6OhtDKAeSb1mdtlBtmTgFSn5GgGPsWvxmAYEQAkY5+ECvOKHtxLAWfswTmDDYsOPgVxKFG3Yo36gmwnakTLjQlNrAHcHcbGzC9T9dk9Dlg1i8BhyKrG16/fKml1RxMl7+DhDw3Na8vTInDANgtWAD4tk8S7lw3zzBs45/03/y/Ex90xiMPLtepGWsexApyClN9+6TYfcJe52VGLuGCqbMuhKVCamB83aFwz3Locf6DAd1XWfi3OKka18DbdEPQ4RRkvpBhqoOKAyMwg6z5/GzeupVykBK0/K7Lh3DaXF4djVsPjIN9IqC5nke/RiFz8r2dCBCrcGKCbyfNAs9gh3QvL98VUrdswOfnfqGjc37eCdq4HryjZpbTrlpBxZZxM6WEXAWIn81APlXmtDrFOUYGiOUbpE6RraG1fZtTxme50Bwcm3buoWHnsP6LF6wyohi+LCEgilXUrxWoMmYJefN76+G7WDUOAxkxyk1c51xeRGw1vxmDDMQLMpSxzKsUJgSbMnl5BW3K0r+0wJOftp5nLd8f1qiY46z1p0oGAD7Ih0SdIHBcLclUNMzGARtBq+lV2PG4OaBmyNfXQDUaWkmJzonIgC2E+gunjYi0NMEHKZrS9ustWpsClOXhPWEBViyi2XHD8euLe9KNbftE31Q8InZtR+o4dz74gcdLZYD2x7N3otByrsD40Lj6zaw7hHE8XVA6HIbozxVKjtXUaCcFSzwRVJWWlNqvw9HpJMM89xC5ySbWC6E6s/VNg3V1fjkLF1vPYIBAnO4Godq+tQClw1NOztSQ7At5MwPAG55fYCLNTamlNTRb7n2tYMRfOuF8bB5Z+oCoD6YNgzv2XVqGzyyqotN9QTnJfLqt5FRwNMwhk7jA+o4EN1H/3FCGWJ72KTz6BrFh6Y8ZTrcdy9OD9MjGHh5EWfwxwDGmyn++uDe+6fP7t9PXvDHpw/S49NWPXmStIkof6ZS1eCNAGaAcoNI5OrL09Y/fExxGd1DL9XBZ0Py3vphA2SyftrlpIrUOav1fgMIS1D0dQ/dzPiSqxIdCx1P5yyHt6lIuWiJ41yrPVTzMzUnBYtNB+iG5/dAbq155Z7+IKdzKDyOe9rYg3hi6zwvfc7ZzM9bJpjzuLV2PgamFOiVIGqqjfdZB4VSAsL51bkiD+R/BJZ7+fwVgEkam/ZyWeP2XKZHG+7OewIIRxrUBRBXxKN4fN1iDL3wXGVLRW0PJ8EZE2VtUfRBUNT81kCwKQNlXfPms4+ltxadIFlnbDYXjGruKRCafdSPtiA+z9hcfdGNEBTffPPt6Q8plvrlb75IL+onGb99+/TTn3+SdIj/eHrw4cfpN57zXGeBvKw7yDDK8IqkwaYAyc1nIwp4Pcd0aGtczg52vc2d5dYRAMmd1qi9GypQD2N2dMkGizYe7d4Iou8cgEvRVqmP2i8yaD1c3XN2y7aBzn5bdG7/rF0LLq0QB6Uk1HSPNR7BgiW2axwXUa9dyzVHvtk9gHpQu5AHve7nQG/OMn0+alEKk5eajvNsJNOZnyM/59fj0t0cKl0v5oCRu+nLdZxCXpGd9eseyYhkiN0BVBWywjMKzsEEqTNRrs/THu3h909Pj/PfH3/9hzg8vzh9nToDeuHe3ZunTz764PTehxm/npzgD9Md4nbSIW5c06v+IEKbeG5NIwfIk7QhVedWB8/zFd/mHf7lv/5DEcSPmteXotjhTKraAhcEsuFKY/22xW1t0c3bhtdrG85am5cjPNAWM+6UF2wogXLXIqBbcOTLYbdigNb3Ty5g8gPDdtlweU41jBiqVLFjCIjQJZ8X3gPcsAUtcoPqZxDXYN3+5uma8yXXZAwYcKeMryE2xxmz4IAAEbYU61hkuc3q0/Ji6zWPKa330Dv1gvOg+0myulDyFl9YceEf4ktIOt5x8YiKpUEYvl0dQY4ry8thGh9d6Vv/3p60gVLr1zxd0kYp1/4xbrnncZCqxHyXAjvCDp6yRSX+AghjBB20RrZW7OjQ6grQ5SgoWvgPE9jvH4dweYnAnOvx9E2ekitMdQnNTHHXHpCjMt6cijETcpoLTBj3Hr2xIAPs84LLF3fNAPc8o8r8eraUJKehGX/bp77V9qFpI1WkipgAiiXrN/wEXObZLoTly/7LM10/W+AOK+ykvdYJIfJoopqIhElRt1J8hbUQlbgF7KS9k2dhwBq+pEwP1kMLNIzA644azrFPsVe7I+TXgnwM2WEIXnawhpBg3ikg9kXYzgLmRmgoiygnbcQUdWbtLt8Ik5vcq7Jm2YcapN4juyudArsdENxQcXOT926YO5ObbqRA6Zom56IxIpgFwhufXPekTkgWXN6aNW/+KEWS4r2n0pbGku3d9R02MjlPmrN5PWtzI10idEPYNLiFgcsM9JkU3zwO683xUHUsdHoMyNADWS6o80oUnRnFRlGIQLfIwKtnYWqx1Hopm4R0ORMdo8wvhYXOrWtAgET3pqsYdM+q84a8sObl1clLughWOvdqJIkxIzd6dpYJBpqTD539cz3M+qsA96dytsNeCns6A0DOImhLRboeRdz2Y5z0AqbhgQLdI2xJlgqaSyjoJw0srPCxIKc6QfcRDxTdUQdH4V10RrpxtBUlJpJhjty1TSBWp2TF2B3HZ/mVFD5NIncwbQjlR/qc9akXmQ80t3NMp1ZfLeepF8BpOGoVFFTlzEi1wch1DzhwIiVCyHKFI4ccSrl8UiK+TV5wCz1FDqL/b0RO3r9z5/TgQfoEpzDubsCwAibvppPDj68T8eAEldgICKxsYJ+Fb5+Nfctz3ZRrG12jy8WKkfIcCZMCegWi3st71+fM1TOW2eho4Rm9f1e8qAhyRZsjgOzQQEWZSQvoXLd+BOgmG/TYZL7F2HZKfNtZwDBLkaifMtnzTzsnFMHaY+AhZ0XuLq2ZNR/pd9iQvJtcdE6lQlidDyh3jlT5PoDbv9EF06uL4NWe0pH5txH/I0XBAlgL9nRa0vqxUWyg51yXgOuR/433HbjptDQkVpT49dhXx72pgEHNq+moVJG0/qrTqzQ1rxkONnoA4UKWY9fZ4AJBz7ic0DcFwmS0a1/LQOr6Dl1rUyHHQXZ95APrbvE00YXvvvn+9Ic//OH0xa//Pe20np8+/fDd0+d/98nps8/+LgDpo4TFrTG7BfTBJ/bl6MhR8mHpAS0oPNJYuldOaRlWf2In9lQ1qmHjGvn2+tl7kSG2E2vMgl0oZOZYWOsyvJEO6Ub5HF2+QVvlKA8gy0FCGh6pgcf9K79qFur4HyDY45Tk81gDvb56bl1aRrjCrl96s8dmP4mdVmfHefCcHEbarleuA7WOIJVAqSg9/es3bocLh3J9gNbUXBc1gVOha4s3GxF2htcv3Tdq1+Ucqy1qmoaTMqfv7ICyVW0k0HtzHj3Q6jzeyvo9TFeZJ98mvSqTT/8QEPzFL8MEf/tdgfO77147Pfj4/umDB0mJ+ChpVfc/SMeIjA/PObnmbCeKIspZExZBR4LwE9itdjRrgfQha//3f/nHkCO5rbNmqWzYAeqWAE5750WvUiBjVvvzhhcwYBYKSJQ0nUWgCPKQS4Aeu0uizgU7bc6ea/AuNTUX0norp/ZGmxsz9kHyDhWByfWFNRjmtjshfD5jvCBvO38ugKWK6nou367e0wFEK83HmNEKxDmM+Aao2vjpkRawVfkv+b3g9fBMhEo7Pelg797k+1b/MYBTCBKv3bvrUbf/8LhG7R4hBioLuAOGdu8dOR6ideV5jUVoCzleZf6uoaFWfnpOBRg2cvm9HfsuBcBViuJ33zIBk25+3DxZLC5vTbELz91DuGSVzzzShleO5+reZfGByXaVOPKLXLZ6Htvk3yJeh89zj+1ez0kH4pxSMfehnUUUX/T9KSSOivWYjE0GPctyjFqkVMDPUwTSekL7bocpb450pGjPAkIE8BRY2gO5SAmnTw4ZH+Ddrdc9oAArDCGg332KsReOscbW1UTEdkE4Rhdf1lnBUNSwwQBxCTphGHLrmcpsA40pqGoXhLG8BViNA42hYOSWY0+phjG7kEOZ7wToXYrMYaawfy2kuhU2umcG42owxeS+qT7WLPLRsq5nlKr82wC1FHAB/caIv8h6XGlOWECEtmJ9HwVpY9wUkpYBcbmDQexAojzXEy3NFIblWq+SViDHWJh0Y9GlKpnjrDOELi30Ra57yNkPetdWIQL4WffnqnJzDakfnECKL//JuZR2gszFmDZHEEmhsM0ce4w0Jpjc0FcHQ8YZrvKNg6DrQgeLYIJa/LXm/dJL6pB6L9etHAgerxc5bUnHlKnWS7KO6M6kQsk6E0BTxia/SN62vGgGGaO01l3YPIyHfd/QkNYrlCBQSX02SNNPDPTGqOb3JjHmHusDq1PFwsSs0HXsHpa2Ok2Ua/rCvhCwOovypwvEgfKxng19FoihH6IzMKjkv2fY+ccgY23CIteYlyZjvmz+WCcWFwiI09K83zJ24a0VNpJdKWGCHNGvtzNa/gcFQhlo8vzp44DfR2FxHsaZe3J6qJVYGr0AACAASURBVDVd9URkNZ0g3k2k4JP0Cf7s0xivtEq7mbScgpEaak5kUVz1MOehTQ3qyC7NgCYpo0bPAG/2j7MOiuRclNyq8nPUS3WM9ar+jZypLswtmoaWn7VEG+ii253E6Pl2bhnK6PO0O0AVmrs7c663FKLj4o0WrCB9Oq7GPR88smB7rUVEyYgHkmNd1Xe8F6Q5ndkpcrVt24MW17EZDQ0BlfTA8dzV4ZO/2puGtLceZOScSibcfEnHBKJUEmus4iV9Tclq/u7cDWcKZXLUFAL2zRfh54LAnQ3Kzr/tMd1cWu8cnZhnUARb0JWvdfpn/uG0EeOz3em21LysI8g5xahdXFy5qT8iAdkTjlfqAR4/enz6+o9fnX79u9+cvvzDb5vqdPfDW6eff/7zsME/P32U/NC344gSnoLavop1J1tePnKDMLC0eW7OKjkoSJvx6f7Yv7LtPndElisXbEfrECYXdS5c57A7vVL1wb57jvY23E+g8/P2pDbVjc0SPbV3BbY1aIMElbX9syIy63Sk67D/ZYU4qG/EqrKzHHIvAtAjB/dkff/K7twhcrFBMmOC1y11n2NJamOB/fyrSI6tlGpYR6YPmDflQ7v/EW3tzIPee7jCNVtz5mc2glN5YBF/3/7dQKr3gBPKwHM2pL08y8TT5AR/8+T0+//+xenf//DF6fsnD0+3r93OBNerSYPI6PXPPjs9+NlPUmvwXlKtQpg2lQ6ZavuPnsrH87E5P3QGgL3Pupyd1H/95zDB9c4kNS+kBWu0NUc94eWcXVLFHM+uDCJGJx9q1V/jOAR1TF/TFiimsGCqYzGsXfys83Ue2RE+vZKDAvS2LZIcQsU/epjm560+tEFod/dgUAlhFdIW3X8tfqnUMgAEx1/MMPhtc1ctbhPtwz5F4LAgdfK7IYPpDQn2AFitsQILxXf16sG2SjqC7/3bJ/LIau29XQ8LU2BLkcoj9BkPNRalmVRVBAOLDlx90coxQTzYT8qxQLJf7bM0QHP8wJO2WbivFhyv6ND1yu8ehrt5Z6Cgw02Z2Z8CXGsykGpEVYuzeKlaRB2Kqqcuf79CFQBmB/lKGV5LPjBpPTA/1edNM/DAfcUeMsagBS870lMRORXtJHI+3WWi//bn+WZjOzxjuWfMLTbFceRhYjl4z2RMWkC96aVMXM891xtjbawKuhxtRtZ3u1a8YSy0osG8I/BrjRSx+TfK6UUOzCtpBd6r3n364YYFbr45OVWcCfzFSbtuqhvvkwS0in3vjyU7t9NqIVjZH6BrYN/B39CHgJ3IuGpY+cPPwqC1I0JAcHttA6cAUtjftv9rbjJQ7qwdRT6VMcok108xmfMJ9F0kDQKL+yKhIOAR43slZ0FHBw5mm/33mq4Xh9N5qjEkLzPiWMVneS5T7F7ECAE2iu0A1+ZGm/QGfAQI0/FYQVEc48zLBDXSQO4RcYB+1iKM8rqbjD1wPpvP39QExa6J/JTN0jlAi7T0+fUOCgg5qxKORZmyT1cTOqdf6AlERdkA7ePKjkhr0d8364DdLVgcE0AOWtVdxngyV0a3SYRzFie4ecrcl858HRZUz+DnBpFUPjBdGFn35awDbp2xXryjUNgBaeoRA9BQttQPqRgq4wF9zyrNwLs31jVWJ393rXmsjuPYVjmZ/qnx5aiXWRKl4wXrdkBPOU8cIcZMRxrgXDww38f45u/0flUAbYqmIJE1Eutvz1EnJu+zVJ/cPOfhuQEsWsNlvaU8dKiedJz83ZUQF227las+efYoIOVRegOHrUsqxOMUP75Iak/7Foum5DFu3bqWPsH3Tp9/npZW9z5JP9/ktttrzk+L/ShUzKtnWTFaI14Bpx1EUoU7Z7UaHLtaUoTjjZUBdMY6dapZdfAK68hUc8w5uxArZ10Ukf0z4lzqDpBTBQYIYXyn2+2H4qEr0i26T75vwumUdQvUyC/glsdtjvhw457RY5ELD7aEh5wz0ZIBhDmzdMOAn2do9xF7WFBBuAfaOOcOxlhZ35/89imBaoCrvnbWgQNq3/M89EZtOPBS0NONPr7JxkshmZ5t5xmyw0E/JtH1jLBWGGaHvXYTs2k7sPKK7zh5ODNyhEgSdxnbWf6x9RrO3ZhE27WplGK0eTo/835OqL66OXh0ua8+TzrSo9QkfP37v5x+mbZZv0lesIjevXu3T5//7NPTTz//u6RDpDtEIsdXjOOuOd3AkT5LwawzcLYFSAsWZxGG5jYfA4x8sh9X8NqzJMVN9NH6iiBSCPm9KBoz1emMBSaFgcMn1Adhsukc/qP42BodmOVyU7+sX+/QSJWfXDF3od/cmRzuBEJzLU4fOXamuqaOjIOce8itr84gjwP3ZXvtWwGynchOIpwcF7U3UsTy2TqEZWPXy3dtKrtiAe0iUrPxrakqPvHk7jddWX801+HQkNnWzDiXMM3hHPp+ySjPwtHND0TZPL5zSlcgr16mtoUuefjNw9OXX/zb6Vdffnn6a2zjO7E59z58//STBx+e7t5LLvCnD1Jn8GG7yZQYAqI5Vq7XXOTc6rAh1deNeg0rNQL0L//0n4MpeC504BiWFbsFNAKAXpEHWZtCIToA3khylBAmpWFTANaxs7RBedTmUiX02nyqtWRS3dyG6GGHrkV5ymu8Lllc2ymHDqgpsD2UBJaT0egUqi2UHKYeLCkCPfYDrm8KYQ4Y0kKpejXzNvTovMDw2C1eHoXXA02BYZEH1Mg24HuVMih4dX2baXrahKabSjEQwjJBY2G7Lj3UA4VlW3owKB0/gwe6SCKQ/bXFEQWDdNlCvgtLaSGTPqYVY38m9MvFWxXxoei7AvNe7VjnfRdIEkpeb4SqXiuPP5vf3F9fyudjyPtsB0jvgQUuQlFUsflYKyknMGVme+EdLp+oV1UBiv8Y5VjPr3bquFdff+9TAJ5/G4Ks85G/0ykEJ1dGmUGiNBNacrxVPWvxI8+7jEi+p41f5Oe1FlsOGtDGULZohPHId/he1kpcqEwq4+cRNfLuy3QtOxENGI4SwBi2gEhVfJ6lTGolWYgxgOH6clZvyFkXscV4xCMVBr0BAJGDMn9LEXLthswMd6hc5P10igDiPFv+DEhVwea7CoteXjxMUV6AsST+PHudwbAajpzerYCA1CCMJ7ZUDm7XrA7OinWwJQX1WpJJyUixUie2HXJl5+zR9XS86FHD3nJGAflYXWxunY583qz3H4/+r9IrDMwAauR5AumX0umF0b+Zwr1OWASCcyYM45D61O4nMuGz+BcayufeWo3VK9c6DkChXOQVBkhfjiIz+cxAmzrgDEce8UK/4zCwz71XB1jQRwy1faAfwiDnmXWmkBd3mVNt0IvzJjyfNZXaoIMKPUNWG1nAYEmRwISTNTJdh1GUJHujCjz3MFDIfX8MAISfHnMEdJ3w3chPJ1+WeVjoT2FxZxbsiDT9hNyPvWN4zwBGCiwEv/17M7WqTuy5cG6Gu5hN5XQrzo/c4eY4pvAx8sp0moKGMHhR5pCVkv6ipZUJTCMLGJl5y1I5gM5807RGgMy1sYJnwqHgJdOuIlPPI6vPpPDoHOQwKXqmCxMJuWb8fO71OH2BHwUIP8mwjL9+93X6BKe4RT5wHWQg/1WdyY/u3Tl9/pM0uk93CDUg1/N9XUHkSTPeDNVlIQrmv7nn5JLMxw5kH9vNxSvm3S7dXAg1glV74p9yaJa6ttkmKNYEgo/UIdq6+Jj80TON96+Yje6tNh/tef63qV9xJJw5+kgXjoJBG5VnNuGvmq4gPQ4F0O1H1SGEwW/ZIoXhdKCaDaoIy8zhLPLunbvjANyZ3a3KFaWZPmoSSOUXZpPfO9vYSAT1LgVJqkjTHThm08+lVMg6m+w7uX47zJTgkseaFBPOYrFcnoMjhEigP5BZrisSW9BDUw/UwwZl7Dkmub+ZkroPdU3ZHe92ROGa8lXFvygWGero9zoKYxpbl0J30On5XPUasYtefBKG8Ks/ft2iuP/xq9+0P+9HnybP/JMHYYL/l9NHGcDy9u33cuYwvPpos/Gzh+u9fYBgwMtoaw7HAXPtUVP1orfhENtFX9gHNtSD0+nXs4YXPa+Oz4BW7V3Wl8O+vv0/JmVNm9az7QMs2TrX5SUBorZlrOkmuXK+R1atDet+NrxijYcTgqL6b0l8ImXA0LlzV9a2PSmOMyz1iQNUG1mFRAuP+AQ+x9oW/hY01jaSSw71oSfbNhOuobuQWAuR95mRgoUyCISGYZyfegddL68Aa8EyVfXkqD2udRODLefw9efsNFI2WPRpbNeT1BY8/Oq70+/+mIlxyQn+6zdP26f/U07Pg/QGTl/ou3F67sapvvH2reJRh46e9JyV825b3phNtX/Zb1LA6263pn/9p3/YFD0vm821YB2Jad2jWNuuxH8a2OfFCQA9Phzl8E7LC5m0968keqAqL62PqpQHrVkwvSoPKZCr8kMAW03yGT9Amjfl4AHcXWhbUx8hP58HXOShPYnk/oCKdo44AJiODVr8bMKbZ/LiRbU9aOeUh7GoDrvFXtjJTxb2IHiUjM2LkpXvl8V7pSF5c9MokQG8MshNoq/6rQC0X3J+C8Q2vAHl1jHY36234nHc2kbOCbD4u0oVLwbHq7q+XFtCC+yXLdt7NYeoOQIDCY3gEz22tIrd80gj2F80MQXgOxjy3ncfWQqDQ3gAVcCpB4sgn9so8eoagqOcHGhPx+/NM2s9UyZLBwDgYiyaM1JjCxASbArDCJ46XNZ5Rh9z3gKSshqTNQ8jX2hegAhFYq7m3atgtWraISnCkRfZF/d/W0cFnp0shIX2TPVS8+est9ZcGEShpfbJpLKOdIQym/US01c14d6ODbZHTXteeEm6wM1OpAnzGbDFyFGqdeS0ZioLSI6XqlKskXfroAZ3O6avCdGroF9rQe+dtWzLmjgR6YEp3UAx2xW5r96F4naesDgAR87QLY5k8gKlLzR0fRQYUCyvkg7RdTreRS7syzC5jaRSCFktTqXzdjUhJOyjtlAmn11JetK1tkNcmLmRDSx23uBZcrRe5tprcRZm8IVcYBXFwp+8gukN+cvXr9+OoVg4r8MyKOxjaEKZHT17A2wpdvfetLh11/BgmOU+qVz9vBMAZl3aOF7P1xFDkR3KzvcUxUW/JH/7RvZBHmKPSlMq88xhj15qK8ZJITIAQfZJcUtZaj+nA/slZ1ZbnYCqstGAX9YUALRvF5jRPJPiuLYSy7c4u3WGl3teWXRK8v2y91jxVvNXW3jwdc85BoT4SRk2hG7ZHrp1DFsLrZy2rM21PlvwHpa7gApjymgv/hGfpBDq9VWFP3ptR+FXDhedUiAn5a1t/BjZ3MO/V0+PoiMuTjcvJ++W0ao86qtJSLR9unJ6nLOizdwTbeXsQ9IkWo/xlt6cUiaux3CFqUvLs8eR468efZepTxmZ/GSbJaLIMbrz9o3T3ffeP32cllYfvp/WRilouZ598xS6nzS9Luvb5y1bpYcz52XhTZ0wmqPZgr6sRwePDOgsP4vSy89bDIZeHjjjAN0IKKpMdu2QGAA3p9GEQMBQik8cy7ZynP4ts9uowlHUle9ey5juEgXFvePrFnbeDq8AzEJGPgs01rapTmXj18Kx8nBXCN0Ry0Xs6+Vch6n/P9uxOB8AfwbmsWF0T4FxLofYbosvP5u+atsqoFIE3TvX4Vtkq+yntmkcNmffB8isZwJyvEO+z343LK9wuE5peZSeibZ6LCj3mgeggMu7F0td6VTZRhwOHV9DMwewU/Lo+ixiCQ92rukP7OYitCJiBYcKfD0/cJSozu/++Md0DPgyLdL+LTL3tP2mf/qz9Al+8Fm6Q3xyunn7nTy7zg0771hmgLIE3KFra7asX+0iOyXoiDNd5LmdX8BJ6+8jBRHe78gn9d3DOUAqVOceEbSNDd5a9NQjPOy5w5v/iABlVyqJkjr0R2tF0mpwqZAVq9qp/UMWxsy3EFXdA5t/7NW5t3Ejbo1iAIGcIW08c52jcxfMUIyG+Y08Pj+6vbjDuR7BXbvHR1T+ZYUMWEZAkqHDqWsUZBH1Tk10ngqiV4tSBtm7MWFSEUpmrXUkLLnBLzljAUc/6PGdtREvZcefp/7iRTrM/PWrR6cvw/p/8cdfp9vM4wLdD99Nr/GPPzjdztj1e/c/PL13914cnxt1puus1QEYKVWHjmPWVpl0UWm7OgXtsvF/JR2iXh43ros2g1snUx4mUNL+lwMNFiA0ywHI9p1Vx6tUZ1iFRgcI9B1VJCIsoVqVsQU+5G1ghjulB2ovDT+g2vYebffD+AxUFoCdC85KlxZbFsz2oOXP5UakIBwv3w8Ug/FEltLhpXr4KAjCSeD6q9cgoEdYpCBOzlxjBVOEE7UegPYA7KHuo9AeU1cE7WAeGgEpmK3M9xA25cJ6Wfx6u4xw4e6UYt65uVMF2z7rBpRQ/gQcACWu19MxptkRa2oCcApIVrhtJ8sHJHqIqVNb5xlcyoM1ZEAYXdQ96wjhwgD8HVh3LAh0OY/DzsgpkhLj/kPcYz/cJR8aPvcFggZgbI2bcehxgHcHxed6oPK5hqexMwR3wF0rrd4v1/if27bIXSuA7oOPsawzS2YoGyBX2NOaAxql0FS7FhEt19PzxgM9pyy4PyMqd7ZT6BzgHuqlqbSvIZmOkb6RRuxlSwNsKNIggMl/QvDSiCjRdmqw3t4/XgXG8OJluiG4t5WQqymU2u0NcBXq53TqnIDJtS4Y0zp9DF1Un168YYGvy+XF4sVANYWB49eTTgljk4F4QElng7DZubb7K07p2SEDbbN3JU3m0/84aQzyxChXSo9TahPa5YMMCU3l2V4Yxdzxz3LQFXqmXySHSZQnDG4DDfk/DHULKJzbnPUWZrqGaXEYmXwGKDd0wnHpxLqCeuHyvBPFLmR69u7ye0C+wzbqnKxwpalOQn/FgmHHRaOSMtKQuNwwYqHdWZwJDiWmnzwLfxdRkrJeJ3tgEESuYd+aGuDw5jzJD23LtIN5lFKCBH2RUF0HnJBR56EKc4w+7mnKlz5a7i/H/TxSt1X5HKXcp32RMaocdZLRamqfn9MNEAoY/hgHBU8NLDnAAJTq9nPqQPnafL4Zg7mWoUbt62odpN/4+6Z0jb1rSPAAV2+H/b3x1ovTrbDFt28bBK6IKEVsb6f4TJ56RtO+ePZ9ztX06EUiA4+Nvo6sPU0Hilent/NA6VKS9XsRIuJh5O3h45enb5IX/E3SIl4kPYf+IGE6V7xz51b6e35w+vDB/dO9d94/vRcZBKJrH7STawoJ1pVeBxCXVw10dtBP1oDuwNRVW2FcyUCujW2SZ0t29Y3voKazlq5uBFymJNtVJkCY47tpb1bG+RBxOYDKUUTWorND5uqklOVdOFnHBfoP8NtggZErm1A38NeRy/1nwKrTO10wxEBznb1PccXy/4Hr9pwmpUe6Rcm3PJ2x64qvSjx1oIdnnjP4ZtoXGwoEI2/GcvWZVth18ICYYGwk5zWFbaVUOuqdLufcLqo1122wvFoe4ANyPV5B2NIEa2t7r+mO6qMD0J47EjiUtVp1QssK9X4Nm9dOjBgpk9qzNiaRqm9XhOiQx0+env6SnGADFH6RwrhHKWC+ffv66Wc/e3D6Dz9Pi7QwwndupkiqA4YOMMpPxTo3ZUB9Cdvh3db140zW7HDl2UWXnBM6ph1JatT6rJ2UR2/DEuo20noQ3D53vbAimwg3oqxkFbvf7ZyzfISdCwgr6P2ZtXNQsMgDm2R92MN6OdPmMGwfbcZiBtj8I40HBqK68jPAt63LdNypbHF+9uu5Pec5grg9A6yRRn5vEuFSjaopD3zQThhOSeunpibXznZ2fe5TkzujOxIxzP7dQJCwKfq7x3Y1McNe+GyHSNFpizxv+ubynS+evoweSX3BX79Pd4jfn371p18XGL+bvX4vjvS70Ru33//g9H5apWGD3w4TrJ9+HRLL6QwjvYrVYsv0enfP6Ij1jYIXshr/mmEZFHkZzopzXiorZkqPF2JYgNWLo43FJtM4bFkK4VhIPgrBsApj/a4l1IXhxeR0spaitig2OWPN26OUy17p5zaPrwnkXUhhyBnpCZztWg/SSdDQvTf0GtoJ1SE5C3TTNCyoQ2kvxtLWKev/TWAqBtnUVw1HLfxWuFdv5wCkgOOx8XUIew/hFd+Xt+WHkNcEd+Mn95iFuyVhl5tSReLn/TVAALgCrn2mjMxCCHu3Hby1/9mz1lEAlA4lcyY+R+K624DqnsVpdxkCNs06lnVvPlC80F2F9gB7lxQdUJTtxDAvvMPTGXKhoRLl2xEpFMAqw1sUJyGyn8cOkL7IUgS+uXse6ygNaQsV+WmFwwyRJTxC3s02AfYoQPmz+XmMLRBRux8mqALd1wRqgITlmeHAsFv2oTnI9foVc2jXRBUdyru2wGHznhuO4ZBONrIW0kakDzAE9iDPp2K9ofoYOmHbOnfaaeV5gXHhHIn4nbqWA4jlwa5hNElMu0IE7ACRwlUvFFMBY+05Sd4xxRlzzMBl7RWeFQRnjaVjUGIsv04GOlzcTisg5+qqTh7u34p0wu7g54pSBQ4x+FF+ca7zOiz38+TgYhwa7s2ayGfW8xh4xfTJ1riR9lWA9pjRGfV2CbE2YeQvko7w/zP13j+WZVl23okMm957W6a7p1tjmtMjsElNj4FEQQAJ/pciSAqgCIpygPSDQEiAKFBDUtJ0TZdN7zPSRIZNo/V967ysyaysjIx47757z9ln77XXdjsUG9qZgUIplqaglXZrdDzAw+BedYRRdAInwuHkXDI9zwdVZsnXJtXGjEvOLOxFHGaqex1Eot/Z3D3W42NSKPbDwr5jkEm9Kp1VmQiUX1IyyBE3xFZpF+DYJSPKFj4eRc9yAb5N84oM2cqHwYHRe7BxsqqcDZkPmH1azUUp2/sZI7M0dmKIGcZCzvJBFu8ARhjGhdSuMKPuiDoj111J2gnhfOSUpwXMvSs95zobaaPVVe6LfrWkmOT3O1iYgzxTWNixRneOpGcgR7a1o6UZhljqXIexleoADABWDcqHANslmPM8NBwoKmE998/Qi5V1gOJB0tVej9NHTo3jZ2+MKz/9ZaYwXRurx4+boqYzu7813jy5n7Z9L2TtZOXiDFGtv/ns4Xj6//y78frli/E8quPNoSNj6936ePr2Q3p6piju5auxg05DC+RziWAcy3jTW1R258/ZUyfH4aMBwdoLxl4j73Vym1ZABIeWigXH6ATOFs+2EmeUlBWAm45bzh3O6yp5zpSIZi0p2ORsOpxHElUokC9yhlh/Y8ko5+phdBUbAess7Ju2ZJFuh7gBfDnjAEBTGQCLU6Zl8CE5yDMmlUYxzLrj+GC/FNfcwwTzRQ/cSJlk63MkScqSqbc5F71MVTxnRxaNsHIknXqdvBfnmAgBjBtdU5rTX/sNgJL8cR1mbi6FqNqt2kCG8Ak6UfvokqzNeuwHEUzUOsQUv9CmDKnh0ewKAjvvcJ68b7LM9jrGqmJn6OCksJc00YpwAAP2kKGVpJSR51xGFhqTZyu4tyjVU4Pebo3F2+SJbj5+Pn64+0NapN2zb/fR0yfGtbTbu3XjqmkRG0QWbLXaEHs3YkZxWV/kytaS/AxgCu6hrVpJMx1jnEqFTQXbqaZo9dnRpiqmwJ/0IXvMqzd82G4rV0SngKVwSGaESn042V6nvHV3Wu8iAZF3EDHkHoxks84A4drU5iqyvrEppuTEwbR7C3uE64zdAwTjDNFRqB2yxAVTptoBB8Iz359AUaFmjxA2FoUPy/mTpMAOaEPL+Fpzlb8dJT2djYXdZM2oo9rJnkmAagfAXdjHyhBjnR1bzWvVhfBSrYMhIvE2dnErXWY2kxP8/dffj3vJ/97L8J0EL8f580fGibOn0iXi1Dh9/so4cepCwPGxT0OsEDgIIfSo6S1E8ohA2N0FHQ5hVEZ76X/4F/9N7NBE4dzkPJSMeDwUo8M4UhSEE9LQxUzLYbvYeAyWE+E4gIfTfJ9m+W3qT1sVFP8aKQ9WsKOk8GkADdMrMibAUcETquIrRi1grddSYaoG4EdsAOISFoXCIRTAbG9mf0dzoLrZ7Q0pIvQaCwUodPr0WeTFkX8E6GWDOXwF2y1OQSCmnkKo8IBNCeB+ClYVBo8JwJ1DPN/PujZiJOtiwjVK0wPdZ7VSEW8T5dRTM5V0Fbct1SY4l/0UwCGgDRtZvOZ99B5ZNEZh2uyfZ3K9ehiKGli7HiAbv+e7dBRYyde2EVFpzJAUb4lmAwuzjxgbpwRpMzxifbgJGBbssehPZQeYhvGGaSG3C1airLiKLn8bImJNrEAos896yOKyb0YeYLOK7BYFCuqBmccnKJfZg8FlLUCgrD3X5n0KldEGcmMLSrPnDHzB6/UwA1ZJY8hn0wOXFA3z3wuaKNDYoCAtXSHsYYlSC1Nm39fIMQBMBzKMMK+rIOP8Nn/SFk7kH8OGCsYaThQn5X+7Yc8EexQfsn/xePmbFlAq8sj5UnIkj2aEMnmzsFwUuVEk14BfnUYOuECaYguKmRhjuxkmmOEIRkV6htZpuZY2Mky1sFd3rnU4Ff4rAVgS5mFEBVkoataa1jKwsdvkSudv2N18jtXwTLKjbaG5xDBLdXzN9S3cVNYWDDvnB2MHq0ohoKkr9PXIY6ywjhCc9EOm+MNnivwEcFKcBSVEEYesAWcv60XFO10ODtHKDqMVmdzgHGBMYmQBX4Lt7OmesUK0R89Aw+iwv5EP8h9JIYjeM3rCMyKq+bOaegBCjIy15gwwPnp3+03VVV6wa2FbnTu7PnAs8vrVRMIgCCg81QDkFRTqOjre+oswK7DN7iH6hnA84CLRBC4DkHrXKVx19/JKHDApyDwff9v1ofqE9YKbdTw2zx09RW9dEirXlnbG0Ywoto1Tvj62ujeOnEjv3sPH0mPz+jh29mYmuF0bJ658OVZOnS/Issqq4dnqpIwDXAAAIABJREFUO/au8SSfnbOVHr+P0r7oq//9fxn/31/9m/EwMvLw1dJ4kO4QsMG0SFsYOoiSk8c3xrXzl8fVCylsOX9ubCR0vZEIhxFI2G7TAWozcDKoFVC32SUDg5/7hzECGCBXrNXUjej85vWCe7LOycWuX4c+h/UlqgWi41DTSyYyE6cDORTfyFcXmArEs1aTM6q8yQK2RqXUbX4audmNXKyinzj7+j7oO+6xzLCVENmvhqiFhOqzGZfzn3DFVsdLrnDPTbPQzTF3tWlFRDEzUd5Wdt0E3t2iUnJDAaQ4c/ZTpmOLQL/6FevtYAwiKMgpbKZYp6kjrYJh33t97OkG8qm8lefjnpCzWgAid5ApsNuAOdjLCZghbkw/muvIZ30iacglpTgTIFSQrU2z8GwyneAOxDr/e4cR4vV5/26GYzx9/nQ8vP94fP3tD+NVUp3Onjo7bn1+bXx27dY4nzG6x9KKj/TN5phyEYpRy9CuOgVO6sjndiIcXxPWIpJAMZ72zWX1acWeEhJEYMvydjXKg5NzYh0Bz8j2mdbX86j+5szBiJYDqO1mPYmMmXJVhriAmOtACtDNp8SQd0GqKWcb4KgN5tqVThfKnqToF7w07gxHuaTWmqlpZXsn5Gz0KW+TXAMw5jJGHeqyeG02s+kTbVLg8+BELPAxdhq9DXgtR+zQoqU4ovTZ57Xpo6MD2OmmeQ2APHqcPRejsQcuNziMNapt2At5Q2Hc06eb497v7mZE9repMdgMyTrGufOHx/UbV8bJcxm/nh7BJ5MWceLo8RaLExGMrSweaToTI99tZmDBJfVBE/MiBf/yn/3zdvtCKLIoPihIfDEJBwGWqW1bmjUeJA/pmFVyEkNLL6q6y/y2WhxDYGEcNzRDR+3pWs/Jg/O3hKxaqZ5iNZ67UMVbjSRYqh/JIYPJhQEtaLS3HyBLz04N+ElJV0h4+AmpZYjxOJDpXFtnr14KRtX7krWlkpam015BZWM7OQQBD0owrXzWw+gX/q2xEFzVEP0YDukh6CQ2g7N+o9daPOs8YH7fE+NaeG8qe4Stiqp5tQWNDZs07CXQ5HN0Asi7msUpHDi9r3ra7r0eaQ8ka+04ZkCy4x95jqwTgg1IlFXmcGCMqxgNm1OpxMpghLwGuXA4EL2uG8XdcWjwTnUeOMl9jf6+L2meH+3EWM4+E+o7r4s3p7Ly3nl+csaQ2+ZoFdDwIX0e1pmbl8XRqLZVjykQFmKgMBZ9DRt6c8Qmnr4gOLuf3qSrsh2R84Cs1ShSJ1flmjAYh5OkD4CkGMqeu6QG0M+30mCVq9czpaCspAMb6Gtrst6PrdlM5eD1OAHJNwWwy4RwblBs9OwMSOR8wUxbSEZOp/5luink+fds59Wevg53SNh+b/fVLKZHLtjwFFtmyAbAFTEFUAA+qdJnQE3bF/EELdJUFzLFLr16GVlMWMmxqjgcnMUAZ8C44G92SFhBN+SnH9AD7nmBtA4czg8sKt0GwqIaYssa2acYUE+aBy0RiRrx+TC1YcW5LdbD/O0pr9B5hKPJXSSXk18oc5QqPWNZd1JBZN+RU+4FZ8P3Ix6L3LSOKtUJ82AQ6kT5c7/VS3zOhw/bdsqgyIJOGRZSRvZ3YbXte5y1Yk0BihRP2c7uqIwEJ3RVo0UuJvnTnOk8j+nP0a84EuT/EiIv9ZbPpTURUTTOA3/Qzax7WUbqFtBhGhNTvfD7eS9jfCExmiKxkvceObQ1juWs0F7ocPT20ZOnx+FTZ9LdJAzKxkl7snN2D2V6HDJ8KMwsueYM42CwyBIDLFCvMv7kkdMJgVZUAU9pi/bkh+/GX/2P/3T8X1/9dtx5/mHcf7U7NsOYM0RBNZnngQ07Hub3WsDv1YQwz144EyB+rpMQ0bQ8h7QcZ6o9jgWv6HZ0ADowQusULO0SoLf9hN+nEwpyqewYoYyjFybYmJV7jWNXAkZj63sLCcifLdNH6kIJmcpCaxoEs6gxIx04wjgSJUNsD8ZkrBheGFj9K/VLQaS2DlKFz0phXUNbasvaK7VAoUdTAbMS/MPzwr02HQ/yuY4CLFtlXP02QRGHmSgMP5RcEWCSZ4ueaOoIJ4Tvk95DNEEmVKegxZDchYTKJK46WZU/PBR7YBxUHetgmgmM2tKyOh4nAsvGV9Z+EAnkxyJrHHG+R7pIi6wkNWUzo3u472nn2i2hzDpWtU70wXgTuXr+5PF4+Ojh+Pab7zMsYyds4LnxeUDwzWs3x6Url8aR6Gr6LOvwTkzhqGMfl9aFgMvaYnK/tVoUFebfNgrwPdjv2rg+F2xmp3jq1M37Y31K2OHkhNKbZ5z3SQMo/DjHAHI+tDItmVLiW0zEmjgMhu1Aj4Af3Jo61RJJ3MO0uSynXYOyj+gs6kwE7JxLnVWcNgB6r1/AWceA62qneSocD+4R9a2QFXSz9c424GtxsdY3j1XcotMmw85bwAbVyzY4MP2nRJZ4RLDfoUGm4wjT2AxAOc8JkVEwz3miZoQ/9Bt/8Xhz3P/u3vj6zjfjxeazNFj4OE5nWMbnt26O0xevpCXeheQEnxvHwwRjF223yPXCQBqlyWJCbIEpjOTklnkq9To651/91/808yw45AWDCopViwVy5vviMdO2aI4shv3iQdaZ3kYIkn/DhgEG7PKQ93KN+X77aM6j1EPjWXaTbNk1cZ6ewTwgvcFJtSMk8Je2jvEf/puKh3pGPaZukzqF//kpWVBCmwWR9anr3Xi0FTZYRDy1hlxkghXACvC7OYWrQsqVMZ4Yxx6wtgprDpSsGWzPBO82zBZ0LkDFvEuUnFiE6yjWPWd8dpuTKiBcGzagwV2EKZ9vSIN0gF6rYRUej4PMRReeHc/nkRD4OSzS8l2Eu2GARY6uyp97dWIL7GMVtIqN3CBZHxaFe+Q6BTIfCBkiWI2DucMWRBjm4DDGOJL3yOH3kNaLnf6BeyfY4vs6Km5NAQdry+EnZKGM9HtWQuvh11slh5J+lFRqY2R4P839UZauD+/Nb7xQw8OCogl0WQ7PHfvOI5WtJNeZMLouBZXpGEQOVRTrWkKwndQTgAOLapuxKlUAIMaG6IjTtTTqBcGODCfVghtMegCdIywsgRGIJjRHUxaYPODsQUAWrDFfN08QGW1rJod35HllgTnwpixhUFbSJSDvowBBkQuID8Nsm7h45SheiAHSgMiXY7qOyiIoyRHKFMvNFAZk8R2FQ3kvYgOrbN/kAGD6Y5EuheNDcY2dIACsdHZAXwD2wljTUQMlhBIE9JaFQ8ERwia3uIagExBrgFePkQDFJDscUNiROmQO2UC2ySMmIpGcZJwffVhSZXAIyMvIuXF8iRMiYWcpfmI96BlM6yccwBoeeLX2Ps1OUz0W+YLXKfChRRHAd5EWBXuW4QUf3wTw0t+YtkLTKc379tP7mHZ0dCMxaJHRw1hG1pR8ccAGUZYNDBc53ewnBg8dQFGjKgqwVEZwYXhx7FFlpm2wIhR3Ulfh8ISeUXO5c688OSwz4HctgHdtbXesB7SvRibImTyb3rxHjqeH6plLAcAXxpGTAcBHT8+OClw9z0gaXIRkPwyMqTAUh5JWEGfvYwgOGHka4HN09xOaxGk8yGu3Mvb4bfbmwdf/Yfz7u8/Hd88OxuPXASyR520nDnZ4DpHEE8nduxzm7nKqu8/HgJ1ImyO7OogkcEwbEmbdyjprkvOs06HM3/zM4uC8hamJgFm2cndvKzYpwBw9h1Ma2bKyHRnO/xYRGHN2I5uL9mToGR0rdLiFYjj7WXtyq1O0KUTJ9U27mE6S5ILMYIu3GD7TLi9JjTF9g/G76AUc/Qlc1YkUXAK0SZECMGK36tRLBgioIGgABxoGQ8eyZ0ZZcq6IUrH/PCc6kvWxwGqRIgiTm1vguSYQ5hkFxNRLUINBQRo6BFCiHAFQ6HZTXQ7JxTV1WL0PcEHBGToRXcTN1jlpMbBAydfqTuXrfI/XAHryOn7kq9zUsoqCJXUw8o8NKV7Qlgtas0boIULauRemED59+mw8uvswHSK+tU/w6TMnx62b1wOCwwRfuTCOJSpdkqbA1k/HgWSxLVAtAF50A1k4X+Z143Komllf9MOUwU+vB5h2k2qb0QN1oHkwACJ7x/0ThaJfebK47JK1RD3LLIo3ysB6cOawKfkHjnyRhvB56gEBj9c3YolyL071+SBmWD9sy1o+lJNsPjrXFqj3vtSD2swM4THdDAcDPV+bK3doPj47xHoB2GlhWUxo2qm6tOvC+rajllvp9+z9jx4jSoOseBMcI/QK9wuRxBu4T5RwUrzMPS8h1K4T6Rwxu9C8eflmvHr8aty/k+mAAcEv3zxP0e/7ceLY6rjx+fX0Gv88UYDz0W0ZlnGCwWpEd3hedMeChc/9wizH5rAp2pWqDs/80n/3T/7bnHkOTplg25PkRtY/pgreIoUcFNIe8vVGNpBebGOJvN8sPmxB9srJbvZgLAjmw23tglIzNlJQzXLBkqAMF9EGxXN6o4bc2EKEFY9ExxKIiHfMQYEZ6mEybD+Z2EUfPqYvWc4/5QP624bIMArkPevi8kiLnZvapsf40/vMx/HAVrF6B9xTfsso8DbYSIALyfwThMt8qpgqVDKegM/K31QCXFNN0lwcRkiyHgItwAZy189HeTilp8iwXp3eKUprDrxgxWCOki9olBnAYKrB4omIuU4WdPYINb8U5QBDzR/apDkfvgBZzlywjeKmjyXV5/S3zfWzxzBfKCN5J0OW5Ot6iTJ+dA/IT8siAnTVxnr6DQMhhtS3zjwo1qOLYO6naRMs8yyIagpIXyMznavb8ie/3jlpDeHOz2kTA+ZJoQlK5EPWhHZENVJ6XYbTd8iNzRrJRwAYWcPVdhvZR3nl9ftZ0xqFXIlWWzpFuV8S+9PqbynhybUFywJDPAvBygrTLozUDfJ16zDY51KGHrlhOwG4ZdVbPNfRzQsW396qhPJhRXKvOJyHAsBt0B6jvEHH/5wBgKaDLpxJH2Bizi6GBIa1bPxOQvfvuVZYYY8hBUABEUcxcm5hhtUQxpVBIHMUkAHbzX3i6BGSpmCPgRW0Ost1Am4cLY0xIB2C59ag5l5ghelfrF6ZewYQDmikqwuKcm83qQQqxSpE7p484rafyn0zNW7mPX7kfTqMwd8Z2Vx2nUJH9ERAH+3JUNg6BmG4ZU7QNZEDep8nvaHsF2eueo5ODzhoFDy+y+euol9g3thv9DatwjQKSBlnMGyLdREBwAGZ73dyBrO3e0xCo9NFPobBKBbOoWZtrxi5g8WVXUE30uaOIuEUIkYJ2tcz921/1LCZHz68zfmauaozJA5ImKSO4cYV9WlkO/m8TKTCqwHnM8Z1NU4L+b1HxutEKF6NY5GvE0nZOX7h1jhy8Ytx7NzN5JTTSuiEDtzS2vGkxma9CeJ4/shrRvfgNNmPyjOzHJDZOBOAgFBlHCpyglP09ubJk/H6/u3x8vY349mTe+PO24/jbjqI3Hm6P55ksuCbrbRVg9khTJs9AbCeOk6f4HOZGHfOMObx5PXhhPFckhsAMfLq+TfnB0YLo0uBadJ6kKm2pSJ1id7cTVFAX1E0KQchQmmBTK/ZQrlG9dFnkBd2hy0hwL9NfyMXpyy759RqdgAFr6UbjMqxDizlNZO5Wg4ZhFsiuwPAzD3CQBZu5Z7Q60YtiABMogXiiFegojnXRE1s6ZQwsmcPHYxixU7UhpDLjx71tOdFAk+6WyCm2pg4QpgXU72aZ+8S5rNIkbPIEECDPspze04hrAh7o6py3/YSJyWAG4uCoMPEwi77OP7iPhAPD7BEk60/reBGjEjlg9SpzacLhaQAdgUHB9s37YAMdr62BAVAHv2lLWJN8j2TRnJtwO4uTlXa7z179HjcTncIgBHRodOZGPfljXSGCAi+lJzg9XTvgSFt+7nCynbv6OcuOkUgLIJunJkJdh1qIUuc7zkqj3xa9AIsYe24MsD9Sdph95q6wg3LEkMsZdOBZDpX+b2aVDpZ5Ikj6OIhS5yf4RgtHASiLxRXI4COQ/ae62xYO4EgTNBqSpDpf0V1YCVANgXO6i0cJ5wanETAi8/GQ7A/OE7Yb1KQcNRbY+NzcWpgdqPviYDqdGOnfE1kjtoW50CwJFzXzRNXSHbl/sRwWHpuN8+xnEFNpHi0GK82XR0rYTS7gE3p4lZ3043o9ZvtsXn/xbh3+/744f5XSX2J3QgIpiju2rULSam6Mc5l6uSpFMcdp0WaRC2pSkQ0ScOAHMvzQuCwHlP/lxlvvGLpX/+zCYI5+BPocSF6n9r0HmMfY7mavCma3x8mVEluJN43D070hcIgNI/ebMP05uZygBVAQM80KKYRlA1kI5GBdoJYuDYc4IZZWb12cODrCrA3LrPcUFIFAjDXwimLazBi3INKCI8Zyh/l2MPVU8rnI9mAkHypUux1bSWmdM7DOA8z3+YVAmGeinA1oImCMITTUB2P3HxmFCusqWDLA9+DyEPb5sfpJRMIA0r5rbHnWrnOBH96sBgCw/wVKBeZ/1hHFQqKp+vDSEMVqKqKD2VPmk6xT1sx9omCioy2xMjappdrkL/KXuFIoJS6cmXOwmKKQ7lHjYxPU6Xmcvh/i+YcsTgrTTEysuUcEO8lr48RdfpcfiOY7l0/ufsr4KwytWVc1sSRv6xDEbqCTTU5vwAfKiWYafPmEC12Kq8LC6ZzwR5yQDVu08PmOQ1bdq9kbNhf9o1DbGybZy7Yt+8g7dDohADw4h5zv05ds5VQcwVX0p+Stn7qGg4eKTJU/KIcWEtSI2BSZxcC7VzWiL1B2aM836YpeAsQWfukL4SJo/iLlCOM2NGwr+/DdFpAlucFeApTwCnvMiMdw0gHASIdAM/t/JvqL58wd5XrmM4E0Mh1NjaOKReGpHBiMeIe38q5qQzkM7sXAOoUqbmmVbLkea3neipwr9nG/AJrzoYsO0A4AJKcr7Q7awQBh4Zs7Q4hYV9Xs86wXR15Tj4XI5M7mAWAr1PJvrHRnCNaPZkuQkea5JbC/LEQ6J7svzUMOhjIXsPpahtb86HDMMJ5PgxhQFVgvnltSDZrhz55l8JAc+NYi5TYkZJBvvZCd3BTMNt0onifQjRG0HPe6koh2bk3not0saAhGB/A+D5AhLWOcbB0jrWD2caZIw0gDNgRQvq5N4w1wpqry+YzVpioxjqt+3Aill6Nsxtb4/zZjCYOsDx6+mIA8BfjyOm0Dzoc4HvsZJyLE8Q8zRHWSCLjM+fQA6rjOlOeWGe7DDhSUCfOA8Fzkne6/TKFK6/G6xTNvbj73bj/zb8f3zzeGQ9SFPfwxfvxPLnBL98mgoBbIMDKUueMUN19JYbryqVLqewOI517OxywjtGkHRydRQDNFkUb9eF4R27Tkg0H297YqhtGtxLRYl2azrRwphe9p3GE7XpDagRn2CR2GLA64h2PXP1gUSf9UqeOXhT+NAd5VpkjchhQHEnTgVRINbT8wtNRv/DA+f4EMaZDoHwi4+aGq76r92jPj95j5DiAXLsVmXDQjDKK/uczmsJhegR7o/7lzAOgmlYAqDBiYJqX1qpst9+HoA6Yoe0YRZfKPTp3hrnVcykTUHHl/Z4tooOLeg42ooBuAcK9qraro3Ydscy50I5xvyWC0CvlL1j15LoS0ZPRhGhIFjvsBfcP4F94fYgarDlgizzS6MG32wxQeDuePX8+vvnhb8a9O4/UKWfOHR+ff3l9XEs++6V0HYEcwHFYdQItCRw8J2uHsicKgG6CkKs9ZwIfvcvtdqEd6X2bAsIm4QzImAMSKzftxtHURM+6Pbx7hri4LYkFmuwHQHoy9cgBq4idRGYE0GV+7XHO9bDfphFVhniHeAsZ0KaGQiIiRIF4fu70WOS5SyyYdb+Vb+wlK4CzjYNJVAYnB3IG9Yldo7iT5+37HdbSE2JaEo5SiWFsGZcULteZEC7BGLeYlKiAzoWYDOKjdpnI/YojSHEMaLOJfJFVwFrzWcVHYpnc2G6Kr7cCeh/fezIe3P5h/PDwwdjceRpH/9A4dfpY9MflcfnitaRUnR+nz55JtCs1LRIx6BEiRaTYlNV3eFSIILCR/Z8FUh7msfQ//Yt//ZFcPg4g55dQFOE6w650eYjBp/eaUR3amqFMaPnjH7xWyWWVgAAJwah18pBP2ISVL2ib3xWKch+siWa8v4SsLKaKmA3pweMVi9GCLc5AmIWsBTnmcQF8m5eiShIoogZgowiNcqlu9OTqvT+9k+y8BXa2LmuYYFG9icZaZoqLJa0NWZU1aJsj7xXFoQ7mfx3pqTpCGbjeFXo+GyWHcNmhwjwfrsXG9Pzw/GxglwzGFsOtZJsTp/+il6xW8boonkWO5oJdJAemfSRZ5BxQWoQQ3sjBJO/XfocsrAeV222LIQHlPA0AP9bTXGAK/shT/LRZBRUqN1ZcAAuLBNjk+cvQ8Iaee2GuPXFhfJtg2H2uCKDUUXywd4SG8HDzH9OFNCKYveaV4v3qzWF8OLAo065GGIN5mBUulAhrVEeEa1urnM82JOc+kSIBe8O3ywqRZmJDeL2RplKsUezJ3+QcyjR0OhK5uVwSZc4BtGBGVhWF1TxOB9FMeWfNGbtrJ4sF6++9A8C7R9tpEr4fRq2OH9tH79w4mwFEK7QxW06eaYwUQwo8izw8S8GzZk15Hp6V9Ar26CD9FZkAWTYkz07f5VlRz/mn/7FdW1AKHiQY/xb3mClJCgIdIfIsDMwQBH2KWMBuBsRkaAH9cAlv2f6Q6ZDzfHNJnpBBGaTYkBpxkP6efBt2UMcMGGjojcr/aYhZs6wTIdl2qEG+WNWyrChV05lyn4DJ1RTEIGyCc3L8AN9hOGXsHHM2dY5pO2XFuB7yKhmKLJFXCsMDkI2yBkCXZ+eM1qnbT0rE7h7sIIwPjnAubO9jJgDSj5LzFWNP/jhGDIYt1yfitpLuEcsBdO/C3pfl4hrVPcg5ucwWRVGslxs+mlxdgDFUWQjopB3sjm32kvMaOT6Rez2RSMalw3vj1s8+Hzd//++Os5eupVfqqbF6NM4NZwQBIWrDKcNwF7332HkAi5LayUVBEvR7VlhHTydpGznDFo6SG56hGJsvxstHt8eTu38zHjC84HHyNdM/+vGT/XSIeDdexSl4q06J/OSytLQ7ndy9SzFcVy9fHecSxjyc1JmNlHyjK8wbju0Rb8/6jsogxpWWXkSVcKo4J9n3Yhl7WaNTrWJvUrYdGixmmrpcPS77ThGT7tUEwZyL6h9tzcwNZQtcNgw9woGeTGcPpp3qJJIqhV5EW3JbgCxYLc4YETTum4gT8gk2Zgpk7t28RZ2s6qaqWlYd21kLA0jWV8Fxy51Z84Tu5dowfflep1NOcEdqEIsmY8QzAtKqD61v4EjzLsLxcWYt7kM9cc41jDDUtb3uA7np5JiTN2zucKNLiAqfIJsMVuBMM7CF+wUw6wxwbtrlAu0KgG/MDzHAsSy5oiXBRGOPtBfscVNY0EUWPvNdkT09uqPb6UP9OiD4ybNx5/69cfeH23aYOHP6yLj105vji89/L9PELng/6HCGSkBQlS0qSPQO0U1IujYCAIYz0egZWIc1lmU1rVPKrRgEnShzCTnAu6rXsGyaODezayFoTV1REUjrdCQ1tDvIQtsocm++FyCJbYGVd20YPQ1jyxqw8FZZ+HotC2cRPaDplW7yPoXA05EyGoEu5CISR821t3c/xc/RKUrMdJRaLF+95C1oClRc4g91FDKvzm10d5LQkkTmb+OwsqY4V5Amao7eP0+qPhLkI6PdkZJtPXsfQjjsxvnZi515s5nCuOz19999M+7dv5PI0gs7QJw5dXzcunJrXL5+NXnBF8fpEymuPZp+5bHFFMVh03h2ai/gDkzHIIrJ/WDTcWo8H7m7//W//58/UrxBg/vltDc7DNOUg76Rv6HBaQfFwnnYLIhDAZQRa8I+i8vh5WHYJDYNgSAHrkK8YAHVM59+iVyn6PDN+gJuvgYTA1ZwiDBVSKeHjVLKxpbt7cvNxY0iaLoqnto8rCJLlALGkI2D3+R9npK8rmyeE2IwOUwvyQHAgxI0CNwIj6KwUBZ8Vp6TwwyLvMiPnc/5Yxgo262Lr1bzl62YEDI33jfke4AJ/oGC4zZRIM3r4q1OZ8rPAFROpyqkL7uq0AUw58XN1eOwNE/ZsaAIMLmaCDyFe6WLvbDTsjyUrCMeJaE1bgBl2sO8yO1qKgRFPwCUecAQZ8I53EepcfeKVX8f9s02b6gGnIsIJM/hR6s1cDCm14pGyH/7tHHKdToUxA31aAheyvV0DVXGhHnChDW5SGNkcgX5mDlE7/HeAb/kI+caVBSjRJh6hb+tcs9vD6vGXnjz6W+2lHtqHnOAZu5ZhjdAb/lIw7SCcEbZJsS1YX/ZyiIDLByXivxii2NUnNbm+ndcsisTNtzisn6UAK3tg1rRuxcQvEfoP/Jh9XCej2la5GbS+gfQieiuMy/doTEFrAzLWIZ5Vgl1rd5latfeVsLXGmyPXY1cFDW50rY3TPHWSs59WxJi9AFYhKiQURhSOiIgB/yh9RqhMtJeeHlbopGXyxRIQTlAVmcA6909Rnma48woZwBt6M73+yh0QAL8R+6HIruAYs0KipZ94BkoyNMB5N/ITwA+TkJagK0e4jPpMUu+WZm+Q7QTI3WHNTCXtDID4i3mI5/TQJAgVuMLY0KIW8YQI1/nhfSLcLYCBvTGu3z/XRT0Pqk7UzIFEOQd7xQ4m3+NimMQioAI405BIgWEyZdOaLDFPjAuCA6FkwwWIDLVDhyHch6PrTF1KgAxwsRdvA6QehIQsBkw8Db3gGgdibzdTLHIr66M8Yu/++tx61f/xThx9WZk87jt76okOUE4B+SCoiSjV3CQcSSNMPGaFtZo4HSmeB2KiE1mXTnPrCO5H0kF2X0+tpKbufkoBSt3vg4guTPuJg/4xc7KeJx+aQ9fbgcIePDNAAAgAElEQVQQ4yy0PRl6hxz2E0ePjBsXLoSxOx8QnEr+k2ezb/QartWl1ZesLvfBR4s+2HuQVruhcKbroFLMzZkHEFTcHEgESMUKoRvZXxydyHcd0xIesoLoAM9k9e/KwqB4SqfuFgMAJEnnwHFqDYx5+xAD8/0wmNrG6ACiYfRp1SEz1ZCCXBwldEaNtBFL9L1S3XQ0Laj3rwVUzntmqblJ9ADgUXVSYArAgcRirdBTghOMPns1CQuAST5D9pk0nISyl2SdcdD51Ny3ur8hbPRXZb6gyR7t7DvPorSiOyDHAEDomTJuFRP0I/4gg3co6qw8f5K/2RmmnzotvoQEDHC+K9oHDLdOxM4xdIQBfGbPt2NHtjOE5cXT1+NumMEfbn+ffdgZZ08fHVeuXx4/+eIX43xa76GrWUF1nNPwkHf0UfYh10AuOmkSAoM9hMABiMGWUtXANLXcA8XTcbaJvDDt1u4KhNtNH0laEDuH2EbvOFxsrrlDjEyZqb0VPIu+SxD5h8ghNk4Zp7i7hdW+nmt6ZCNnFKgrHcUxS94HOKUJhUSQ7EZBu1fwDWeB99NrnedRzlBf3VuLbjn34IPYdHSe1hZ9xb1MDNX5CiwPe5N7xSGjyIy6CmzunL6p08Idck/IkGeMc+hNTEcRfRqbDXYScoG9OF/zmfyaZ8/1Iau2M5gn+/o6IPjRk+fj+9tfjccP7iQ94s04TF3BqVPjxtWkv1z/fJy/kKEZJ0/EFia6aSQNW8AQGOSLYjyINQokiayh/xekRs/P0v/xv/2bj1ZWp/qdqW6rgF/C5KQ+zCR8mOGGBNhxDlwBCsnPPUT1hMoFd/yhawlA8uHUBh6ST/OjWTZAcO1jFaC/EK4a6zIk7FeuJ91IGzHy+PDhkWcWsmCMa/PH3C5byzScXuPBwS3611vyRsoO8i4PmC1JnFQ/hYi/EZAyvrA7gnnJpPY97ab31psDU2GD5hdA8uzmUwGmAKUzeCYDU09KQDfdQ1cATUWYbbZhg83jWQEjhWm9bz5HhoBnNl5LOJYft4Con8DBaiGZm68A8sYyZOHWZmoAIgyV2TCByg42kaIQQ9lhLsmvKT0zf/e1eFXm1wE0DSX2Fbau4g6pXDU9A4OV508rIXtooiwBogcx5PAJAYWMbFw0nNdBgoWejsdK9i74QjkiVKJBivyZV6uV6H0wgWvRaNzwa9ZlL6CE9mTcG0/K5DpGYC6KThZruggxYmCSZig74aFGLgC3KNSZc2TvxsjZagowVmEUVVCBsMlJpSBHwJRDQ+h+hUEZhNqRi9wqRWUsDYZNNxJlauiL0Fw+Mz/eyejZ/YTcyb9G8dGCZiV9fDGEqxkIwc5DcBw5nH6u9AR179vruRXuyEXPA2t+ECBs0RaeMBGNNHg3t5KIT5gxp945dx2WAGcXEFxQUhYYIxJnJSzuftq37WS/HEktYKbHK5PzJki3swN6okbI/ecMmXuOcUlnhRhJi4JQSPkbdmIlbPSi9dX0lvqaMKoHYXs+0LA0z+a40tyDZwBDZhoBXWkoGgwjTeFocno7kjVhsXcMKSF3d8EEYazqUGFsrAbnSZBjnncyfw4XIMIA6I4CP3i/LYPLtclvxvjSUg3Q24SOvD45sAfk58vGcLd8JuwqVdPkWif/ejXsLMaLZ8uLLDDMvr019zrpAzhMSWlB5nHME3QI+7o03qaP9rPIxbPt5MmlIj5bqpN0Is/9++c3xp//7Oj4+X/298b1P/qLcfza5zEGR2UmSW/CedXZ5zzhm+ugokuQGww1imvqYNGMyqg6BzFQp6Po6jB8NMf89Xj5+PZ4ce/b8fTOX6eP5+Nx7/XHsbm7PJ7QHSJFLS90FgKK1NFEpsLiHN0YV8IEX7uSFmlnL2V4xllba5pmANAWUOmulsHiV+RRpxQQGYeNlCF0sAEDzuJMX0NZ6RACfgEVc28BaoAXC7Yzkavs1NSosg8lDWSHzTook1d42ijo3x5lK5ggxWnRVhLJ5BDCInP2kSWiIrkHwMTBzDH/mLOIjNENwzxYDhUgGmecoTHc82TNjab7NM6BU+7sFALDSkRBm4wWrb2UqOLg8x4Uz3xKPsIt5VvkSkYX2v84z2zBr6RSHQEL4wC9OeeoFKK+BWM1Z9rlfIHT2VSfGvDaaJQdzgLgmnNFykjtTc9zHXNyqfnctqzk/U23WHCGGmhSPKghAQRDwJBKZeecTCxMiPz5s+fj3t1HgmAmUZ7NGN0rVy+M6xmWcT4ydfRozj1t0eyaU1IIW0uaVTtZJHUDhwb8ABCWYCrTjkOBbcHmCcgDJtFv6ALS1fZzvuVikUdsAw6luhN9i+PdyDLuGm060SPotXYUYSMAtiogdxfz3cly8AlcF/lrBxRqGWjn6Uq7VyUFLHjEeqC7YU9lj9nDGZk2tbM556TRoPdXmNiLczgxh8de5yN741kpC809GcHwEfOB+A6CezaV7QIjCJebXsQZnc6c38a2a9uqUsiqQdKxmXYI495w+HsJzz3rqP8DWRH9BAFJxPHtqzfjYUZk/5Cag0f3vxmvQwAwXfT0ycOZDPjZuHT9RlIizif1K6Oyj0CGkBUXB82uNXWi7BFOnQx/Zx04s+RcH5iMn1X7D//2332EPaGilhCkgy8Af4dppt/qWVkvHkjvFONbLVn1xFYg4GxBgZr9aeexXLQ8057+eFQFZhg4PUu9wwIsTw8Hg3+V55/XZUGh33vt2ud6kg1DTY8cds3UhH4f9cAmOLbXjZnvVbVM0Oxn8Xo823rAFgRxN24+BXFhlkjTIMw8Pdu2FiuLjEAt8ilN+NZotCWPUIGzzv0iEFR463lVgSxyz/pQDXMIRrmORgePrAyvHhwrKeCJGtJVy2stemNTF05BGQbxMSIYNgblgucrq8vzyzpL+/qnPZajYGGVYZk1IKwlrB+FSDPNZO7+Esaew2jIZzIEC4XOvxeG1W0FEGZ0LbjYPSFnvHlCNVwzhEJuFSy2KA6Zq6zZhkijkcMaEMsT6HaxTqwpSi4gCzC3GPtphwq84QAWgAVQVdZGkJ9n5wAb8wS0s9YNx3A9iqhkJ8KWcGApuLIjA8wpM+nzfgAxoRkLCcAKhA1hhx2ROz18nyzyI/BlfxGUyie/yH0EzZG6Yi4Vr8297jOdLekCeNzI3jr0CgxwlDNFTU6ri4FaXw9LaKUpAJdrwHqzbpPZwCfKtfdSZEA+re3aeLmGjOgoqVB4zbQ87EACqo3hF9wfgABsqL156RUMSA9QowuFLEUYH8Cv1yGFahbLMlXPQS0+ps8B+PXosN+wpnht00aSakJ41ylnGACbu1erfASE22GgYUUZFwr1DJc0LQY2/FBYUyJXnAcjOLRzzHusvpYBQIZm2JUznuscUGhlWx1MMkCn7LaRAt47DYUFilmPZafNkR6SvbMdHZ/V6ExcsraPy/lhtDNEpSk1ec9KWpzZK5Tzm3tmHyml0ghxDrMmW8lt3M16ArBJN7CK23tOUVBYxJdbe+NFWo49y/Ps2hsYqP1hnEmI+w/TPP4//8Wx8bNf/9m48ke/GcevfhZiJYaA3sd/i4jQ8M4+yI4/rQdfPTPZIQuVpSlRGT0r5JjKHoMVyVUOC3qQNn4vHz8YL27/9XiWVIj7aVl1Z3tlvNpeHo83d9MneEewvguD5Md8GIfz3CeOHcnI0xS1XDwbFidpGyfPRW5a6CZgQ09PQO4UyLyPhvvoVCIJHayCLo5jgaMjY4wegIGvTdJa55YJh9oVGqNuxLLAFtsjhYDe4xWAb/YLvTfze2F9m1pHIWnB6pJDbrgXQuXkhHb/cAhdS7O/WhQLK9xy2vxM20nRFxLNueooYYcB8XOFTg0laGs9C44q44gLJgwVc3UACwVwgluenGgh74NYYr969heFaS0y5zN4hhY+C51xzAHAOHowwPMZiVS2TWDzYJWf+VnoA/bKbidG1HoNft4940+/N/nBWajN8mGr8l1TRDSuZYoBy1MHm/IinY8M8uD9msjIAW0Sc6h2cg6eJ0R+/87d8e29MMHR++fPZQDLzavjaiIg55MrChmhPpferA2mUwufaX4195ef0VWIn7Uf+gKoFqwL4PJ25MBdDYNO0TXphDrK2JB8Hxl0+iLhDj+un2c3H21+MQVssSpLXNIEq0brKADo3uHZ1JoWG2n33DHIBv6PPNR2ay3s6FPcZJjfryaeQsfnnqghgOBAPo1oeBixpROXWCgfu+U7Z1TFa2CTefLur6meYASdaWQw75uRvvbk5ft1QH/sJw4R0XoiU5F8Aj6e5+Z6vBZpRDaQW2xUI4Z7b/czJnl7PH3wILnfGZbx4HZyhENERIZOZWzy1dQUnL96Lft9ZZxLd5CNRJjsEpTPobCTGiGie+ws+AUn1UmwrhO4s1hq6duvvvpoeFWj2rSGpl21urLASJPg0ZF6nx6CebFUfUrlKw4ewAJgDjIPzSIW4PB3C9n4btlXlSwCwAbokCxAagFfGZVZmaxiQHFwwFnIesAKCOFRFFMO2KItiLT3JwaZEB9gSdHyiTpPvIbWHwI29ahQtLmO7FyVJMLoWuCxq2lZxL4HxoylrjuAUlSUpnJua7J6zeCdspgIMOCUUF6LCDDKFeLm4FAQ1HxEPLW2oKFIB2CG8HL/s5iAqT7ua/OHLFbTsHJPWeNP/VlRaLAEYB3+Lsus5sbIC7R5bp4/HzJDUwJ3p2PJO6uR2/+3uV38+70sewHcoQBHRhcDnj0ohplwOMgp5Z6qug8l90enBGPuRsKA8/kwFX/bZeLzYG8KZAghSyzDuCTm+C79ZyzWmiB9yVLstnbBs36X9lWwCHQxUaF7B1mX5Fmif4gXUXwmL+Nh5pFQbMgMoLXVs3SAsA1VgAXDJkh9wCCUUW5gi/Zl5ASv8X4eSadlOlV08UCW1CnktKK4uq4cUEf8sqIMyUj4n7G8jlvOum0kOrOWaA05fVTrbySk6mEnTSPKtfnrpOcsUkdIvcmn4PyQegHAIrcV2VNIuO+RQldyigOCKcgAgFof0JQPw95IMlEGZBEwnRzPA/KBkWaUKnqf0C5AFADMO7gOBRgodEAMypHcZHP/8rwwnawEyghlTqN2gE32nDO2mvZoHQWdlIGAVBjxIMNGHPQZIi8uM5GDgtB2x6Bol/AmxhX9yvXykOxtAJIO82RQDuXaPxbwcNNZA52UgmTeZphaYw+Y7/OGn8g6pxBz6dj4mPuy2BBjg76jCIQCznQrMffMcHnEZw0GGBBGPh73/z5RNgpCIk9M98pn76UjwG6oXVYclnx7ZytMyJYFrDhKWwmDPEvHkFeZ2kcrpD0MC35RZOr04ZXxizDB/+VPD4+f/elvxpVf/tk4cfmL8ZFWYeyj5h0VVwO4lPtHC7ZHbYFn2bo6ymps/ikA6b/9wznOs9F+kD7WTG96ExD8LCzw82/+33H7+d54vL2ae/wwHr06GI9e7mZsclh/WHxZIGazrIyT2aMbFy+P6ylgOnX52jh2ND2K41hiOLE97SVeNpHDoomHnYs8USzJfaFv2GS2hZG1VruzZ5xXA5TIcycquqPzepofbRUPCBBFj7E3BVumN4iGJ0ucz+eeiGitacRtua9esxAXGYEwTCu6D4kSOAglKT3IVx2uMl90mDFixz3rWfH5LCmA0ZJIgadAVqca+9nzyAJI5vjpjSsQ4uYZJKjcnjrwbpMpa2h+0hiyLoTYqQtw73seF7QVPV1ZM9gzrR2fa4u0GconJXyGu/kxaUKAQgu+sVGsa/Z2LfJMK04LUgkqino64pkHZfQ6iJL5A8QgIROwP81d5WP5vIbCJZGwoUxSZB0RT5wubHvO2PbrOF/PXoy7d2mblT7B6VJyNXmhn39xPSk2lzNI4VL0Y/LuXY52S3If0LuCQFJLsn/R/5B6Kgtel/+vJ/2j9iU/s0aq+bMLQm3htSs/YgXOf21fgZ5Kv+AePQWJyFnNa1ei19xb5EwnE6yC6FYn60SwRmxnKV8dIMvNkLUFo+Bn8znIT093HSZPeX+APOGkCHry+UTqKq3V0Toa7DfAX+BVPZZvIydleiESKLjmOeo4VX/JN1uUx+fwevqfk15o/33lUmSgvffaU7YlCyPTi2Fha6bMcWV2v5iRCDQ44i3dIdJ68cmd++PRnTvjh3uP0hN6K9HPpFRlQuD1K9cydTJ1BedOj9MXzo7jia4wxdguQ2BGox2A6twbhYTcN3ZE2Ua/dK2WHt15kBZpVc628snm0LoDxN/G29WDhpb0flg0hAuDxIGdU3wEOvoWU69WwZZdKE3/qcBBT6SKCnWEMDT3BI+Qt9VItlCtYSoW1nwYNxejBOPc++pq12jVyMMkNPRbJrpJ455xlCo9gUSScvs/AnNui5wuN43BzHjQFGKRQ0L/vgJfbtHCFz2yAjruraP4psnJv/3UfKwLj3zHUMPeKGB1tCYoq9FBAXMNw6p6SgAQhgT0cAgYeAZFmedJcQ0oDsEN0G3ZSz18W57hpOBh87hUuZuaUQiI4iIULRjhZewo7DL1apSmq1l5LMy71mUaox44zwgCjozzJcJL8jksHjmT7uHipHJ1FAsGZKaC8FO2VhqXyyNXPN9sxaYS1wbmNSgPAHRTXHiuGgycg9wfXh7GBOCbcNShZR6iotgwGz/Lvb1nD7kA90N1LZPBaDUG28k9zElhAY2uCN4oB5w0oeSdWkcG45iLrKaaHaDHYAdaqxnGjbg0ooIlL5MqBJ4H8YOTrfIcMoy93xqwMo4AfdINljI9YS9FaHsZTgELDHO/TioG4DJGYdGxBZabM0u0BmeqRS7zmoDFXHovQIo0AKZI2e/To9fc69WwtXa2cPIVzi+T72bIOKvv+EpenWd5Rx4v4fpU++98zChpn4vUkuZGo3AMIdO6TWVCkVrYYPbVIk8AMAAyN5B81j2cDfbC/D8iaDDTKPp2pOFrGZu8iv6gB/tv3XfOLzKJprGFQoAHBmMdgxnDV5YNOQKQeHlBm/1u2V9ENh9McROKkCmBFlDZKg9A0rNgepNrWnZIg2c1c4BqzloL3jCw9BPGmLPgCFEdF86jRYAzNxmgTo9cgAqTspaXsva2o0P/cXsUiwY8Z6+2Ai5fbW0F+O6NrThD5IsHXzr4hLZw8IwWesK+B3SfSZrMz0+tjD/7cmP84V/85bj2J78ZJ87fTD+2YwXBpThbxxC56xRKVn/KincxDaj6EiFpqpvnm7Wd7D266EPSS96lI8tuWN43z+6Pp9/9x/H0+6+SA7wfELyR3sBL48mr/UyN206bNHoJV+fweyVrfSrFndfS5P5a8oLPXrnSlm2cJ/xu8vx5xqSDMOajbZSwM5X/8ipoXP4QxgYWUsjI/bLXrbDnjFE0St6iDh1yjH5R9ZZbEySy6+AzwDVMFO25VIiAV5qeAYqIAODMxMDmfaZ2UNRjyLl9sInCqbvzPu0P0QW6TSRPE4aLvGsd7xAEhMw7xwGQUfskkyZ5gi4zDtPPIHyv0tfr90yarqV6rvPJw6DGtMm4guLXrpE2E8yttHOWZ+Gj9gimN6CUyAALqzPAD+h33LNPgWulo/aH+xE7YNO1X6z7LFiMTlkjmqpnnGhFOtLQMYZLd5hTHVVIAtNdIlMFTXLxXh+yhxHk5sZq44hSFXi9jyOPDtsOG/hqM71j7z8YX3/3dc7K64zRPT2+/OlPxs04VafPnW/LPTEMIIilQ6a58XwvLbaUKQHuJLVkB3OvsdGy6fk5P7PGgKc3atKoU50oDYmBxIM86yIpBfvQ6CJiXHJLxwJdaSOBuXZFDfNctqWozojrnW8ThYAUAziwQsgwOgZnT5cbnMIK1QDbVxsG1uvW7gK8BcYq2jwbDjzOi9Ehfr54Tq5TQEK6h9iYq6gn+lpkXVfNCC1rhr0vpJZRjeNlsR37ie7MptkiFRlhnfI2iQ0wTJ7FCJ8OnHHSvIg0HBzEtEajo0+69Owk7ett0h+ePHw47n7/w7gdp2c7zvfh2KgLF0+Ny1cyLQ4dci6FcedOJgUmwzLomCH5VefQQndINiKPDOAADE88iGybdrn5+Elsb2lwx/JZ8cdC4AGLIjSQeom8qtjWf8koAay0HPXEG9JdeCfzNWyaBm3hX7LAPeQYGHOeUNCEXj0m9c4RAJSYLbvm5nt1WJ3JUiy8J8ZnmjKoYwqYRPMuUidy7cVmuLltZ8T9tKio4NJcSQ4nShhmS4/do1gQheFD6YrLeQ+NpnPv9ksF5JUxIodxUQmJwNANwacC1M70Aw8A6wqbxtcIPx4LoAC21J6mCBTORRnEpkf4th4wrhdldcAkNcCPe4HLBjhHb3IAMFp4lDNX2/c3mUARnkpVhtUUFYx/wQC32iR7jmjDLlzXNBD2C2VgGAsPPh8VQCRW9zPzPfIQZQzqAdNR4FNKhweX6+FBi4brncJI53kAuKZy4Gi4QG1R5FhHk9xR0GETZGFipAwjlL3QGcgeLEZKs8AHYVU5wCgp7ltckxzPQxkY4aGELZf55ICjm2a6CG3Gogg3nKBlhqbKZjXg1y4mFAcIHPFi28iepHzyhN030jQEk4gzIXYYYPJaiVIgJrDYlSfTPRjviFylxyp9gxk9SfP9dRA43SFyRp1cRwtD8htRrOQS8vgo2igPiiNQYqQqEEZkvWBiD2bYrUCBtocxWqQwICuyNDnzAbFcC1YWQEB4GEEhpxqGZJepXLCd4EF1RgAIjBq5uFrHrAWsLEqPNTPvFVnnbFEklpxZBm6U0tXZQ/G1ZVGZ+tWAWdvYAMTxlDDfsEYAlLw4f5VhYr8swgMghY0KI6oJyM+JapkyRBoEN+vnYDCQeoA70Yt2wABLTfKv92URDY5UWHLkxLPEa5O/TkhNKaFnr51hAyS4Pw5LHFb0lIxDnjVtBYmWwS3QuQJWSf3JGTNCglHNes2ccLpYvAlohO14sRUgHNC7FRb7jeOvydGm12adK84NRAzDN84lR/xn5w6PP725Pv7gz/9yXP7jPx3HL90ME5x8cY4O50F2p5EObrrtIvmaPeMbC8Wu8FfvY5yMdrF9tLaj+BaGO/ufVJ2d3OvLR9+NF9/9TQYXpEXayw8B66sxVGvjKSA44OTZ2zDBMFq5bLuZHBon08/zYnoEX8vwjvNJizh8nGl1DGvJuujoVWa0SrLXuZ/0RZYTVhdNEDy3E/OAvJgslfslgikAzP7Tv9dWhurQsoysgxEqLQ9bXsPsK5wcgC3JdRw33dHDthMTZGD8AS2sV4cTsKS8jTxggDJFr0BzYkMd4gF4X0yi4zgGNFlgN1n6GgNB2YrRzdqtTvtkISqzPBIFWsjBqsw9pFQZSK2zprhOty4H247s48hxtwDWT3aTNmmAMiKREATcQ/QizwhIJVIB459bsP5BPxk9Rq4098eftvNyFLGt5+oYf2KavWhTAIohhNI+G2tph8TpHmG/ZCBjxDnzK2nJ6j5EH6JPIU+MRkWfbqfTzfPN18lDf+gUsZfbr8bF0+dTFPdFBrBcG2eSI3o4+aHKDzZKhgnwh/6GucS+QPYRWag95cbQuwy0aHwU4NrJt4VxtbnFRn2KpqdUtdENpL3k6wQRSecI2YnJdUNAek2LwmVpAeN5ZnFWsYXxxLyRfGDFokv36YyaXoWLlJ+7uuw9mMQoGq+bGEA5JzWUVajsFHtg3wt4+QBwDgNdLLyHGJppUIvouJFvzgf3NB3NfkbWgVaf+ZKCbfLgSeECMy4i3V3WthuV6xXvICaTDADvYftiQ+UFiUbAmuf87OXC2zsBwSEDntx/Or7/+tuA4DsZVLSVjjeHx+Xzx8bNqzfSCeRSRq+fzbCUM+No2j9CNLr2yCmkKs/pYJnsDymjC6Juknw6eG82NwPIOWxF47ID1dQeSsGjyCd3jydehFAdqeGeHgkPl68Ndhsan8LOek0hUhfzr8kM65UBOPG62BM1Np+BMuvX3orHpsZYpYUJYlM0Tvi3Ddm0Hcj8PLz5KXgWsE3GlmPITxhOQF4y2vkQVYl8Amdlmjg22NYq85fgDWWHR8gSqHkKWD0grhMAGBajwJFFMjVBj6m/DFsjVAiL4fB8IgI/J4gtxhsXf/MzPos1qXJcdr0KMnu2qZ5tfqaHYOJ4O1EQas0jWIHsOuF1wxDXjCPoTcgHrPFZuQZr309W6b23nc7MZeL781oK90z76Jz1Pq8hdOWOtaiXSgQB4LJsX2SY9zpdAFpzgKSEqZxv70g+k1gWoMHJaqSCoEA4aIQvYUjYL8TSPW73DNlomm5rcang51kIB5a5oRuBDLlpPvykjBjFKKQfeEH2jwOL9ufaKCcATHJNaeO0znTEXB4ASp9eRxcT5kaE3jHogQKoFmhpVlEUNPDnHkhh0WGgl2y9ZDZIJ4XUFD1zVz4pAPT27ahHgLCjm8ndpQsCBtn8WUKTAWpUcHsg0egLnovoQFlk+xLn+WxrFQBDLjlhqNX0Gl7LCF1b23BmaS9DYRwsFfJrCXoVynuKC82tJrWi0988+7lnCwYphmAtUDy0cHPKJCHPOlqoF65h7nYYnbas4/wiI1Sh53OcREk+MIY2bBSyrDNCERoT7zAa5FczFAQNXlbDto35rLUMFDGSA8iMk9JczbxXhpbPIxWjz4oxO8BpMtIDkC5jloo7D7PN8z2xeR2TqpL/a9cGWDP2KfumM0SeYQqW3qULAt0hlEdTgaJfeJ/6EGPFc2FM81k8R9r40D+T8crsrw5wikRfv037pxevx6sY/M18/SbM8C7Ro4r01DHogxpKOnBczvCW37uwPn5za2188Zf/aFz6+R+PYxmQkQXxTLKQggH0joqVPeX50GHITbWqh1W9Np/BWgR0JH9wYAEi5JY3b/ntq2fjzYPvxvPv/jot0Z6Ox1vL4/n+SoD8SjpY7CQlIgV8Sd9w/Le6maLA5AQHoFw4d3ZcD4tz8cLlcfj0mQ5bmiwqDKwFbCYEN3kAACAASURBVFlfQZ7RO/ZJ/n+eS5xqeuvyNHVsm17DOeG92I5kaWdPYOAXYQH0L4WUnBXBgwiD/Wgkg1Wx5ykgCBYWrYtuIULqwAD0N8uEcGJwUcKwfJh5biZ6jTQYaA/eY3QGGag9ceQyNkRcAlAtOJTJQxc76aIxPe2J+8LGQwaUKOGfch0wWqipTykjvJruTcjhBB2oJdts5X6IUHEvft60uehgJ5jVprWPMlgA+c7+58/KJDv0F9kT9oecZ46g0THWA6CEPC72sXauTkfBr6Cx6rq6itVlP1iTIr04TBA66Fsm67WQqT3yOXtERZI2lAjEyxdvx4Mwg1/f/dZ0iMtJr7l160aKLcMEZwIhXWp0QExXQlfSGYGhPqQXFQQLxkhKnMXjrKtpIZzf2KrlSXRwn9rQRLCUUfR9rg2RJHlm0RHnjDWYDqTPU/CotZpRbHSpI62nnV2kADnzgF2bZ2Dh2XxKD3UB+fmCtOt6LVJ7PMYWQ/ILeeEMVwbM05XFLkHYWiZ3PPsRWsfwCLLbrlhGWREroz4zUl5pn9eYzQb0AKgz4vl6PfPKhYu8Fjluyib3R+pYJ+vRhrcpQDh1CvPMMuCDiZBgu3ZDAsAEP0zB7e1vvx3f37+TYuDtcSSpgOcvHx63rt8cF85fjtOTfuPpi87kUiKKfi4FgwjarOMyrZbplugQCDwwFwQjEYFU33HqpvdWzxS14i9ZSle/C6ayZGFZ4yqB7gR6gMVuCFvAWd5fISjtzrO2W0E3bm6YStmeDJ9UsxbTfVQseisVVz/Lw+NPFkzb1NsIKl633l/DmU5QI1S9UF7cE8rEqt4Cdi9LOAtFpA2owfBpVLxdMIvPVFrNieEVq7QLMYm6QFfjzvcM0+FI+M1+P4qc8LGhAJlL+om6/B54PsfwhjlMC+WINGL0YRIifJmQZoSlrruf63s/FRkuevcBvtgL1gKAxfsQ7jIgHti8nWI3wIGMuHuxMIbsV94b1m5xtAo9m4dHPpz51VFK9t4FoLFH6ZP6nirUfA1j0dZfrEUPS6vpYbphXvP+5GURIjRMY/gQZQLTFRCJoAqgm1ZgUYu50VFGcDmE3WcvYQ31HJV7iBxWDltABQU95IOSb0uVL3mkXHdf0Jjr00sXEI4CgdFzKWmLEwARthSvdGk5VadphbaeNk6ARtoEwv61MmWmETCsQiOFU5XPJi8QZjg2xZy0xdrKZDa3229zH3yBwo9COkiqAS2MDgKC93UoAM0xFMmfDnVrzhpsM5+Ng2NRGnm9yJOCQdU8xjHrJnuSLgphE+0XTC5vlon2UiuE49N2wDGw2S8L4ywmyHsNo5GbXRnhF4WU3A9s5TZ5wQGFGEnkqOxQWZMVQXXuA2MZ1hzhltCim4LjvtsKCLkQ1LDeCBh76TXo8gCAgEVGGsM+M1wl926qEbKUtdjPfsEqYog2UgmOSmUik/qpH1+HirxqoygFsbT5eZeEYlhHu4KimyYVrEFbSuEFZyOKQLCT1wOiEREA5C6T0pS1Q+b1UkSILtRJtp91ZFUlmPdk3dFadgjJ+QQ84BXIH6V62fzvPP9yWGdYCgDm0xcvx7N0VdhMS7tNcsTzWTuMLZ5hVXTjWpQ9csG5P5rPv3hyefz83Mb4ez/ZGF/+5h+PCz/75Th69no+gxi5yNl9ql4taiksEb95rmDVraVwnXrSJRT43AUIzr3v50y9dzJeQPCLJ+Plg2/Hi+9/N548eDYeHyQf+P16APzKePY6rY1ebo2XkZWd6ASelYel0f2J9AW+fv5cDFj+pIiJfsZrcRoFGPz2jOZvnAZ0sq2fAEGEcyN3ea2OJbnki9HHsIY60y2KoWk+a7QPE688NMrAMiyZApPr48TrBBWoqKt1ssugaeP4ma2lUEtljvllY7+cRY0rmDFywjnEkVvKfR5Y7N3uOkjYe51sUqvi/HAmpMTaAQDxx7aSSkBvahCyVobUFdJwOH3YYsgqHSIVsCFqrmMUByDrPRdkLJAyg18srMZ+MASLPRagsBYi6Els1Q4vbCsnj3NowbCRI0LdnFmKrNK3mlQcPpt7EOTosVpM3zzVUimkeFFIy0PqWxFNWzhX+bcl9+wNjrJ6gefL50oqVP9of3Kr+zkf6AFSIl4+eTXu3L47vonsbUUer2QE983rX2aK2K0MUjhuVwh6xnonrFdkmJkH/IJZbl8OZIBoJuQEflLBNvaSIjZSzEy5i44w3xlbRuQ3upJoAzneOpe6THk/EXVz+Ck0mXIyGeF5opRJfhVfsBfkj+Mc18qa9iBJ1X2yw5a2TxOvntOJQR+jz3htrkEkYs11ZZ2xm5xrzjz3P2026408ygiTisNn1Va3vR82pevVOQnFbupn7ity7fAJzzKOAc+cNfYe8P96hlrzwaEDeHM4Zvokq057ugBUIgeuhMIz1woyMm2ZTL8LYN5PJO3l8xfjQXKB73733bj75MF4nQhZygcyGvt49vt6mP+rGZRyYZyOI037SWQcJ1pSyJQ6SCZsIiesWGnhBHykSxT6eOf1qznDAeOXmwEATuNsCF+PAlq/AI0NaEh7AZgR0/wb4y/g5cUTLtfdLQhDeJjGRNoAG6nXxA3VCE6/Kv8maZqN53CiuGboWiNQwZVYBViyzmwWNkUsUWHB+zfUqiAVUOr5exKrXPSwlEaAUD2j8qQVRJ7JXBJSGRDGvLosaENhekymBHB1Co4ommuYR8AbweOVDW+gWKtsSUVwdeK9E3qhTwRsVcNnpGlQbIPgYKD0BDRKNpCxsArPfdHUu/kuhJhRNCbT62qXJd9jtCHdDbJ2neuO8uV+2demU5iKkHXm4LrVgJrGLPo+m9Kz3YB4brbchNKe+6R5+QI8yyJMh4ewMMbE/LlcE+bIcbEw16YIcG810CpMBJX8vQAnrz8L92SuXeSqLXs28izIBbk/sng8O7LSos6PCaWYlQMYJlWERPwwifYVXmI0LIoiE2lwc9Kv1erxD0mqD7hmvDZ7I7BTSRwe7xOKXUvaxGGmthnSDgMMeIT5iBEga2yZYRP1eAowYJJjh9eSdwt7gYCukOrAHguIZ0SB8yQTQ1V0ZqaPVNOnsGifgRRmZ1TBoDFg/dYyJONQwv5Eap3wlvfYExHlZRU4QIxtyDUoCINlREbILc262S83a4dRk8EWvNMvmFzcTu0ix9lhFCw7a03ocraZsygiQHA3TOVa0gU4KcDMNcAKAJo+xlQi55zTnsz8aLp5EIYiX5Ym8bIgtMejbyOKs2k/GEg7YMT44qxUr2D3ycNlPWB3OUci3LynNQxMvjMHzD1rXp1jYuP8dFw1ucQkVeS544Qa+BK5tGhTU4zjRSiONBrOoi3FyuKxhm3tFsckzglrgNlbZe0kghuKJxze/FscUVqq8SX5OkQoYBcLxLx+7l2gxH0YSiTXMflvm1vj0fM3SYXYHrvoqYCCfVJo8j6MMjJA+odpU2FL1uLA3Dq1Ov7kypHxdz4/MW786X81zv/0l2P9zDXFxtaFHGz1bO4RpacD2DNcaeXndNBoLr19klkzIkAWLyUHPGeQxv2k5jAQZD/ytPXswXh1/3fj+Z3fjUdPMxgjS/1kfz39PUdY4d1xL4w2bDYOPAaHbaMg6nTyf6/TGSIjky9dvTKOAIJJS7LwDP1SQ0+D7hVyzg2TJkfYx0C/Qn5ACrS40/z+qXf5HBhcOzdxDI0KlUDgedmnZdPE0AWN7JkXmv1J0pPREB3SWXiow8KnxkDjGHYUcqMfdofIh9Db2SED+aj1pPJgBxA4U8j5WM5jCgQJ5ZMnbxoMaX6L9mPaXZM2NNC2KAMQ0uGF58VxFHAguCYYCIqR7R9JqgIqUxKwu54NOhnwjE3hMR9dc4guR55Iy6rNc02N+sCOgTm5NpPcsH8McWjqRM9jI3l1mDGYXIuf57V0mNGy5v4iT7Zfs9MLYLlRY8XN30SwNP4oZLsvmMhFhEcxZW19lcCOegkYWsa2P3/5aNz77v74m++/055cChC6ku4Q165cT7u0dBtJkjR6ZBGJscsIZ3YW/pZrmZEFZIcoCRglz4F9sVWj5Bb2i/QcV0YZMPIpgcZ9aTR9LpyR1rVg70uOsPms1qd2sUg4zwRgRL/MmidT9IguoU/1xitnFpojcwBKmU3OAu93GxuZwA7knhorLkDGlrKw+nHgGPQiLePo2MOOW0vEihSsiu9k/LsdCi3Pnb+pYeC7sKs6CGK3sr+NJxdYk57YCDG6juPWvr/sbRntAnvum+uViGSd2pueNbVoEIBtClicneeb41GY4B++/348uP8wDs/rtAo9lG4QR5MOcWFcSBecc8kBP3nyTFJgjttFhn2zJzLPQF0AOpAIKGQGYFHsiO4FO+b+375+E+zEoyDQecEEUgWPVDF6fDw8zcfspnsMeJ/eJJ7eov1Mk84FNxPEsqqdJILnhVfSlIv2qONneC6qbI1CG593E8w19mCWE+auaJ+h0UQIUOMYKp4gm6xY8xwYEH57HvOZesh9vZ6QwLf3aRQBpoer5HWEKPlXc+D4soLtezF0VdF6xm0iTl4UL2OT83F4jhYhZYMt0kDAMCZoQ8WkV9AaY6O5D5iueuwthMt7CK3hgc6wEkAQgNdsoLLYB4zHnYMWsKkdRYvC8UbcT+4XcP0pib67531YEOYJ7qEDPRK+9gEVFN7FM/K9hiULmtmjsrk9SoCZvClvIZ3BfrX5I+88mQ1YBVkOGGQGMWD8czgJ19uFxnVmj5ui4JpOOdnDSGNoljIpjVQS5ChCzXOR2ypHTeqEhRsJgwakfQz45CBazGFYB4cKeQKXBKTM0KMsn9fL3eo1ekoFwkmsDLBrH9y1tHYq62nCRPINW5DGc6/DAmG8GuurM4XXDDsKCCe/Nh9kjrP72fuA3TnY80F97x59k2GL6a9KJE8dwjVps0UqBCkRhHzJBQYsdkIbLHqFr84qa7gf4A8Da8s1LsYaIH8oHpgtulygLPCcozgw4IQmDUHDok4pgYkGUOKc2UDe4Qf5lLCsOJ4wsgBfGDOK2todoqxD474IBdcAjGaxCUuR5iDTTbRAFdswdsKYAj2NDi8lXxHwRf/dAleekWp7CU4APPvPGpi+1JzwGifYUrprkE8cGeXtsMee1aYpGNkJ69yBEYBYxoojz+g23oCjieHDpcWxoAMEjiXFcdlbGExGEHNkCZvzKoAVTeVZw/lZOs/oQ++RD65TaxoMudZhWV6k/+mzze3x4uVOgCQdHADpOGiche4Zg006qQ8W+SDdPZbHl6fXxq+vb4zf/8XNcfXvBwTf+vlYPpmpWWgZFBhnSh0ohVCD4+rW0VWvoJO4LoWZtoorW0R+vp01bD+W9UzF9kFAyE5C0Nsvno43938YLx78bjx8ls4Voe+epijuTZbjSYZmPHj+Oi2O0s+Yz0dfRJ+A485kvOnVS2fGxYStL164Oo6eOJ29bzTDLiPkyZtVpfL2+6gzMaAGFd0PMJiDdVx1wH5tihovxtCQrOag3WbKpPVa9Gieh9z1sf5FNhL3puBoFQeO/ZcgYC05YujzrKDOSFtqoscrP9Fbsu+sdfVHRxyXeCEETt6URW2IAPeI3EA45AvSlLA9gD50srmYPDvvI5KgXokuMbe0dsZfAji1ideyy5Hb2whleyiTOsICci74/Oqcfll6ay6Wz4wOVVKRjwBhADh6gZQEym3QGQU1sH048PQab/ck0rW0yDDI4Aq+n4uvsIASENinMqgt9lrcT29LR92DU0jnpNj8woEmPW4nBXfPnz5Ji7Rvkg5xL0XE78bFDMj47NbNdAy4OU6dORXCIs4GnzNRgwX03ZQy6DLZdDOYzKxyU5lw2qXt78ADkHtsV9eDtViMBTZfFptl68wGTAyA80Bl9pRgGXyBCM6bikKygTxiMZmKqBHcfl39VVKxOpZbU7v02Ip12pqu6YXNPFysF/+YgBMnhDTBEAmk1NlOc96Y8AAZVBi1/uIOo2gSinUAvG8Ar5E4rsszkL9ORwjwS/PdTffR+pDOQJ74rAcRL5agnKvjWSEtxQjI7N8NULX/NDAzCoDi8Oebm5lG+Wzcvv3tuHP3/thOHcLhox9TCHciEyfPj0vXvkh7vLPpFnFyHKHLDHdL6oukWLsMaRFxBEwPLKCXmKx/O5a237wRQnaLhUkV7FkZWFRSL0NFYPN+uS8uhRXSkHQXMHooo3pGFgugtFQgGBgOLu9hsfne3CggjJ/TJGqLA6YR7DSnmb+EYtBLKgDkGThKGOnVXKvzmzB2MIEFx9x3N7ieDjm1tjTz7DWtYdFrlseQlYRCx+PB+MpIT6VD2IHrqJQ4lSx0NouDT5UwTHWEYz/sqGEmAAbrimcjyOJuChhda4wM36PIBa1PSgZ3pYA3hAGQIqfuQxgYGekJ5mjZ9TG5wBQT2DYN1pX3iej8yAo1DgP3RJsiVJHMCGekQl0mtrmqHhx+kzNl+ANhAaH0mh8pDupECY0aymoFsMpT0cSe9mAIUA4DRTMOrxBg0TFi8RlcF6+sTLGsVvaawVY8A+Ff0g1W8zm09LLgIve7u0u1OGA5IBgjzfVgqVDQyKf3E9CbkbQUNWG4OPwJ3AvsnKBE2F/lxPsN8AtAyddUgU2P1fGmWUtakn20JURuLukNG0foqGDg3QQeFIrV1Pa4bZ4TekmjhxIj3Cnbkz3V6WLPkUeUZ0HYR9q7AXI4PzkTsH4wt05I489kcShes/I1rKcMcFI1DgPukwe7qseLkWILWQv2DxBMEVv2l+vY57lKV3wY5YfiRkFTdHco8rRGWgVO4CyAkD1B6dOdgfSB7MFuWECDB5wjwv25142weOQEr2RwiM0HaRCRYi3VIUchn7kwqBgyK3Vp14ZNRA4AePBbM8/ZSAxh6QgdoIBcZBSmPU0515yDMLKuabp2bCTMuZS9UobYR3LbyC8H0EZf7ZAPbZFhHZJVwDyImH3yMJCig+agFzhWEgcWZ76faatEvkY/HSS9BKYQ58sBHwH/5AoyQhujnl7FphVz2nLvREDUBTj3yLvKGXlknxNJiaIH8CLfLxiCkRw42gJRukVKzzLnEseDsLJOW4Ez/U1hno+GLf3y7Pr41cXl8Qe//9m4+Wf/cJz/4g/H8tGzyoQn2uco+J52qPpnfk8zZ1uYfBbn15AtDnnSiWa+qE48o0y3M377zeukOLwcOy82x+v0aX1259uA3qRvpPvK65yM14lkPEyPz8ekdqRVGmfPyEz2hiKr08cOC4LPnz0zLid3+Vj6BC9xhlh6gDL6kenX6B/zCHtGl2xHSH571jgsvLQGx7mmq2TKIgc3MsYZZnAYRTG218uZoKAU1b1qt5JcNzpBJpOCKMArJIKywfebR4qUoLOJlhhRoKjV4puet9JyjUBSoKfzaxg8z0FRTmSWoRPqN21tP9uJY3SskYTIhXFyYVfzjM0ZZUEAQvkKEOyzslvYyxbXtQtSHQXwjWmFTkgrY97Dh6M+o68zQooatCNL3rELGIFs4Xm4Zxx2WPi68q6HDi2AnHXlCbDvCyCNH+AQCmwuTjV6H12Hrqnjx7o4QAHdh47SPmMTuUMgMo4jUbacoZyZAiaercXH2FYAsCPlU2z55NGDhMm/Hl/ffuAUufMpkPrprS8zRezGOHnuaKYSnpxdktDBDdkvevYTPQHEoxsX3TKIohohoMgSmdDOl/DCjtpxwOftPuCcUzi8khad5IL7yplO4ITWrJN2SSezy1hHEEKP63OdPBN2AhzAWRdIo1MBqz/ab91W1hanS7KqaTlEJQn5HkI/YQ8962X4LWlZEJasK+lj2VO1qj2/Z0cirzTPz+QrvF8xWwd1eBQQUQg4jIx5tyZ1mlpkAfiifzZ61J+hizFw7HP+gjCQ3EBng1OaA0+60kp0t6lxkCnYYIr9QzaQEvg8jvSTB+k//vX34/sHt50idyRpbxcTSbp87VJSqm6NMxdOhQk+PtZTcHuEwtRcl/0igkRHGSbhYkMolke/uYLUhEFCgEMzfSUEVEFihbgCYEWusXMemANZytspLhoPqGu80oQ8YEJ7NHnaGlleoZOFsS+L2h9XqBQEwLKwEuil+9GkbF7vywlXczxaRMVi2ueQXFreIWrtIsMOY1VJA6j3zt+wT/Xw2gS/vpJFY6QUGEJDAeCVAUYnuxzE0ZzievBWl7PRCDRAldAuPg8/p3qYeQ8QXBo8pKWVkplHXTTKr3wOoVSnpTB9aOYXcy1u1lfxbIZup5JAqSWUR09MNk0mjz3Q45wpDPVDpPXZbDs/+POZohED3W3ACWnrm33WCTdICnwqN4wNt5D7wuBYhMGxku1HUzWMzDoQhiOURIHXanJLHXHJ9fMClPhBgAKHui1UyDed03RYa0btYrX4ela6y/AERDCOl97RhNWWR9IQMlzDalrZYqbbseZMOMtzEkHhoCZHug58vte+QYa/7SSBksp7dxR42Lqwljkk6AYMA/m+AtKk6ZQLicQlGT+DW/MZGW2bZ+GzMTyrGUqxeizFcXQ/oOcrsksYCQobBZl7YYgGvzAY6ApD2A5gyWer/Mo0sTd7MLR8P0re4jC8Zk4JjBGsZ+7t0P5qQuJZSwY6YAijBFdgzJIbvJbiAMKM63keDvy7aWQousJpYkkY60vY3B7Eb5tGwy+kdJkJVrnPI2nphp/RFmsUs9FkviH7BZNq1xaOGixMwvScE/OsmF4VgLkS1mU990N+N/K0GmcI44DjSwiddcB39mhk3wmTcqY9g5x+jheAJG2N7HuckLQsr05Z9g8wz5WRQ6IHRD6yx5y3FVIuAKI4nCj7VJXLBtjmKUx4nmU3DKtpGGH1ya1lAMpiqAiioOuMQMHQu6+clXZS6Jhroh7oh7wkLOh+2qSlQlBnChkxpzHyQxqJEafI8PsA6YPkKqovcs2dFPPsW5mcs0e+OGcx90QrtYM4Fm93kwecs7pDzuM25z5ywJqxPnaRSKFIwsV06TAVLWuzmjUgDfqzU+vjT86ujr/zyy/GtX+QnOBbvxiHjl/k0HuPFO5pv835LPPVzXCXq0ONnlU+fmzdtzDEfV7ywe2BnCjF7uut8Wbz/nh594cMyvjteLqZThGxAy/2VsZW8oCeZ3Lew2fpDpHiTsKafA5+/pHI+ZHjh5MTnPB1+nteyNSnwydOJq0DMOjpETi15R4GkXz23DOhanrM0hKRsDiAGOAW2VwTXGUPmcSzSINAtuLltRiMPHA6yCgYZYl8Vpg3wqa5Oxwv5BVLhx4mpQW4Z9FpXkqEA/lAX1hcSToMPYhrvT6AQK3rKHAlMGwDSlsIkgfZ7SBCRVoWZw+dQ53lodiJMqI8c/fe1BpTfKb8RWk1f5Z0Qc5u7nOGm9Fc9CXXwBvVhZjSm9Hhav/Ybrn7TS6rBAVnhH2h21JBHK/o2NsC+wJUzlc7EAnW0LtWAgN4ci+IJMSR9pviMtFCcUBeZ1EajivrgR23+0+AI/eKg5Rnt4BQM8v64+txj70nQXM+7SAtAzlDO/SOfRwm+OGdjNMNE5xUk7Pnzo3Prkf+b10dFy9fil7DE6/DILspgQSL31ZtjK4WuEF0TWCLnbJI2IgCGJKVzEMAMqWBG4FWl+c88D0LYyGCkK/o5UbkmhLJPkHEEOGzNokTiJOdpwGX1EeBYONTCpapI7CTSHQEC+isBXQ4a2lUoM0EapuJftVhRUehhwDE7Y+LAoVN7pki8kFf5LZtqzjwkkadVX25/+IfmWFt1YykiKg9wZI2EEIw+dRCMYyD55sNnnJO8plJ+/uA0+dwkWAeMKGP0zMtKkC88hmmOgHqBe9ghbwnYJs6kO30Td969mo8fvQ06RAwwQ9zv2m7d2RlXLt6MoN2MhwlbdKOZO9PnTyWVKPVEEOkGyE30x6YIkj0ruSs2DXY5cDCbpywvHZr6xVi7SosQHCZ3a4Ut2zIEOE1D7iVpnoBCif/hjktIFV5uWQFJA6WiHRP3tgHZxF4H+xpQ5DFijKzCIIb2VAFuKbzyXsce1cYpanOuTcBHlJbw8kvw4hzsQU65iUaY/OgKXP5S9aMZ4UtnmFqCwy4jOGThmy9a16PYCgjcsSGNxaKSraBA6NyYOXoL0xKA9qpgsRnwA7SdL4pBQ0haYBRXv7N6/HUAEUBhlEieK22AjMPizBvP5fTgZGlaEmhQhGZigEwzTOpSJryYc9c16mOiU4q/8M4o9hQEvzGqTGEWG9Vx4TwDURvQk/2XUVZymnAOpQtN+8OCfFQkJ4QEEC4HkXAT+oS5t7D6urKKmAqqRY01rjw2gWItC0dxU25NCAIxdRQHIqqrE1BFM+PMmJVyE/DkWKf+Xn6/QK+yUtcdDAwdxbGIQwn1wQjI8+ynHmq9J+lR+XSkY/jKIUgYTooSFqJg1RjSt0Rz5/9oFCNHLQAMIvi8lxrsALZZ3uOIuB49hhwHDAcMkA9htsUgckW52U7YQbxHtmnZYAe+dOM50U60gnCwTb0ICUHOYYXxUUICVbSEFsMsdPnOOjmXsd45XPJDyZFR++cWfTkBIcZWI8xWuc5mPBGf17AOBPisj7kC8OlI1v2QoVBRfmTaz3zbBHdDShY0jQ2qtSWsw5rtP7ymSMnWfcdWpUpE02FepdWN+QWKhNTwdPknGtZ0CqYzFCIvGcvSMH2PVmXdgzBeUFpdiOUBXKuyUfkfGj0UPLt47vvpCkEjty5hrptvYUewSElLBlAjzFC+lajdHi/QAIbgyNEeyaJAc5HgGoUPLmS7LEsEAbLdB/atyH/jJ2FfYaJ3huvA55lkGX4VsfR9WPjcAwxOYr0EX/z9rVr7kCYSTTshfFCt67n37vksOdaBzEwRAcwaqQupKP0uHV8ZfwqfYJ/749+Pm78xT8cp27+fCyFCRYO2fFHjyLPMcGN98CZKVBSL6ETinrqVNpcnIgUjD0Aj64gcRDDDlP8epD7ffH06XjxHJcbXwAAIABJREFUw1+Pp9/+dvzwYiv9o9fHdtbx1bvVFPftJL95NwM+dqwbYO2M2GVtT6fF0dXkcF69mJzgK5fHxvFzguCG3kmtgblDv3GTKAn0IUWWRDk45+bP6JxiJ2jBCF/TyVtNG/qUGiXzjn7hMcvEdeoowWUMOM5al0H7xjKROqFYVgcKxFhLbdF8rTZm6gGG1WDUOeY4xpxWGOOFLjfnFF2c/eKM8VwgKPOua1+tp/AzalvdE0L2k3xZhgnFhvBzfALyb2WNsc3YG0wVK8bZ4WW1g93fgh2pLkkkhDtr4fCGOv+117zGwdH9XMQ5/7N3LMcAZxaglVeZW4rZApD7ETgOujBdb9qsAcKIhiUNw4Q11wF9Nvlw0zPMjoq+aETIT1J3Iwu1/Vyfe2J8+076nu9kauLTDMt4FBB8+/69RFH2x+njJ8ZPPv9sXLvxWULlyQkOIUGR3gLQNoUmO4rzyBpwpmcI35RFOo3IcPa+F7igj8ZaYN/yc1MbkDXY+RIkC0xSynSCGa7xSYb5uoyvLehwsvkZx1LZaqRBmeY5dUqxXS1YBmsIiPNZpm+4RLOgTp5NlKFj8emss8VGNVpUuihi5JWFoXVa+E20rSOdC977eZyZomNVtISnhlZHrF1mSnSgw5EvO4Mg5wB9f85ETuxvnVpxG2vOo0L2RB8QQYDkM6LMutjRKiA4dobhQS83X6ZFWsZj/+6bcf/xY2VyI3bm8pWTKYrLYJTL19Mi7ZIT5HBKV1Nw7FNBQEGY4Mho1yHyWOmO32Yd26Yuz7ednODFaW7yAN4ENsYdaeFZEaGK3tQAQ+V5m89Kziqv572AATzUCc5QXiYnNTwrSAXV5r0misPcKAJlXtkbpo4QlvAQT42jMlEpcboXIYV8HnkeCAcsKDlMGDN+7qFnj+rNq1Dy+x3sG4AYEeA2mrDn58t0CTpRKGwcHhceL9Q6rVvIFcVoc1tZJTbZw1Bl2JF8IHM2oACs+cKcIj6zboD5gvgcesD0GgUITfApa8d9IGht56TT4J8WVJF7w4eqtMSvMO5tH4MmFthi5AyjIgQIKMZ3tgfL+FYY/Kkau18Uo0VYyPnEs/sQI7YTFpYwexV01ph2V3uEp7iXVribkB8haDgG6alC0IunI0FvMffVUOxHGZGkd0hVm0ThvXAPrYLm3aLRetteLADL4RX5Re9IREDtG4VA3m8+dcUcucC1ObqUwRYFwX64ewZoY91kFUgdiRFp1ItezwtDjzOHAWMePEUyYRnDKKzFWKwmb3QNljGso8MOYDdyM6Z75DWee34rL7QXQk4psiiLWMXGYcw95PMsiiXvjAOZJ2eWua1vZy9WRwTnZ1TE4xCxOg7UDNtAr+CRqTkqZIpd8m9AhHlZ2Quat3NuDxImxBEDfMM8w6jBPOq2Z2fWDsPcYyzSdYKRk0RE5uhKrmWtAHIBoxzgyV4CXAHUtB45oDofBpSeolkDMkfQm6TF0M4N4ZfJ4LMBwG4BB6J5sDiBMEklU9cCxsMg034JvYOSFmwnZSCgE+wKE/mpWCXsveFczkvk91AUI0whIe06KXWsKLBotbbJChbXLBsaa2FUJ0ixR8g6rESACkyHD5P7A+zmeqwl0GmZKBE9QdEVnku6XqD5YEc4i+mggBowOpJcX4rIcja30T1p75PhhT7b4fWj49Tx02m7FyePYljuUVTFme9zs1TIiVltOTuM/q7jXef23cHbtM99My6sHYw/OHNo3PyD/3Tc/PU/GMdu/F4AzsmeGY02DzpddewYOSoyj9WnIDZVPH/mmWBhjQbqlMZpEgjTZSVgfm9r7Kf7w8vnj8ezr/7tePC7r8btpD/svFsPWF9PR4hD43E6Qzzd3B+v48DthA2mRSL6C+b6VNIhrl84P67QIu3SzXEkOZxMQcTBYZiM8Devp5OCuhwWh/ApVf2ue5lhR7vLSkYWcn/kjFPQR5qSRcSyS6REYHiJZCHLM82AATwrkQVTB+b32BnYVxwMQvBxvtBXtENkPawsn0S6QEKADRuHwDb30NcbrehV0WktpirpYEcK0mTikNpKEVllrQGakgXIMU8NALEaQ+AgYtLJ7T7JFssgEr0oGyhXrJ7h7W6kZ9ZWV74OwaSgDzCaa9K2kesTGalB4G511JAZ+yNDWtDvOg5zwR7Rr7LF7IWdgbADYALvAODVVMX2KyZ6BfDDVmCfYEjRzS085nOIXK3Ozjzeb2SdLhHabvNKsZW5U8a1h4TZfpO2WY/vZVjG3QCjJ7ne3riUPrGf3fo84OhGOqOkSAqAnztaiW4DqDPcRlvMg4Jj8iVO9Huia4JhTmVTntQddCESqOaPwb46TwaDAffm99RR025JGqLHe4zs8Y4Dkc9vZFseOH+IUgJsyyqzLiRl4qCS8sZN2gI1X9pBAWBo5yTS81bVZcU0fA6Ma8GzUXFM/qRkserm/+rwcZ7qHHkvYAvkkCvx7GKaFrz17rvmKCBMteI4Jx5KZKPvIVommEZ3QBjUuZw4DdzoOUWH9Jot+kTH11YCulErpfMKpCw2zL9oxbm9teNQlKcBv3e+SZ/gB2H9IwMnwvhevXE6e52xyecyMOPytXHi+PGxgb6AIHJ9uicFxGxa1gqnE/YXIkGbOtNDXr98pR/hPwGEOh0/vpkNMldmHhE3hQ1k8fiehozPzK2bO1c92tOXR2OPMIaCzZkwr4dU74NFslcwZwdFZkpDc8hUALTHqeqfScZlLwC77tCUa5nqHHAMD3mVn7aDVAI8HRYawwI75jmt97K4lveNgCgoFQWfKX95GNhoP7ceK03r5XpRqpN17YbyPu6taRsOrLDSmKKpfJ/pZrLnNUpdwoZOBGAWC3UNTfFAMBQ2iAM+O9+S3SxAtepfhctBQAmWAZdFh6VlQlEKCVQACVVUUdWw0nrMkCIhjHRHWIx0xlPnsAkmzMcKCARQ5F0Vnh4YHRVTMJAZCnaY6kb4AbDfhdSIg37YewuOqvANO7t3lbt2euAzCFsv5C2fDWg0jEsOXP6f8cFs4EEAeQFzK3Q97yoi2JyuLfDSa8FgFEUpg4DlgwzKsHqX63tG8JahutkvmOQY3bCta5ludYhwf9I+yHMjp9AxqLRVDHtqCIdOBFnUhlFxAgOqo/zM/bNNWzoBBDwsh1220CvrRRaFrIMGHi0GS9/2bwfOOQ/wyzN+SHGbIV3SjpieFAVkDlWoayqxjQwQfk2OsEAn59Kucdn/vTB3pFxwLmCYcZgIvbOnVidn0dZluDsSmml3FuRkzVwb+FdEFFaLnHTGOwdE7gbwAPJ0kHLvDO9YpjjN85y9COigQAilzmQ4InYAXrwSWGZO0jvaSMGMI1WkYwQEw5JtwDLk/NBDl7P2IdPz9j+kLRc9QrO+qwH4FkBlO40kUfxAP09ycue4WA8QaUccN9hXAWYdWwt7YHFYA3VzAaXsGKCGpQ4Qs5AK5y36x1AqeYpWz5Jvx+sJ4QFECbWR5hQDl2fE2SIdiCZ+DeKuZh/S2zRr7yQ5dedSGrsfT24bjgNgg5ZNMN9cvvGjj9l/z0SkaC2yS+s8a67pAsJ554y+SwZuvn999c346Zmwq3/098e1X/1mHL70k5z1Ez1v08l0nXXitZRZDxy/hdFD5jkbPGMLD2Vz0Ba8RD1EbkbOFlEB2sRtPRubj+6NJ7/9q3H/t//3uJdJgm/D1r5JN5W3+8vjfsKYj14G9Ae0vE0aWDNOA/wi+CfTQeR6GtxfS3/PC5dvjCOn4gxsHKmzL0BCP+asHWlqzkFkF7kmVUcjxv5iM3JzNPovsdIaARnSRGWsqo+c4Kx6NOLEMrCEPHlYueZ+N6opWaGNw1gRWUG3FHSyKUeSh/+Oomv6/6rk5SXthoIDjG2yrkA2DiMOmwhY77Udk86hF8siMzlLyBXnRmTM68TCypYBMovmSBni2Y03dU9klxFv3lBwrmOQ7+NIe7bQL6aTwMSxh7VB72Ffsv2A2FYJcv7Y89pTo02Oe+5ZpRUjIG0/6QZYDXo5C76dmsnQiZnaYfkzoG6CCi4t6Em6HN0wsL+AKYAkdsB2bjgDgDCuA+kAE0iEgwgwRAVvaMcBC82J5OU1RBXeJG/+2YMHGZl8Oyk3DyzEu5r0mhs3bmVs8rVx6uypAlfd3n5me083PcC+yRx3ntj1p0iuqTUSbeI2QDB4gbSXpib4uyyTbPw7PoNnYL9433R0+EwL1pHhyB08AB1kpBixDTgYef53MM8AavY9TptTR+feW2OT9ec76JclO+agvwreylHO1Ah0Anvn0eYeS+Y50ZD75aeRtxUinzwzwFuyDrNDZAED3hokfvmIM41OsKyj2PQLzjBRC9Ls6ELovfMeMV2j0gss2HayPVfIf+JYoStoIzhxIljHZiKkKMVG5r5xOInY0g5vK3UGbzZfjMfPn43vv/lq3HnwSHwEcXD98okUxd0Yly9dHydPpTvE6VOmGa3H7i7s4EdsQvQotlV9DfiFKNURrrti9OHty9dZr3qPgrT+5y/ya5vdw3cKRlFAK4C7Rf6S/u70fzCKvHrS6lYX8htwQ/6NClU4q0Ithc8mcXP8H0++4I5CIf0dwWd10qKrhB0aKCYLMLDdDCBL4eaVBfQeIu+XDeDneK6t/G+uckFSUWV7EHsnGAqE1QPNz1skZ8J6b8PXm3bAs8DyuXZN8keweD2FFwRE8fxJT+hoWj9AEAbAQEE3RYN74oewUrSR4kseqA9uAZhKUN9vAuB8PwCYHClAjjiKa0SB22sRZWLeK+HosInoQZVX9nO1wwNkRQDLAXoKq8qm6R/qTfOHAMgtgliOkeM5lJMY4Y/JNVTQZ34zRRG21TEntwr60C7GgJur0aqaRH973F0zmIx6m3xewy44LB8D+uhtuxyQDst3QAcNxifn/pgkhHePAmN9F5WpNJikAbf9M3kqwm+cS9YR8MN2w9bpmRPiDnhz41rBzPqArRmHvBLDfCiM3Vr+cH+G9WJRSXXw7rM2AEjTa2h5BAiLnFHB/5GcWNbSfeveCyDyPOB3G+MD5pAdmBp0MYxtQB4FZ6zXEiwmigKngrOFQaeIDdBKLhoMmIqO6mQ0LYCu08lIG7EjBBIECCWEjcNKJJkQbNYIQ8lAC4r9eJ5lCtxIr5jpQJ4gIhYMqgAIElEA6CVMxdpSrAbgWE1vx06uw1jkmvHUzZXFKeWGeMb8EdTKxnNDYXUIpaJ5yS2jUI+OFxhHzRbiTwiUN+ezNBD92pY3hN/muOr13LfThmSheB3guI4moJP15N6N8EzF56Jkz0wQQLcAGnYjnSlsszCJQ4gRi1K1UDVnDRC5HyPGo0VypnOQ8xpw1IllnN8Uypo6EfkkekK+duSAFJWl9NDlmgcxAuvRL864z8KvHzkp+EancUL2AxwPAdbzLBpL2tzh3IrJONOw6EkpiqFd+/h2XDn0cvz00rFx5Y//fFz7T349Ni5+FiHIyGQ2VZ3Ds7KZ1TVGmmhhp4fDrzKJ+p6mbVUvt7Ua+obv538TzCzBXL/dHJtP7oyHv/0/x/3/+FfjcRyj53m+3YDgV7n/+2mP9jzpEJuvt3XqAAxcjnU6njSQ6xfOpU3axXEuY5OPHLuUqARpMNWBtnIjn3c6w9VtlqKqh/ejA+i7rE+gfVKoLeDU5wWcEqGC/QXI8Rv8qAPAcaoO7VANbDa6HBsFSMGJRRfMYigUxmQ9F2FihyFZWIr3RioGslUW10iyETlRSgE2OhSZyvWZMHewByhjPcs4myfJx6Bj3ALOA190r4xOckc6uWxDLFc+n2QlNYwEE+q2kK+pbpYXtgCTa+PIoB/oYCLK4VpNDTIKi7rmjEpm8fx0k0C34qRzdVYfBwnnH0Hhc3Ey+nWjqkDfipy5sflF+0YjP7nGOn3XNTNNDSDVTe6Y1DvJNBKFqAEhPalMKAobNcpzLAVI7mR8+lbaCD4kRH7n+/Hw6eP0CV/9/6m6z1+7ri1L7JvhXuYkZlGU9EKF7q42quCGjbIBo+1v/uj/1mjAMNCG4Q+2uw1UVVe/oKdEBVISxcwbGDx+Y66jZ5OiyHvvOfvsvdZcc445Zto+vHNj+/h+8oHvAUUftBPCLleVniO+BfVN11xEjG/Wzg+xNsVU8wRNH8AIl6QdxnLkptxivzfpfwPkp4PFpKd4f1uXWd5GCQwNgi9otEl9aHeKrr09kSYmg5y8kslZ03ZAcmQRj/moOv29vXFOJ71waUs9tUvyNJllnK6mAgyZwEY0EgATkX3AXyRNT17rD5AXF/ksgjA0YpdoyfEeXUaf5sFqD1fBY5ERG1U5HP3UdVjqpeTnIOVGBbzc/rrHxqTLymFw/Rlb9zp9Fg9eP9+eP32Z3O8H21effbZ9/d23JcnOhGS5c+tK+gR/mn1Pd5krN9sdQqvMMyphu492JjpDulSe1zM2C0D/4eAFLT3fxeGr42xYRitDAVWgzbsLwnJzFf7xYMpaWuQaqYX2asGLXnq4hAlbwV1jkAXBtlDsDJfFrwc9HtV0SqAHJiRCYkpQzIrnz7C//bqG0/1g7WZzagy1qiqeG6Fo5b33YFV78v0nNCbPjmAOg1NFW5DlUSdkK0Q+FeBzCGb/xnOcI4KlYObyjRaokZdhxf17RuTma15ZPbIoHwnizRnyvZXGoUJ4tYYqs1Jj3Ut1zWfscr5B+bRPMSDnWT0H79JnzedihLqxWMwyghRZqn2bu+eaqyhLDqGVrzIGmClKofYBwzPJx4MyfH3YxZSzGBT0MLtyYDEQbZu3WHRr2NBvV0xBIKZr8t4KQuWAVoys4FKkPqKgb0URmrecPVPAw2nofVHxyzxLMeCoJJVDiHL6MwtvygG1H+PRNc/nKM+wB3CM8Ti5+g0zkCpxW6UcGTpsv2f9RIA1Ek3ByasV6krH0PNhRBKi3dP3NiCLzRIqPROHgZ4k+pRgi2wCat5omdW+oXIaeeHDHjTPKgvAQeu0P6BSqKxagVxM+HG6cXiUmapDa3SQSntA53VZc+kQOlCcDMg8kwNPOGvw87euETavPW3zPX1cpVNMHCGAOGwauWuIu0p40lyAhN2UHV649A9qdce21VFSlU08MJCt1l9GGcvKsMvjZbgd3di8s8mdLvgAHlvRjXDHwNq3HsuEWOUn64aSHxbP5J5iWEzk69EiX2VjKVB3kyfp/jsbbe7XotkW0vH4sy7tfywitBi8giaMqb1vT1CA5M9V2G3JE5ne8zxkp2k6WZPse/WDtJIaucVeqStQYSzY4XwlzxfgHVVjXftk05LN/WkU7V/OeM8nVkshpPOV/QGMwwKf2b/Ye5YOIofeWOLmTvaQxHlJatJbqT9+7IyKZKgVOH4eLPtyu3X66faX6RDx4d/819vHf/tvt/O3P00KbfLYWzjFkI0UtEsEbVY8Nc5+Vak772v6r/ku1qe6YHTntEqiDzDq2ffomOfffbZ9//v/Z3vwH//99m26QDxNUdyT4/2A4G37/lmK4p683B4/S0cJDAcAlv3az3m8fPZiukJc3z4Oe3cjRUxnLl4LCE7UJU5DI0OMtrzg7lmhwuhq4RaMVe9y9rIdf/oQojv231nQoUAkRvX+FHANkHPmRmcCp9KctBpsrcAswmIep5Whz5V/3whpmTXPP0XgjW4WUE0kpr3wm1dNlmZ9d/nE6wbnHvoga+3ZXOCu6QQiM1JjOF65CvBYdoUNcL0hdmpNEEp0zSISLEinEY633/sG4oB51y9TXMAd2Qe6+mfsuKPi145E6eANqRK1l+yM9wOPo71n0tqkVFSP5C/1KtWjC6TXxjRamfWrc+Mcy2+fsfJkWcSwrSOLLoe1bEu1pUeaTNJNYV/lrwJvsW3pP/00RZmPvwOCv9oe/PDtdvbi/vZhogr37t3ZPkx3iGsfpFUWG+c+G93RaUVh+axxs6/pM3bO85SBgEW6Ej3vDoE0m7LFK32s+KIOA1Z2HB2yNOmAiDFkmmLslatd0mnWt7UaVXUYZ0vHEZgc60ZVGzlYr0WQJRp53P7pPYzzuflCStBAzR7s/quax/4WnwxWGeLRffVlf2a5vWABeaQK/YZl53AUi0lLga2KqeZqJRx9Ur5XVEYOC+6H0a4CX2szdTkTLS9plzXZDWiZqOzomy5j9RlZ4XA6V9O2DvGj6PnVwauw/k+3B59/tX31xWeZSvmwEdczsRPXr2ds8q8+SYvFj7Yr19MiLaPXz8R2nUlO8NwXQmV0WTGS9L069AOG64rkBpypE8+fPBlHkMvhBhvOyUMyXL7P04gQj5NAe4/CmEKojon4JYmeAaiCahEE5Q9xaz+0wi3d5UkjOMhNWcdCYpiqtzVAjdHuNLIsJgNf4LfAYNeRHi8gZ9QliM/r65EAbPxjON1GMFwofEqkiI1xhS0ovMmznXAo2xqWh+os6CRIgEK8OCBFKLkg0poAMmM0pAfI+2xBkZuLpDc3zfI7uK7verMwFbRhC/I+rMMy8m9j7BoqJgz53ildHtrzZgTsGGgAoORe08UOHAXaPoLxEjG09imfBWB0UhpGUXiwrCfJw8rLM3KAdUyQpsFzy31RostxkNnUNnA9q+mmIA+pAINgzcFrJ42Av8NMhBqxnhxGAtw2YvL7mptMKQi5TJL6OIgD7gGsfVXy9QSFDacDBK/tTSpEtUlzzwDjNB53v3n3mjozRnwp2QIt0pQczAVoKKnTq/AQU6GRDXaj8hsl/Sqs7BFFzQmqMZUGMH1495LbiIHeP3+1ikf4WLrExRT1UPIzMCGiZHuydnvySGWGtjJ3HC0pAbxnB89wCc5YG/xnP+RFizQc2hO51ljzhq4Djsg8tk0IsKw+1gEITO6vfYph199XYYsei81jHFjQ6ED9fR47j3y0eSurpVhoc0cYZjrQtHXz52zAPfDctc2+aqxOTg8bdcFs2nPpHcbncpZHubbwLnttz+3pWeymVAjKyFnMntWnAYI9i6LNyLhc26Z8WKk19cuZ0WqNISYnJ+SDJ/1lOrzw5gPwRR2aV229kq9ddotBmVSgpkF03Ok4EsGpzSmVsz8qLOu0F4NMh9ABeda9ACZMyfGbpMggAeSV9cBIo3B2ws4mn7oGT25hLn0UJvZkWnXZU6FBz8EAluBrXjMdwUmxB5G5yS0qM8MCv1GcKH5Zg2rkdFJuxO2tTZ63/cGxVFJBnDlhvbKd+ZSmReXsHT3Z9o6fbTdO/Lx9fDZTs/7iX24f/Tf/43b93l9sJzKAYirZF5gtizfdKQqe3HARUK3isMT5PnBQv8Q6LJPaza5uzT3UuaR3I7uPvti+/+wftq//9/95++yHV9uTMMHP0tHkRXTj92GBf3iajhcvFRFisacoFNt27dKZ7ZMbd7b7AS1XP7i9nbl8rkWnZzNJrnsrktTG4cOsVt81IicnfBwLkan9XOsY2CuoleY2+eAzGW1YyxMBE3LfmxpVCZhHBwQE504lqiJatusja3s4o8iJGe1Kr/dAlTwwirVFqwWVeV3kmK6bsfYTyaJg6NkhdKKLy5aaMEfvW+O5V0RsNQVZxiivPHRMVkFxSZ/pV+v600/C9+0VR3Z0/p8BC1s2QBxI3U0fYz87ma4pZ4avsE25p90QkbL8ZC56rxR0b2rhANMZ5+wM4xydSB/SR86kOpIW4e3kpW5BdYmiWqPUT+bPm7QApGGLuctCYkcBk7y+MilcD3IOUJrqvwHxnISmJrQw7ijjupNvnqLMP372+fYovarZpHsZnHD/44/z9/3t8uULHSfvCRRL9dz4CnkU2wrA/lKknbU0xVDKZOteI6POeIszSVqJM+sz0dAZJKUH7kTPrBlipsi2cjOkkZ92vLSz0+mY6pbYoJUWyCHRRQawre6eNf8lNzfXZ/cw5BNBnfN7kp52H3X41jATglhs5owsEC/yxUYUbCx9ak+LqmGcRXhWLkRerfv8gfZaxAuTtc2r40IOZ7qqCFxDqqK+HPy+bdDtEKSiwWpIrBB7I3IyJAE13Gf0emll+VznGLlJOri4Il9volsPUkPx+Mcftm++fLg9+OoPGSL0Uw/vuQuntksfnN8+/dVvtzsZm3zpg+vb1asXQyKcK4kyExGRMpPO5EzoECUCPBkCWfN8/OQaRDJePX4GxkXx8oaAvNxYhXAA464h93gWkxIw8G/9G9AsA7bSBSAyG8Ao8UjYIiJRJbE+lNdugwsVdwMpapmb18KMq6S1aM2zdAB4l21xMBOb2j6ls9yxz+6TwFIWw0rK59spxuZ9OORV8MMjVMEQYiyF/Vw/o0I6jcmUJmEUYbWC95XP3HVROe2zRqnpv+pZJO+30wOQBQDkdRwId1TFCFQkNYFybFV5pmVp3VbGSGpB22bN/fc5AiZaRKAdWYGAz5juCr1nxlIVN2ZavpMWClknrBvFqB1UAXrvfx6yaqZGbZh5eThlL9fzVcHnMxRS9bZHdFvFvkiZgrxiihiYKVqaKuo2HyfARJ8SJ+T5rBZy8VLjxil6mP6fU2go/a45uc6Khgz5vur6mUc+7cPs1ZukcChsMTGuLJ2iDoetjs1MKWrbGYVgBfNFMaNLSWvZcJ75ckTy3UOhEYVnuWFKD7Pc+451PJuOEMZumqK2p/uDXVK41TAbQDiseBUq0Jxn2LuQvOHsrQ4K9nca6ufZFIVFKXQc7Yo0HNWLHxalaT4YYeyLQjEpMXboMPusomjMyvQhppRi5DG2vqk1ku/J68Y2z3NOUUdZlhUC1nPxWD4koBCQaNrVKPsZNnEWA5w9lEKhETuQ3FSXijNnh4PrrjAs0/O209QYqcivkaRkxHkR8iqrZ+WddXvdHB9DQzgDwnzD7kKNHBzgwRnaz3snvOa58p2wUHEZhm0jB5EvDo1TcqbUc9YDaLN/Wce3wpTNPXRN9id8v5QczqIzay/q4A6DY6+Noqa26JwZKzq6wXO2gT2ApbgvhXlvhJMVTepFrZdlvt9pTZyiiFORAAAgAElEQVQ4n6rgM/n12OkazFOiN3SUE6YbxNm+R6HqSqAYLJox3XK8DUM5mZ8d2YOC+4DI6IZTOlLQqAZ1VEErtIuhefvzdv7op+3+/rPtk4/TMujf/A/bjb/8N9v+tbtdW4i90b0ysYWV42z1fI3aGyvmHDlGFgLBUO1bAMEslkEuGIwzs87M0ePvth+++Oftwf/577b//NU326NXKajNs7/MejzM0I+HT19tLwNaFAWanCv95Fz29MqlMME3M9wgxXFXbmds8pWkG+W5DTggX3WUMumpelb6gNQrv+lQBtwtNp81shNgJE+1RaHOpj2rZ+qtCpHGIMrhN5oaeN3bR1RMuypS16lReWCquzUfdG7W/JwpdmxJzxLLYIF8DqA9zloUyCJ+RMsmjaQAvEynYUby8k2Sm/OGHRVOBi0aYWu9hKmPRsVG90b+1A24RnFFr0cHArYznIPsOusndHVpVwl6k00qV7tAwESJbGudigUEpeVY45I92F0AtNtuUQc4j30Yzd/UC51eOLF9Dcdh2PXh2VbKUwVmvmYHjnLtM41JT/RN/nBhctMYpbetAunaJhECNnDunb0ylMdrGIWeu5AidA1H6lVSbL5L79jP/igd4rv0Sj+1fZrIwq8+/avtw7RIO5tc8vaDzjruc+yzbYp1a7KYhvxNPwHeJXjqaEyaQDuCwBqecx6n9+e/xq79IPffntHFAM7Y5PXDO9Vt63VkhIMG//icpmfQVbUx2trl2cYNGoc3S2j6q7toUVzZ7xV9RgLBAOQza9RODPCSI9kCKumJo6votBbpcvI4WkDh0uN9EDilE08MOpqI3WHTtQZ3NOt44UAOHma83UVgKKkTPTcTTZguJOy+aC5C1PKs1NMy5CuKZHpfznWlr2dvpnEiyN4EqzXiBgfkcgiC41chjpLC1+4QX361/enLRJ3CBNOz565e2G5+cDlO9Cfb3dv3tsvXr2Vscoprs94wT/dWjZKT2S2DBxFEUoPyfLaz5BQyIX8/+zljkxvi2il+h28o7yZYV2TGAFVeKxMUhUWYBfgziiRk3ZZulB/1WnMvPSSTcjCMw0woGjBJL9e79puBBU4L1ISrxhucllLD9M5UuqHe66kTYgCyGyxMLUfYtVZbKELsOasUPBf2U3uk0gx9hmnuPOFpfVoJe4FnD29tQ4WsiqN6YphNzG3zbSgMaqhhaMILBE4easPt+ZmemfXwyqoNozNVtMPkNe0iH4jxbXU7hZjfgKEQhGInkjQe10h526OVpRoWiXfVTDh6CftGEHs3w/ZOCzieb77jkHmIhlNWyI1TuwMdBZZCt1gzIUrPQRmPgWSUJxcIIyKX52D1wRR6WEoEmCIBiuh6kPIDofXlzTb2IHVGBVXz0fKrqRy5JyCrzdfJEmct12hCUU9bD+d7oaPeu2lrldYCw7J4+cwCmfWcBSZahcXoULTY6BpMKbYMZJjpEwEq8jX14tU5AahjZBvmGuo3y86IrCbye4Z4JJx97vysob6m0gxa7e76gL0bWw5VH1+CPvBP7Up64/AVblYJVRJcR2jddLQsAJbUZ8qXPJM8ZRJjzGfz/zpsxNpCG4zvRDhswhRQijTMSO6y3XJ/ATVAOlW1+zGoYFxZQJ+zQlpCo+RfBwTgZwdo3V/PZPWE4iNFe8MuNyRdpnn60rbwEyvtuTk5gDjxZdCBmR1oxe7F0Wj4vgzmgL7RD8K78unlC3qmzjUr01eFXKAzCurUKmTxGu3VZuoZfTBsNHH/85kAjKRTjIFsSgUdlfvdVTEfUt5lUTlanDmAZ8AV4Snjyw71lIkEiCTkBKpQLLMxrCMl30xOzCEgw4H1PgBHOkxe3hovzL8w/KJBMaDt/y0/umF6uaiYohfp//zTdu740Xb/3MH26e0b24d/9/fbvb/5+20/TeRVhBUWOe9YoF7PCtFLwNWwV9VzjfDZVbqJMzaYZvTc4lB7DbJqTSMLz38YEPwP/1uqt3+/PXhxYnv25vz2/Gh/+z4s8E8BK0/jPOlX3Q4FuX2FmNcuXdg+vnF7+zD5wFc/uJGcvvT4XC36mo/LcUPCl7G2TnRu7zqfP/JSPY4UKbIfsHAmQKcpJ4W2kb/mBK9wM0TDAVqT/pyhngOMfedb0+HZA06W6AyHGwizp567kcehfzqpbtm3xV02itjBIj5TezCAdTkV9k60ow52ZXdYvEYL6FegWjpAAdJ+w7bOy0z36vb0XLYAlkF3jqpX5vzPuPU5u5zxYQ4HaPpei5nZvzLTA+KspmK+5qrXVANKCzgvR6ODgDiWLQLniMz7mEy6qCa9Mm0LhvSaKW30LxkaamUcl3SAaOicozK1JGxVB/O4gqioaWFsS1sW0qkAOZC0qwPJs6Qv/MsMYvrxUXrHPvhi++qbb3tOP757e/vNb3+73TWG+9L1fK+UY/ZXLiwAF12ggNX+SCHr4AaLa8AP95WSKZW7hB6QHLZ/V7vUWQUFyvkeFr42xcudJfgF9rDEPm+y1ZFSnnPALSWjwHtN/ZN+160dy980AitQe7SIHdHDKrU/A1EOlr1ppNOqS4mHF5r+Mmecaho2dHRUoxTFL56Hjh6d2NHddcboNvs5eGXqXNi6IsbeY/Ohm7rnrsfRrONCjpBVdH5ZWKJZQ7xw4GCaysvChvWX8vMOqXFuIl/qL+A6veUV/r5+/XL7+acn28P0B/7jl5lK+fDb2shLFy5uN25fTXeI+0mHuLvdTG3BubD/Z0UdFKsPnJkUz+o7us0U1tWSEGaolSWv+enTH36sepk77N13kbpwvVHHftjYyTlZ1D2FuVssxpZBZLh5BA73CmW79DzvAqCunE8eZiH/r1GanLm+rgVKmCPgcvpB+kFbixFon9EKe6Ac6AMSGA7IEKDuletZdNOFE3g9fZh16JXrlu3w+RTEKJvmwtC7+d5RPa4owrQLm9Xx+mEpOv62jOkyfi7Xdk5AmnUCDuTvqOwUuhrFVYDbfL8BFv7XRuVE3wFg+AkVkIYFJgyEK3Sp8HiZfOAGSBCuyEUZ/uZbV4PG+81B9x6jbDsMpCB2MRR1IhxUSoVxtN6Y0dnxjhc1WYxRzH00HxlAo/zz4UIf0g9mpLWDeKa9gMsltOUZFjTsZdZTGAprV5CvtVlbRg1gqtzYU4qzqQ4OeA6EcAUwzli03QLGeKamtYE4D9RrrTsfOmuM6WuY3gUUJ7rn5hTKqZvD2Ilx2F5TlvLetiGjWuSKBdixCRTcWc/UHNlMYzt3KeyEKVbakulvCryE5cQAaMnVNcizZTJa52VQpEkBwMhWnwIVco7IKkdBMUGlaGSWjDmGrQJfDma7k0iTwflRrJXt3GPSWk4by0wegcEqKCy1aXG6VuS6UnuaR5cPz3s66cfJLbBJBMKACuH7rM3pVCy3ar4MbFjvVNvKr7UG+211lhQYhXS5x54jbGpQq5SGGRU+oITyalpFGbc4EOcUei2DwKgBwTF4zsq7TBHrrikOxKAWPNuzASujTMcQNvOlrHy64LYdW0Bg2Gtz4U3RO2r6weRI10XloADi5MUzBwR3QEfO/YEiVGti7YHZNSWq6qnKEQiZfHdflyl3W2VKJrKEdTuk3IUoUyTYaYSAa0Jv1vINB8Nza5eXOzgyhMBHljWiJ2uRWuyG8ena6/NMDqiB5aAV1OUuTpG7xdy9dVbbkznPDaw5+7Mr6cIQEPw6IPjNT9tHZ19uf3Hvg+3+f/Hfbvf+dYrj7vy2vZs7ErpqfDnZPXsA1DCMJLeRvC6RdSUzDBhw6VMUmY4GnO4E2X8Mbdbh+OXj7ccvfr99/Q//y/b5H36/ffv61Pb06Exygk+mR/Dh9vOLMMFJh5AT/L75vk5OQpkZiqIwDotzLb2Cz6XHa5nzXF6ebrFaAcF8flWlM1IrjeEhNnIHI6/2mQmNvFpXubT7dAzwUSZZHn2+L3JUYsUCSN8RsaCLwrrnfE4nAT8eg9MuGtkDIMoZrfO7SKESRnWs8nMFtIA7/dzak3RciVPpbFjLPSyjcFe+T48x8i2c9UyecYGFk6IzWR36oiDfpLTxQGo7GxEry0o4ifSA51bvu7b0jcrFkD3SCJ2lSYGJPlh52SVcOGE5Q2S1/k2xAtBnYSetb2TGmleddb0rIvAAvVfw6+z2lVmLnf2uVhuA0Z2z3OX5Csjg8jozHHPXwdwllUw+da/byC9HVvqMOoKi0IJ13XJex36+SpThh58eb18nHefrr77Othxuv0oaxK//8l90UMbFsIKtnahtmI4AZbirj+i0xZ7nmqaCto0obVzs4mHHIXXGy7YylCt6VIaYXaXMkwqD0W1rMHqN3eKAAJ+epTaUzgizST/QOW0JyVnLftnjrt6QaNWp7eZDAWZ/nBnnPTfVCFVTGBZIX3vQUcZ1+kZ04QA1Oh6kg17sJVubn9PAYNIUU09hsw/tuSmumh3r49pXOKDXV9InRXYIrEaoOCv1IubazkmpvuIf6T12fGIFNrRt7ly/ZBs+OOek6SKJOstJRuSsVMXJCU7h9IvokKdpkfbto+2fP//H7fsHD7Lk77ZbV65st7PHt5L/ffduWqTd+GC7HGYY2y+N0WTYOQmT5lLwnkelPmBHQ5paN2aNPeOTHx5xX+fANWfTIxXC/0KhA4N9gCrQYVrrqjMMFJWHbPoAOgpr0iPVzSxbbBcWswiwAYw92MAgEKY3qVCxRevBIxADxluhuQDvCYaphSWKReZgtnagysRtN2BRr8OGAkYOdg2drgnyffJD/U0ZyOY922KfzYBilW1SLoaxmm1kYxUsqMaOx91QHcGvLsoPhU/SuUAFd2OqE2qoIqkAj5/HeAFicpua4qFdR95OMTa0iRXqZJalQvpAo5DeJRzU67ealvdEt/m56wPp0/atYJhXdSptuXIQGJbmcvK8C1jkI7Z2NM+pVZAcVeDZGuVneiMmRaMGOLmY71Jg5pBM6gOlPBXuWk3ZQZ7WHB55x3KXhNwDToT+8rPjhEI7VS5K7n3HwlF+UiCKcnoNe3CU/Szwwe0J3fXJAujzUGUefYZ1Zga0JAobXsOUPMI38e46YCA/LbCqV+++GMvJYZRaMax8lIX2K9lL8nFaj1ayxXHwdRSN3NgLYVnfRgGd1+bsXfIUY0CxTB2NvKpt5QGrUMcY85irA5bROvU+YDgHkVICmKxB28cVYC1jQsFGLAr6K/cBSJhchVdLIb2Rz5xWMQ2lO0t5Zi1gyNspzLm2ZDx3Rq2/Kcu6LcGNjPgMW9hN0xI+L2tJQWGm2gliP88MwI0jKPWjaRVNxGe0WTs9WBmkaV/XHrb1AQDqdPDAtsEXCgpTSEjmO0iEUo78yA9LlUfVpSETmB45tl6nuKgTs6RhhHlXttJ8UI5MZdf9c6DlD46zNzmzY0hPp+2ATh7WWtG6PDiKi9FoXjVwIsxL6TWtqvasrdLKFhD/qjaMkfZFwtZkghOsmAXgyWdnzd9Hjve0Csuo22EaOeVZF47tJDtGocsXzHUBscjytEaSRzxsBCduz2hlRlF6SwfULJJBfvWpyE6vJCQ70S3Oxxs9n7OGJxADrdoPKA4TfHTwIjL143Z379X2r26d2z75u/9uOkTc+U1yxlNwV3Jh9EbVevXxRGnGAFfcxvGslfan0HysG6aQc9ZXT7cbY86AqOPnT7cfv/nd9s1/+F+3B7/7/fb50entcUDwkwz5ePjs7fYsXUReaae3zp5pUyfTSeRyivbuBvx+dPfDTH26lWEZl7rnHZee89SiKGANdqxUp3k+WYix5GS+T0eX5tYiCxrOZeRY9yk66kh5Ri+6yKk4kzSLAhd7kAdGQRQMCpnXwZhnPakyn9hbn+p4bK11sX/OQUDTTi9JOWNPcjWAq59vhQAEQMGQIFEO+X21ZNPCDUAwUbGas4yoCJCnzF1xSqu/VPQzTtAgYRoHegCQu5+aHb5jHYVujbqC2dS27VL4WgeYXI8j0fNSdKfORvuuJQNswgrvU0rHTXaedXc+G5VFQLBl/QjPl5+57yVYo30GXDaUXodpMW35Ccf+bLsLjYVrnoH7ig6LUqjtQZwBWtoezqj76GWgko5m3SL6hwlpP3/8fPv+4VcBwJ9vXydn1ICd+zevbb/6zV9Pd4gAJCOCJwIb/ZL1E1Rr8bj7dFh9dl6j9251iqTQyFhbbebu2lGirOaAzAZdWZoeH6d/UkykLTT1TMTZKxkCfZTzW2DqTdYBKG3717LhY5sQtI0OF8ySGfm1PpvNnbVd1nVS+rJZcJV7st/VETAsNjj3+BrDDMdU/tNWkgMY3YPo69CQFSWmRwxd8izt40srk6Vchzx77w57DaAfNUCP9mdD3RREHicKVxmyb7NqxVd0Jsa9kxKz1q+lmZEVeriRSQ7apBUVV1qRkDwnG7Wfc3sUPXvw7DBjkx9vD757sH35ZVJfHn1X7JLjk2E7d8P6hwlONOmDm1e2q9c+mAEp7pE9tsBLwXU8s7sO+XLU3vl0O1w5qTonnvz4c555GInZfsqn2mcUUZ1nIIThsWKEaE5gGcEu4vgZciMb3hHKKXCBf72++zrKJbk9LtocZMxfk7L77mEufRZQ22KzKS4wapdETyeE8YAnzzZfC88DnTZ86IyGjztnvOC5POViFQOqvAdLtj6n3lsuJZQvV1WYunliDSfn4IcFLLhtRwS6xsIslq1POdI4TdzHC2+6BQ/LJ2NgAET9RFtEYEZ9roUJBISAY6+RMxog5ILyQz1/7zz/6fZQpZTD5Qnb/oXi6oNhFifkShQ5IeVG2gDdwZuK4u4TI6xCVzNyHmkb02P2XAVg1iPSgc79yEPkVLSQz70AN1H4ATr1MgtEdHTAbscgNNcrLZvkdFYAVeRTIj4418sI2z5MMbfDOeGifla9Rz8mK8Nc6tRQB6HJ8z5fdwUHjpvqmqmONyIx7MD75oPOcIiTLZbcZe9hjYkJBi7/WM3fO85Xx4C8llcsX1GqxZlc72wq189cwFfpwRtlEUDLDp0Om30q+cEnsaFddlPaICpg0rZNW7bxwBXXBTRhMhinrHMLAY0/pkCA9ayfRxZpcB88t+YjtgqbDEUdrkENA/rkyCdtocVxSb0IWKrHmz9T0Y3Rt/ZYCV6+a47xcMPtK112beSiTo/CP8Vxpr1hxoBjjDLGEQNQ0FQbnLPofSr9F6NGGdfZnv7APlNoK41By9ga5zmz7jHhw0DbZOC8aT7LaOxjbOy4UBZGOS9T0e8+pxe5PcScm75GUKd92ZsoYDppH3tdlmecLOwJhvCtmJhoSZh+6UomEtUddTalW9W4cUSczzGUMykz61U1YgANZ3hYixY8NXiQz8re7KV9HhBdBgjTmdzf6qqSK6MLpE1wWMggB1yKE4AcG1RnbELGE1ov9izwkMo1RaSeFzPorNYJcv8trjSaHJv+LCNjn+V+Uhy393L72+vb9uv/8r/f7v7Nf7VdvvdXYc+TMrPyKgfUjF0oDGl0anToAL2JGjXXqpAr+23MNkMI+PT+TOojELmPAP/j1z9vj7/5fPvm//732zcP/rR98eTE9l06RPz86v3208uEMpMTfADIYLwiy+SQM3khOZt3r99MS6uPtktXU9l95XLuM2euKQozUKDarOF0kQ+OhLHRh21ReCLn8m0Krd4AC/I6CxpEkbSdlPk/5AsxZrZ9r51QjF2OjqV5pAgU1zYloIq70d/WRBQAM+KLzKFwWm0u3OyccZKm9qEkb/NysW9lE+p07eswAgBTecuZ5Mxh34B9bwGgp20f2UfU0IXOm30m5wa3xCnyuXHQ5FEC27o1DNO1dCWjX/3u69FDTXUr0KRCh1Uv8HePy9q3DtspsP/OUOWWzvY3iIbMIINkZRzWKmofRs8RBXJheSaJfMLzlSdkzHJheraGrcSaE8JhpK0x+UuR3LpH6yf6xuaI2Pk1FQByw2Nncm6eP0nHgC8/237/p99tT9IpAvN+786V7dcf/Xq7+cnH0yJNqksff3L8+1nSEerxkin3SdJXWmDJiCkq4zDNM1AHk+9abALKI9YUhMk3RiQAc/m5yLFzWcZeKk1zqazlrHcZ+0aX6c3Ul9S5EV0lP9QaaLlST5pL68Gdxy5WGe1yiYiwXZSGToMJ8nneLypaUqZyYXMGc032CwJMmkHWFHBu9545JyLvVgopOQMzkCLjTFmEAn4/X3oDFwnoGwhDyuSzA5ftxtBQ+thotoXOHQI164IYaaeJGvs+X9PYkFPObJUnvDctJZ8lnepxJgN+9d3n22efPwgg/rHR4nOJgN7IxMmP79/fbn1yOwMz7qTOIHYaidIUECDbHi5R71IgQWGSqfXiNCIkS5g9efiwkM47JjS+Ft8qLMDZZPyCrV24eRjgGhUHp1T/1Nq1qMVm13iOyu0m+l2mbvzALj7jQaFU+Y5w1mgT0G7gpFAg9PB9U7CS67gvSoOAViEbyzleErBTb1VaRcNTeU+Z7AEeXWSgqpWC87llhHquh5F2/85fGe16QwzlGI2yyj2wRfizyozlSnrBTkz7oTxngLnLCaFOAZEP0S2DNzTgtSyLEIZcNAfV57kepNV1kZrBMZESMF0M9iiQroR7phgZ2LyyQgnc+oH9cZ/UEhY1SgRDVuXfEpsBnOugnAi7Ys3eREgdKAalIeoaDAwQIJS+uSvv+r08xR6QvNa9UyI83nx2q893aQsARxFuH7731yEANRi+pVhK5eYoiN0v0B3YG4JFGH7Wqf1nAbWmV4z3jh1tCk5BHnHjzMz6uWL3JjlGwFV7a9rnHLRWSQNYecZzOdSnzl7IAIOLZUmFZ06nOI5CBJSbDw24Fw1knfPzfe3wcj+YIMJfZZkP3I9XS87kPGMKe9iN/tXjmDGhHCujrO6w1DM6O/ueH3CSql545gVEC3jwXKULRAkw9QPOp62UZ28+bj16U91EKMj9+Ay/tPVjnJyBWoBA/RQJSfvQlmlSPyci004qnE5ntPJMVlbIV6rS0hVly9yj8J7+aFmr9oIs6zktgmx/u8VQPPao+Lz89zIY05rO58/gkJUr6J+iA7kW0Cc1xjMCuQa4SAvRGoozolhntA09ID1mWum1g0rbzpEHnRysP1lxb2PkhSqbexx90fw4zH3TPlSly2PO+e2QFDIOWQnlBQRXodNRrBNjM+DVGk56z8jFpOtMUQ/qpOkz2JIwwtDQsOujg6sDFdnVL4rM5Jy9ydpo40YWbJEIgeltx29eZHDJiyzu0+3KiRfbv7jxbvvrTI376O/+7Xb9/t8oox4d1dy+MWilSKfXWv7GcNEDS18tR2UtZM8GGehoVJaP7Ehfk6aVaXVHGWH7JEMLvvtP/8f23ddfbH/46WD79tXZ7dnLd9tPcXaeJXfzddpzHJBjgpijIF/72oULYXHS0ur2ze1iRiZfSnujk3sBe7vQMn2HnOjyDRjeWpS4uheEURTNOYySpA867nxFivRmtkcYKN1dGGTpX2Wx+qxjeOu4kfWCgKXHfZrnzbme4TNkwhotMEzlew1HVURnhXURCLUjdOZivBpt0bGHBjfsYBWKq0PgSDWSTH8KtwcwtS8t3eosjXWpHWt0gzc6mIpRqu0YoAqsDxvbNn70WeUP+vO3r4dPHPcKQ+zsDJCdLQX6rfVEk3aRYCDa9rf1YO14+fw6JDDO1NIoCMXUDoip7QJyq8bJ21TC7Bww356WWuTPHu+wAJmfmojmLZPvRV5NjwIySE8nLSlypU/wgy//mO4Qv9t+ePa6IOyTj25u9+//arv3yScBwRmcEGBcEsptLhDcHPHmjM/vHQDeefvd554xTkE9pL4fxhimfXRpI9JF/gP8dTjqJMoF+gHstqer9YRdKHsGmt3guA1+mrcvO17m3MdIs9x1xJkI1+CMcv6Tp1wgv0CLG8r1Gm8QkQWSfQbw36Wnt9vDa6JyxWbSJafrQ1eXbNYmWpV1XxXQsdG9xzoFQ9zZDxHA6qLZ4e59HcqeCSs4Dk6j65WrcXrqppU0JQIjP4oY9dQXmaGiTDZV52Ri3OOHP21ffP6n7fdffbY9Dit8Omfz2qXkA1+/sd379a8SSbq5XUsU4FKKbVvwjZTKHYkoddALPJZnOFIU2+e3Fx481TeUtHt7/P33wZJZ+AqL82OBnUDKU1L3gFu3bcGwMkK6b7XLKouZKUC2h7x0wcYgN1ytYJXidHCah8p+AKeLoQIGiPZSRL5PFmrMFBOtFImet9VvdEII8jlsNKHRj1dIi/LCTg+T3DDm8k7fGBaRje4459r2aS/WmwbCKTTeV6upPbPwjDDQOq+MEgZLOIRBzF13ehHF3JwZzAAFuJQDpSZEzegXhcntXJOuehaykgltvg2NoD0WoC5Uon0W5UXx6iVbNkN4nCFmSITPMOJZUzS+CTDuUyst8fgKZJUSHcLbNQWO0DuU0juE2ZIqAdS6WYqoLB4FXFFu+KiqKYfNQAb77bpYXbn6h9Is2q7JaniHHfSLgySydSIJ6g5B7scyClmWlRiQxrERHlKAhlnoXhTkEx73CrRjv1SQyhPUkzRfu2IVqF91haCEMeS9dQeuAljBHja4anAZLAy/8DUAxGlyDSGzke4zpncF6JYJzoOeCtNakMjJoOgAIMcDcKE0sIKM6QLBrXsFUhm1Knns3/QkHGUqv9vQA8xHzodcdV6w0O4CXBjG4zp3wKtVp7xWaNRzCL9RZ0kDAX6nsf8YEk8xTok5FHOmmgcKAGpH1iq8vG7XusyzNB1CJ4gotRiNVjz3fbNmzsfkmo8C8Cxv028YG7LM9PTo5UBgF+TxGl1JNuQTY96BW4xmi0WH3SZRNchksueO4ZEP7z7zQT0/YyTraluXBgUGkHfoR4VOdXEcGyCPCNAnHZFLx6WFl3ZxzUF+nu4ikYaew8lflm6DEeS8meqnr/Ib4froAGwJBvZNzorUqXYdyb3tC7NLo7JmijF7JdpgQpocgJJdm2kAACAASURBVF658+sxxmEm7LM+0sltlp5zai+twCIPbcEYWXrXmGlunqNPqKrfBni+yTk7SD50XTvHNfcqbCryAGAfHL2KXoxuS5u002GDP8l8jH/98dXtw7//n7Z7f/W325mrd9ueqo0sa7Q5KYCetbKW9cR6XgqWGOl1rhpNWs73yvUYIBxQK0XnrfaCL16GnXmw/fi79ApO4cofH74KCD63PUl0AxB+kh7Gr14lb5kzQCdnjTWzvxjW5tOwOPduf7BdvHhruxAQ3G4iWVfnpylwPcuY/QFV1bHSDyqj8+9peTmhZa+p+WtEb2Sh7QTlENuz0nqTtwhAdKeAtKzHvj2vokZ+YKzSdN97l12yHyYYNjKalwGmXTVnIvdVjalo073UKXIzuvNwigZcspXCAAONpGRx/LHPo1dOBnTraV5b2VYaE3UQkaL7p/3f6PUCzlF01YQdcBH5ml7Zf5aV5jVXHU6eNae4wznoPq8rwSCf3mfl8zUTZfbdMd3h794cZJL3xYHrc7fbRC/sh4vldB9A+XTgEGEtQKezV2sqTyP1ESArs2qfGm2cnFT4WV/wajn3iY0PiGjbzN15zpo9S57oN19/nTz0z7ZHzx63LdbHd29tv/nVX243P76zXUrOqFaNRMhEz5kfMBGWrln2osx7j+woN05KQ6ucc45pHcdxJKbYfgo09aufFAkkhPSkvCXOVmubbDtw6YzVKc67OVF0vzPd60UnJErWFJOVNuFz3q1oZgtuEV7Wble3050YTdOy8Tqtu31eNo785TmbblGCyd4PQVJ94pAY+d7uMob4LMKzdtBzz2dIN200oSCXtZwI2a5jSFcy60R7sgOAZImIRns5VJyM0YnOoWLk6i5OFjuAJS9e7JU7PGZXiAoM2yf2Xi3HQUDwTw/DBP/hi+13D/64/fj4+zoxN6+ez7CMj7Z7v/p0u540iCvpDHL1Wro50R/WPs8vYlo6AvBFLiE4VpSuTLRcbVEVz/bzox9yP8PQeFMr6wC1JQADbOcXJM9GNT5qY9dR7M/LEhCnMbajZHzceKASndvz1ybBC1IYKKR6fZMDNoMWNDCeFjGAo0VpCy1z6728wAK7SHF4r6ppXLZ7GqHE8Bn1/C6b3tHALY6ZHOTEISvoHRrQG3dvwGyyRrRVWyMlLXY7RNT9ozSm00CNSN7Vzg7AsydkEIBcWy/8UDWlAtRbARKgh2dd7Rxjx/ACOlP41yrdIm497gZsTAgNMzAFIENXYyEwXBgQyodyAinCPFJap5ID6hYl15/MCFzrtQqwCK4mLhN2f9XUlUmnADIk4GPMc98N22DZtITiVXpGoNwaJ5yPadTTuEZSiFw4XJqFw6jS1orG2AC/EbAjOZKm0eT7wsHU3eukBVS8AMiT50emyvJhNwYzOjlTITuq9tTa82V+6oVTlO+TXiNKcGrJ7xQSjMdJjTNe7cRRewD8mvCl8DKqNuGT3UhM4Sv9L88GpJw8m9BKFXrkJVbhXfKjVfsTLsrbe6aVkPDtKMzuZdam7VnqEVt8a+psMNq6InBaOIis5+RRGR1csNc89fL4eX2uZVqcVIIuE+tAtnL9FR6tjGEVixHq0lThUe7TNQ+wT26YsHmAS8d714gzTrl/+5+wsr6n9m/PEBAAw7pJrakSXUqNNhfKTZs1stdRxK3Md3PDfBs1ezqOTUcYM/5FqeKtwlwzXhyAOUpeco0fJ9leFdhQkoaTeO2A30qdgg0fU/3kdiY1qQaB8xOQCES0awYJA+atPyiS1x4lAnOUM3yc153UcznP4KyZKkhuA2vL+r4KSFY5rmjVFDvgpL1/4+TCHsctypyWWHGVmoPYugKpWICkEdZ1XJwNzpYWaZgoe0eGFWLAXsPS7AvLG4ucZ5SH2giM3OWmiuX5sCPZkwNtqWg2LcnItPZv6cMrutBEEe255OcGDAPyV04fbffy51/+dXLl/tXfb7d+89vt4o37GfudnNs47QUVkR/FYw0RFw3bRlXZuR/Xomto9qaNAM8YiGGPsqCTnqGYN4D2ZQrfnv/4zfYwRSvf/vGftz/+eLR981IqRHoF5/Uvcvb1Ecc+eX0LebO/19IS7df3P9k+uffJduHate3CuatNc9I9AJExo8UnBD7DZnrcp1BTCNq5cYZdl+PVfCQGIYSMqXwL/HHs97XtIx32aen7GunsfwkY6UCl97LnUtbyMv2a9bdtxMd7c+kWFPd97sWFCP84EcCfvd9fNqft1qSGLuAtVKw1Hv0j11RqHND8RucaYMwxwVK2+4uvfYNBNwBnl97Fkg7dMOO05yv2BjNfANS1Wh6Buy34E/mQOuR+cq9qCeqgO4SiftixAfa99uoFLzXJmFvApd2Ecp32egCW+MVnc+8ZaV6Q2OsNI7hjpbth1sgtsE30nrXM7TkZRxxfotWHWCCLLgP86gBh8peuyvl7nYLrgqpEuJ4EBD96EBD89VcZqfvTdj51Ip/ezxjugODbN+9t569lyic90NB8drtgVP9z7QfZ5dEDdQQ4ristQz1Co5HksKlXNUT91ZWU4y8SlTXfY/cstetEz1Htrtf6kzLBrj96ma6fAS3080SfdOmRJz3diGCGtXhVAROlmCl0ls8DkMRh7btuXmdFu77eA6RPTQjA2YLyskNjT52aYht35F5hk97fOEpVBWX2d0QO4D/fB1fHvUfE5T3OFAK0kd/Y+JzXpPpPUblFMewln9GIJvLD3relm6caIsoDO8fSE4oxc6+1q7mXwxKeGbeeQTs/PPpx+/7L77fff/6ft+9/fJjne7PdDtN/N10h7t7/dQZlXA0TfH27dvVSJm/GDpVkFcKwbuy0qKeBIHHcm9oG95FVKTdwYJ7tx2+/iZTwIHnDjDwWZrZ9puYsz6JgbhBKOzB4OGxCma9ZxXaGqMEcL72s19rcPzNThYo9FIB2wyql2mmavvUX1qoFAGWzyMCwnG+N4GzP1dnIGqy2URpQKjRTtq/5bKoagUk9CWMwK1PSB4x9dgAJJo9UQvY4AfWxi1wmNDbA3IHI93OB6fGJsfIarK3+f6MUp7rfzY4RP/Y+nlIRH4HN65P0LQTA+/Gabkg9fUZ3lNW0cQIzp0LdNxsMchvY6Nxrm5/7Sn4YjUupxhiLORoJeDIguB5o98kho3QwJWEh2utT/hy2bhQR5XJSBwTDKwjkCn+pLse8jVHiSilocsBAz/GgG9bqmg2jV9dAq7OyfwrOJgTk+56JA9EKWZ8XWNFzbB8DjrXFqWLNegh9NK+swkqeRhZ3uW7uRcs5rGEZbwxhWZ4JTWPOtDu2H4xpatVR2V0X2hhjt6/QJi8BpIxdbA9ehlX+rwNfHZH7DxB25ekn7HkifM0/pAwZQnIyY5UtKLG2Zs0PB4JVk3dULQcHMJh7fCN809zPiRAUePPYVRQbDlBeRsg8Sj2ffbYD24edVhwnhCxFApufq40CaRUIQSJrOWcpJhkna2SQIjLuWYN+SpXiOq0IUB6Vn6/zrYq8xT0BSABfewPX+bNDztEwWZR4+3tq3RYnYhqhz9mmeCkfhr8DcNrBI6+lBz0DVdi9yt+UKyXvbBaciRpQ2tOhoaaBrPbc+AojO4a1TkG+JxWj0ZlOPpqWbAdhLt+9eVm5McHwXYrpEBQHeicHJD89eJa2Xi97VuQdHmf9yuhTGJxPLa9Mp4xcXDh9Mc31zzZFyW1Y+9M5o6+THlBHv7VBulZkjXONM9BFWaWe9pGhuqN0pbVbjGN1DfkmL8L5Lo899rw6yEy/ZIB5L3sktMf5xhq6XxXop0++3C5Fhm6dfb/dzHXPxVh88OGd7Xoq5i98kDQfIDoq4uy1O9vZu7/ZTl++VhkSWZDDXu3Y3uT5VIwvMMr7QDxIo4pc6Ht79OpVCvLCUh8cbC8eP0r1doYWfPbP2+9+ONy+exHwm7V9ESfzyaukLNCx2b+O8M6/z0SGb16+nHy+D8ME39uupEXa2fMJZWZtdSbxa/JDyRBwqWjV3nNK5UPSw9HNnJpl5Lv7gCgXsk4mBy9yIKc+6y90axLjdDe1l+PsFVVRnXQT3VE7MNc3GbJ6qCBtiI+Z7AU40fG91QIj3TUGIuT+sEtAUtOYqB4MJOfOPk8xVbRSI5njkALjtST5X3Rwhzsw3IrfRm82GyFrrw93R47n/lyzkzOdB7Yr60GejCnu2onWcCgV0hLjpvI4V1kjqU+111RJ7oNeXfaanilDTjbZKI7zDsBJc0Igkb2CiZ2u7i2zBtX+bSUnr9cJXvU3wFN7v3O6ST/giWFdz1A2HfvbtV4ET85VnVbrl898fZAUnMj6sxfPt0dJw/k8KTiPf36+XdRt5N71DMv4VbpDfLSdvxBWUJEjncLJoF/tX8+Wz6U/VsSzOcmTvkCX+WW5p0XdGEcQUJ2DZ/R1nSAOxzA+1SvWte3TGvIfXal9XQvui1QHFxSdIXTYh7yu+ceNc871ixR6HwNwRmsAt2s/CiQH3NKd3tt0SrIiSl82lboZAUUWgBAL/Cz8VmFeOGUckLLbFXL/nvusnUS8Fd7swOM883A8PltEibkZ4I8dbg/jnUx3yegrZKYoAefSNeYMwQh+dbCLtENRcTYy33/2/NX247c/ZljGN8n//uP209NHLYq7evl8OkLcSovFjzNxMqPX02nmanRK87Op64JfWGpyvJkQOKFDS8rQk6c5Y13dH779rus1Y4QJISVCgFm6AXfj/a2WXKj0etqMqvSD/MwDQPRNZ6hbnZ/KbQH2Rnm0pRgPBKnlqRW69JUOK1ZGzpxFnZSLd2FFuhdlBycfhSEssNiBzbxL/ojFnBzRCRgcxzgUcObtbxmgAo/uWhVEP9P/HXKA0N9lm8b4tH1Mc6TGVW3YkEfhObSOWr1sa8x5FyIpNcz5vBjWUu3uqS6bVIVV1IWExnhLCTgc44hBq9AKGfLEGADgD8uR5/AQWChgZtfCpG3hCJXQBeFrqA7m0dt4QmmeUheGstGEwdomPaIUBR807BGFpG/nO+x4Pudtcjqpc+Hfffk8FXb5zhTGrGe7GJR9Hu9QRTPFC2AfJ7VjFFz2MO24drPErXfZOrpD+Ku5mQ4qAGeyzwwLmVZMOcgUl9Bgl93fhFZIM/FeOxzlchyn5ihGmCaKSNYIkT89VhukznurovP16zCCvvAs1fzuOfvbtlqGYeiJlX93/G+Mxj7WD1MB5Cq4dB0hf8ZnHfZ22uhEvxg8ebmVL9PbHK6szWJxWhBZS4pdoDDkt1rugIyGfvOZZYGdMfcGNGSNa6GcSQHUANQ85G6kcZ0OusT+rfvBXtSx7HvtlnBPZNuz5YwcGrBCwQG2WT/t1U52BqWWXfJUtdKycnNAG6wCymskw+gFSE+bRPtGMKyue5ye3I0qYD/JW/a6fZ85PIx0nRMyW2VQGeffTWKCSXUV2RbovW87PffpvEVOAmTkn0MCZUqN165acjCyd8CGDiS6VJDJfj06hAHW49cZB96bl5v9OEzh1lHGrz7K5Kknhy+21+ly8CJssBDc5O7PSnT8LuBo3diWPMu5jDjej4NZFj9Cds6zmgXD6c5nwwldQ+uS+xSWpXQBvMkFzBLIR3beDXnIHouJSW+qCaY/cy7aKinP8UpniBUelZZwkOc/VxA8srcd5HlaMIQZPdwu5HxeiE45H9k9fh5mu4D+xHblQvrzXsi1IwZ7kWnFaefzvfOiDGHcAAfrfybtyt5m8ElBUSMC2WORnMpq1hUbnHGmdTCyVs8TRXuSPfo26/n45Zvt8ev3AcAJZUYXPAv7izFvazfRqzznuYwjv57q/Xu3brfH55Wrt/LZWVMT0yxY+89yKgGDkBcMOweR05zzU/8qz/52OZQjOZhg60GPoaQAqgEqbXOV176PblM9z+HqsJ88QLmLMiMiis7o2BjO3A6MTURT+tnkT5d88V7A0ZroFd7WinldiySJyRTd+eX8Orc94/FAgI3qZfpd2HY2vTAIsphJiAME3FMLFrWSrOM94iHlp9En3TIKVrBnIgszza2OI8YkX/d8eFAA1G+qLtd4C2DOLdZWll93X65S0gWRkms0fO2kt4yvunDsMMfZnUtrc244t/Pzuc8pPmQI59xPxGvaInLqR09IcWoKVNPSvJZ+p4NG3jrISXQr9ySKRNafPs9I7u+/3f743dfJGX28nb+Y6WFJh/go3QJufXgv6TWXOm20YExUroVf1J99tcvjaJdgy2+YRZcIct5WZZFdBeVC6y1GbM6zqJ79sL+DcRTbIj8opGZVtEtP/h2i63WiN0DhGVEyEsGpVlNhnYv/Rga9cepU4JrROy16z33TYZXFFdmAWtrNoIa0D1TbOOtWcNE1HgaaoEwbtjpcJdM8s7X11L6o6PXsDNweR60FRsW8UpToFecL4SXlgQDtyCay4uXqT6agsI5ZiZblgFgYBEnN0HSJoFfd/4wR918pgX6m56ODDyNjr56+3B5+93D79puH2+8+//324kUmZGbxrl7a3z64dn27/fFHmRj34XYj49cv6TXezkCK4hpaXA+HEI39Y8sUI3Nk4TI4rM5c/vnwywfNDGi/wjIo2KhZnQ6XqOAPW+bnTRIXHqQUbEZB8BguualN9Odl5mawhVR7jfvyou17PSVfA63zjWVTAS7aFTM2Yy4xke8yBKGsI2ujSEr3h7Y4cx32MWZEq6yCeEKeV6c91xssovAddo9XnHfX83C7xIRhpdgd4Mbk/SxgIBc9VplLNWDlsFlYrAABfere6aLg3ALeBK15nEuQLCaQmBxEJ/19wcMckqYQ5OeACqVctmq2Pwo6m79KRYVfu4YBqiWh5TcBGs1hcSEBUcKONSDrEUDOg8/DeDTXDxB0DwNm5Q8nA6fAWWrBFPBMeH+AaW+w4ZoJ1wnFO7623R7O82ChhFn2gOMY5LIzAZJ+7B1HyZ1u+KXV2MuBCrjQw69jJPMaI6BbRNd8v8kP69Stsp2mKfl8k82wMUAh5cNQAfXAdPbf9BfOjr2OrJn6NaApC1JMLw+L42C59LwVwsGCTCoDZpijcy6MDwZCixYyjdt936S/YQamrZLRjigj4JYiIU+5J+E6Y7tNlssPsM7adfXsdGQ1BT8t3prLk/s39ES6Q/N3sxfygoXCnanpz6qbghGjCeGXnfO5M4HsVNJW6r7p3CFnq0zlqmjG4GF7Ve0H3M5gjXwdEeG4GUHZ/o7tlRnF2/7CtQS/9Nelgrs+FDDAHpmSky2bqIWlikXLP5RSmvNpxRYKnvGvubyc6u7iMAXykmvoGr3IRyp8aL4bdkjWowr/UcptUWT0Zdk2o4EnRN+R03lPx03nb/mLWquJXEBJ00nCmmZ9gF+QOGt+UCCW0xKZfvEyDObrVxni8Gx7msrjn9PBwHx68ogpLHPg6NTDiHMDtmXPm0veEceTby9XvpXUpJmMKLpopzxAiXEMqxlQZFQFHXQmaOF8RgLvS0mog78DJPm3XGNscpwRhni6U+lFPox2XL2y+yfpPH4Xtp0MWr/oyYPIymmpVe1TmkgKpi9rfr5g/MT2KqD0lXZ5+e+U85oPOCNtxJpnLc9izjmAAduI2PNZ04Ieb8m+nk96hbHSe9GD7O1hzpecyf04K0/z3Id5fppaceHLtEgDup9nPV/nnl8hX0TODKgAl3JPZ+Mw3kgKxP3797YbH6S/59Ubqd+71LSGswBwmQ+C4AaAw4lkFXiIytkfEdfqpYk0dXT60Fg14uNsu88euWGJ8/P2mtBis3YNIHO+ta+ihyZs3khUMWQFoeFlhbT6lld2a1Ok8CwDjqGL0DdHMg7BMEx53WJbG9HKhrV1EyerZHdegzBwbz4aGHO+ep/A59RBID1Y3/d0tmcShSKjjXYMA9hex0LTjDxbWIdKKqH0CPKUlKgAx0ao7CE2GtiSLsBhZjNryxkhQIDzOUM46rzDA5FNhlbhlHtvETodv4Z5TOs2GH7uoSA3b2lB8oocN/d2pSa0MwEJ1NmmRBTduKJmTZiblIj26fcs3ZMZdnCYs/z052fbw0yK++KbL7aHKZy6cvFyUmtSGPdResbe/rDpNu3e01yxFcEG9BptYtGmrZ6/AW0s7y/5wtZQgTmyRz/v0XZZuvwdm17np2BoRHWJSR3lo+j2DuEAaiP3xX9NOxy2t6PQ/WYOcjbcHptt8Qq5BkL3b8K4m0DINpaEKZk4bLataqu1plRGjku8DdHQgRUtoOu2FPC2ZVnZ3mqt7t9E2IeFLh53/BodQWrS0T1ZA/7jOB9Ie2hBHSDptp0ozzfOjw/jsIvMwzPk1AKNGwV7jbxOSzhyMqkkM9tB9IStU5yfguD0lX/68tn26KtH29cPsP5fpVvEzyUNrl06u92+fW27lR7Bdz5KS7wbN7fL5y8XA4y9ZLfmvFZtsLmxCSVKrY8Vtid1HPL03375NTHsirQgBzjF2jKEZfvA4NmaOj0MEhKjWyU0PxeFlsbQjWRQPmXpPKxXMk4+plTrpBkAr/VelgLr5wBZ8aTKHBWUDUvm9c1LLXge1bcLOeuxO2HaAete1/YqFY5hihuu702v56T05DYWoABrXse4a0mTD25OjVyWURJl2aQXtE/xfLjcNc9OCGb0sHSIauAq53I81gtzI9RcZqW733QBK6vw7ZTXENyDfEd4lDDKddZEmrS14GGepUMagHSH1SQ1B8RdrJAd79Q6eARtdd4ax5xEgCb618inWK6gVr9AdzzGspq7BohSailc/umU4nynKIRyVuXdNJXk3pUt7FxGhmDymbEb7qVthMgRmQEo9WCNsqHvbIhVkEoBKPcwU/5xDN6dznrkPk+na0G3CytbT3WeE/DH6FA4AH9zccOA1Y+tJGetpJx0fzgsdsJBHPa8T1j2MiAl6RANg8Xwa6nTnCWCW7BuJfJZyRtuUUq9cUZxTvs0o8cI5nOr3ym4gJmAaSCm4XtsmsLNylfuIOw42WqYsHnEZJZnLty9UlzkNZIchXF5TrnIp05fGUPp39kDIXTMcA8k8OzcNEdcf+CDMnqdX8/RUoQROToIc15ni2HMs+8FWMsBZgCmUwA5VWyZtfZ+HT9oSeJWB9l5HIBfWaHMpQnkHjtQxLEPcMGyYWDa29g6cAjk8zvDPdC5V3nWvVbYQf138746kWQ0Rqpjm42ctXf6K3s9w4x5acmBTViMXZWwszCgRGeVwxaMNfFme5GpQ69TQX6Y8P6zsJVPXz5p650X+fpQH+t1dluTALCXbbQOczYayTKlD2Pls+yppy8j4xk4mcMM1um1p0xDzg6lTOYMdNg/n7n2MS57QUHB+IlOzDOR2LOm9UXu29u1rQGlBpGNOJXqHUp/WptTAamRueqC7GdQMbloUUqK+E7qPpL76/nh8jIy+fxXIgFxhIJNu5d0avzW3O60IxOmLuulsDh7sS89DpPforMVLm4v6HE4pYAc5XkPFP52F51FPeJjKHNW3POrgLiC+Mi2XibA5H729HyGhNy9dW372LS4MMHnLprulUI0jg8DUXYLsQIk5iTk89v1JTLQqBCBrCrHruUZbAadSH+CTww4skYxIBatogswTs/SyTOf155o6peIAdnUI9v7ranjMGTJgijd5+rK0sf+NQBr8rxZWgfFmaEfZi0Hwo6sTC9t+z3OHocVK9ZuBVU2cnUHUFcW19Ajaqcjnhtxo3MHMErbqh7xbPm7JX907aqjUVMjOkI5HenkE2B3UvEvpyWvaUg4e8SpAmymgJDOYiLHjhbAA5GAsMgCu9zzjgSKnqYM83N6Yk7knEHT8UgWHVZABXgA+XWsBsCVLaY9e57mc6cf9UTynOPyic1RHmAu7/nwtVG6T7fvvvtm+9M3f0hh5rPt+tWLAcC3tvt3Py4wOh8m2OrLjdUhhOxIIyl4lD5GB5ZlHhSzm3I2X8/zdDy5xysop1/R3giesbmdDbvIQlFDvg2WWiTKPTcqBUYgWMgM8+rq7LMn1iml+q5qI/eCEJkuXGUE6WRRSA0CVppD+WidnYquKzJdb0iCKiorPFtQG1UfZrHp1Z9ZdDoVxyNV85chOH058lMe9ej2HdsrX54u6jCq6hY3PPhmCOlqu7H9JTQB6rmxo9y7Al52uFo7a6gPffEemWGzyA9iw0o7S/lAYPXw1cH2PPr6+wDgr7/8evssqS/P0g7vfLbhSpjg2zczLOPDMMEffbrdCius13iZf0wwIiJyLUeaTYFnOqE1UbNxM9w72UMl5hm+++KrrlnzX+v89vG6GDNHnbT6ej3cSoSxyUN9AyoMOYO1aw/mA0w+4Z1kIQqMfLRrziCJAcYLJPcEWPfZQf1eO8avXqtDtEIUBWpyl6foqvfacItm8u5lvDTGb1jaSl1FormVnqmfuVO2o0CaM1TPGkMZcW5u5BRnDBea2+rELDlM8oKBzCnOU2zQ+2hPMweLp+OehTHL/RZgFLbbex6SPF6K0K0BO01FEZkTXhvwJr/TZxEaL57DiB0YAzmT37KiwFuBcF4r7aMfk/vIATouC+wwJ5wclqjOW45ri7H8dmBVH2MEeGdWQ/4uoFtQ0EzLJdzyjRh+gBA7S4ABM6y5A4/NAoYomAFWveeWZDKeXcUmzDf9vYdYGH7A46koeCvYEBmD0FSR1tj3WbsGZLEs2ACUd2HBhLvfapeUnOZd72RsF4V+nE4G+ijWoJM9BYAciTzHfsObezG+Dt2EEQfhTtEJ7dRJUHVIKFTKyUSrMWoOy146SJhkN5PEtKeZ+58JUjzpAbL1rTgTZA9jl/eviFP3mFclKjDM0PRn7ohfWuydqvHkbO4lb5KiqdWfBuhDi5E/JjB7zSBm72qwwkRXOXEqOywlRoshLosQI4VZZnCr05wdDt5EJDAmk1O7gCGDxIAhQ62Pj7NHjBUmDDh3vqRe9FboijyTZarTRAQy3AHAJOe5wHEMUwF3gdcoVG+tYUw0QIjZk2oRJkJS2VjRrQAAIABJREFUuNiag3zW+COz9oox37zqO5urH0N0kAjBcVqHPU/49FnYBOD31fOX+Tp9a9NflrweOZscFcxeh7TI551it56TOuuTo4qxbviafuNANRxAp1UknKA6EKJXu56/bhCzPwzMiJbCkf0AiH0sW3PtrBfHy4m13s6WMDfWgl7r9rZ7Slc+F5G+ZHqhs3+yk4/krtvzaY3YSu3KOzlKp5acK4As9WlZi4P8zbmXb08lr7zuivs4gNafsyFfXJ74Xq6tJsCvPRZR5MK9FY6RjwFNojoK16Y/L9swupUmw9oah40Rv3blfADLne2jhK0vXrkWNv9c7kXEBwPK6R7A4hwyZHzEprdhsstkAfGAJ4Y5OqxRosltn3Z+gK1oWPaVo8JJd/oVRjl0dFgZNPuVa+XeOULNl17dI9r/tGk3+X7XCcEx4Kw9uWnY/gAAoLuGVOi6YGStq/1tatdEFQClAoxG6PT8HvaPTp1fE2V4b0Q7Y54zBKzqOlCiaK0Pp+QgofZzUURso4JTAKYsMv3qrObCHAjOStlk+dOifllrjL7tNMVvr4V5xr2PjNZ5+OVc2A9qzvPYHgV9+hyDEaP/ROpas8vRZ//JOXKgNtC6ksFVbCYf01OXaHFttp38LPkXUaydG3RH5NmUDlww2pgey16/jpP/5Id0DPjmi+3bR9+0U8QH169s927e2T7++JMMT7ibcfdJ7VnXEpF5U2d10gV8Nn09DLznHsBXqFtQO7oLfgcgiys9q7Qw9jIPOY7fFHkPAEVuzNCM6vrc/OKTpttJCaWBi9bKwy1/r8/WQHqPGGdgPISmn2bv23aNHedAFUc5gv1fnYlaAxGBblYt+OhB4Bcz3dQ+jDqZJLf+LW98kX597t2e1gXoNYYMQgZMJL9FblmMRr3XWagj0fXaAd9x+uzjYC1ae/RDCThEl3/2xie9E75p16H8W2G1bjlvZAIkrfT50zDBSYX40zcpgvzi8+3JkycBwekOcf389mHGJt+6f3e7ceeTRJbSYSZtF7XKY3vbrrW2tFq4632YKI2JqS2GdFdl4MfBPvHtZ1+mK1W+Kc+HQWa4R/p/WeAutcOLGa3hHSpZOxNgsUrGxjaPEWjJdVTKas9UZD4VgZ3OU8DGQGDvMKw2jWCMMqiXlHtRUVujp2K9h5NCyfcPsK2EbMB0i4yEnLGbDC9gzpDIv0moE6vncTtlDfNLyY4s9VD77ZEKJjyzjcL61nubykUjUwWitffgwUs/kKPY/Jp6yu6J20d+p3+rPnfDpFtyzz4grmkn3oa676Qc+TbCVwFsWNH8OUpVesFC2V2z7C+UKTH0oR0pMLwcjHp5xgNT/nOSHMo6LzWgmC4ADqhlkLH4JrMQdWxgXpuwnJOrOt/+8WEdGvPiqwGIAmPT2Ao21xZTt7nHLc34m3OUawjx2kLhuT5zWIflbb6PAQS0eX2Mb0NjWIfISCexJTRfTzaHQ+W8NAUMxF7yFHcFG90Xv7EnYav0HtUfWj9cRrJV6PLiUrE8spH96hB2HiGWdfacfGm4XSI1IUJNy9/J0aTgTl1o0Yh0lk7FiwKdNnsUx6ScGJrBYy4IrLGZkClb1R7KZDvCJhpxMofuONdvGCbf16WgkNA5MxCFN+qOfJ6caMaM9yqnOq/VPeuozGGKmgK4geO3wrfZP1OwhoFjAz0VB42GafAugYwZ5dvPstYtAMF2JwQuXzk/Es4cRUbxCqFJNpoi0/oxhHdFSQbMq2qmGzHeZG+Yt65Hc7Da0K2sTXu3ciQ9L9Y7Z/QgnjjtBMxM1I2CpoTDPhpGIM+zHJKP9WwAVWTY+O3FyHBcTgP7Qvo9s5EtYCGfeRjW9+Xr1+lPG+Cb4q0nGbt5nK+fp6DmIADwKO3EAEOMbsOwTZDktA0oac9YxrhGwL7PPTQKUeaAo9NQwDyXQ8pRGSqvDqqbt6IArtC7r6ZLAAWs3y9Bkcs8IfqCm2z0kUq9RcLY01bbA9kFyNCSM51zUYOcAklyG/0kv/ykcLuetEB3dZ2zHRmJjjkbGddH26VfR9+9SJV9dWt+k9lmMebs080cAo9A/51N396mE3ggUTsPTUbIFiIDUMz50jKKdLfzDla9d4CAGAPp+eh/LceuXDi33bl+KdPibm63738aVXG5aQMAt+edvHSEAgM8+dhtH6mbTPMyJ8WrwYvm8tpLxaZkzsLbQ/eZddNzuJ9Nh45xb6THdjUKoVgmfXV6FuwF3b26LohiNSSuK4dzrnPJejbnrUZ9QrezaTX1Y3iJgHOKze7nSDHKD5KOVTKJfuQIc1Yr+72hOrL0ZVndtrUbGSKrUpxagdFNYHdEFqcPanVbGXkO4rqV4UHna/Jjo7NeZwKCy6yH0ZXvwma2r2p0ms8WXcT263REZk+nbmCifk3hr/PPhnKW3afhQl12iXB1jMiQKWLWBwNPV4/sj6xLp2vsrOvfHt2ciEZt6e3ZvN62M9MODcWEXc/j6PqncWYVSH3z4MtMEvumecIfXLma6YM3to9/9dvI1ofJEb7Yz5hWXB4KK65QatjMfjayQooe0LrcNb24mygDcGPO3Qgn37JWZOi6vn0Act87zi5Jp37r9CPj3Ld7yGfWrfY+gB8Al7bXfVykBDXSq9I3c2qoH4W6boJGci7LLmshijjiDIpYypfGTjTyVinPGzO5kv6RQrba2tVxL8CGENiGYWRLmK17mYmaCD5rhvCaFEvdlUpqrUig108ah9fVSyxIbppEHVhy7frzXIoGq8dyrk/tt8xwUhzJhDO0bEfjANY1euow+vDlk9eZDPh4++LLP22ff/V5inCftuvH7ZsXtg/vXM/Y5DvbzQ/vb5fDBF9OSkyLvNspBuJC0Iz8I007PK0FviNPTZcisZbuyz98FuwhPG+PFNVMmLUVwn1Mh3wO9NRJjqD22ImE12BKEWAUCZm2F97LUFE6CxRniUz9aX5sUeesYUPv9f5nUf1cHqCP3Q3AGLfMoeJpLca6nb5N+1pTzzQRt3k83/xW9a0yfJi9UVRjXIbJbGFW2e+5l920nKpua4Ed8xpFL3KdqoxH0bQncBiYhuyal9Yr/OIB8jAnz5hIeu2E5QAqYLfkAM+w3lXyB8t2cz6EweOxWAlKqAyAEEtG9zLe2Kp8WEPlPVXDnc1wjuq5scd1NOSnWa8oUsyQcIeVaDN5KyKubJEdgwlXapfT4CbNUO4jyhgwEP5oLmsU7qSUZm/SbYPRCnPebgLWtocp9yx3DRz3uQHdKoWDWGuwADzhofa3zUKcy1SrPU3tI7Cnk15Qsxl55EzsJxWB4XAohl0nO1MocBhG4CDV57qA6IsLBNuXjr0O6FGcpkWeHrSVAnsV5SAV4JRCI78VhPU+c49yuQpuFTINW1LfMPez39D4ABzgY1hA0+amU8SIUK5XqtYrc/3FfLge5q0NcbQHA4Yat/QsCuqsm/ZhvHnfFqIRLVjRAyzXiYTAOS89vMPMUOKYlsponaDsaayY6txirp7/XKeV0RhPSh0np83PjCUFYKusC7wTOZCuIkRUzTAOGawnH5VTKAWlEwkxNAHBvG4hx4acALSy3JZnpVCFsTpWNZ0PwSYeicdTQj0wYVL20rqrfZeFGBcokKNVtmHOxGG6OrRYtoMnvFbIDh+dvGm3084TJtm9SfjseYzk87RQer49Dgg+SCRAsZthNR2qQ2F1ZYZxKubkeJIpTrPzQn7hkhq3vIa8NJ8TsCvCqaGRk9ynqIPc3f/z/zm1gCKnI/vRym6GI++RZrHLP9x1N5jCIulhq4CWGOWj7KUFbWTB2cOA5mOAXKkVJRCc1JyfGrLcL4YPoDmjTy35tj/GEQNcOa/dh+OkiwA2Im5AEINbJsZ60t9JYUiCsB4XQtCYXQVu84wrTQ5DCGTYK8CGXl1FbeTP5KqyYXmNnOILAeQ30h/4TnoD37hxPRXdH+U16cXNKGPtOpFtImSzTXTCIA5n/C2Wp+wodjHPmgTjGtncL8dQR5TCh4ZYvFdUbepbqoMZa7JL7qW30aNJh9k5cX22rF97leZ6b9qubtKshP/JpBG4czYm+lHAK+8RoPQ+wCN78stwJTaxz+Z8LODnkK8ibjnZ7RzBx+Fk9/zXJZ2OEJyKVaCrn/wwa2sXFCvS8+R6B7ya2+qsjgNlHSZdZACxSETT6tg9EY9GfXyfTh1g3rZXbXUFwCJegDrnr3Bv7AwnMl9NC8dxajstrdGMieD1PkuMTVrIrNlA0+FWOJpsCgA+kbEWdZVYA4YIQl5D98gPl3+e/P4XOdePHiZH9Js/bT98/0MdQfL06Ye3tjuf/Ga7efN2AZH9LinWI8slkG7DcRn9WTLkdEic6vrmCY1qWOeenqyWaN1KFW/li4x0fb28bJo1GGe38ZcSfYMI9IBhVyYVo99qrUYLM+vQcADH4e47FpFVGfA5SKPao3GO2omhbVw5guwHvW2Z4Kb/T9Q214XLIB9OTwt1iUFBJjxDzw3IrZO39mfuGlk36ILoNIoPC/m63yyFvgi+JY32Kd/zqjoVjUwAOSR5vXchltomr3WMYBN7HV12NoOq/GIjj0Sr8ufVi+Pt4fc/bg+++nL77MHn28ufnpdgvP7Bhe2j5ATf+XXqCm4FBMcJuhgmmNyeCVYy76FRLSy6cx5WucXF9GVTZbUEnUhOydvP//CHcmxtUVVBIOrA2Gx0jfbuIZvQabOBN/8eQe3AA6FARqnHgrLylHMzAz5t1BQEdTO8rgzWAOkyEBaxGxiDm7w+RrONrkdqZxsBYRiiAlHyvz8rMxHhk0LR6XLt+TjhOcU+JWp51O1XOrC44c3GIXhn82QjhzzzWsIKCXXvmqOZBoA0a7zszrymHTCwKdYECGg4MNdtubA1EKqdxtLTHBz0ySdLIrfm2UCtw9qHk5n1jG6KVCX/liA3LInhDHNUBdyQXY9avt+4fa9bxVhj7p5njHJvk3eWezdyVpl4vSPgo2CGoiYJeb/wSZ90SuKb8WV9AD8tfDCs3RYKnQLATsopy+eVFDQWVP4ZAyfNIP4+prldLxjFMMDmfAPLawxwp8Xw5DCBlc9JpWjLGQdLrigFQKhNy1IAFiB8jA22ryn+MRcdG9GODJS50F9AAE+w+L7dG4bRbTGcVaEsfWZ9vwHZVQFkJ/uooGVGaJqyAyyNh9moCTayBs7i5roBDm8MN3AfdbDIiOtNu7z3fkbOGzpfzFnZN1PbsDrSgAJCcy1tnQbw89wxafIz5Udj9YfFnY4Sk7ZUJo8SDssjz7pnkyLkvPZe84cHQ4Tyo/3kB7YMkPOjKtrJy3WwqpiKub1RZmRPfnyBqGhKLiC83ZRAf0gNIN2KfcZzio8ORWg4I1ItFLJ2EA02fyJDpxPdEMIqg9RUAOef4RTud3500gjYXUzCG11Zymy7L0Y71w87JP3hVQY3/JjQ6POXz7fn2ODnUgqGlZ5ezHRDdrohwSZ15Dl2zO58bh0Y+oo5z2t7spoiQydNOHBGs49BrKPh7JZ9By4mP+6oZECugcURMSpgdQaFTeEz53nAuKOlCLTDgVBx/quRAKZ25tVLe4K7jXtxZFtEx/gxwq1GnFBqY1tZ8zNNvFQEOg6Nwk3MUXMsV7HUdOPJ86gb8F5/cpYK3AGgporMcBK6rS0z3dt42r2nPnoXYp2LpitYJwWEWsT5c3m7lLNx+9aF7eYHl5LDeXe7/MHdmRQFJNYZI4sDkAouyF5XjCPi+uN69B44C6soSzqNFoA1tSsiYqkUEOl1k+a9JVOmjeMA0gHBMYoGmOQ9Pnc13O6WqO73WGMAgKWJoNAf02qTRuXoyI/WN7zuQO+tDmw+3x21UU8r2ji+bo++iFOsUKKkApAqQoMQmALVOucFqqKblhiQ0hbRy9nbYdA8WoccARIcVeevTf7zLAbDyNvtBDCRnQFME8Ba6Qk6sAC2RFCkpgYn1xJCz9enoq+JVQsuaXhOjuvQ6euMNLWMA1Tw7vtZSwWiVi6vOZYS2UyAupuj13aODadsnYcmFTh+/peIYkdas0fW0m0tZ//w1eH284ufUwz3/fblV19sP//8UyJi+9utG2GB76RvbKbFXU9o/GyiZHNfiJ2xz7Vo1rCAbxwN4+1n6MrCNZbVPZYQWeASmAL6fL3IuN1gqWKH0v/+0J/IknLm8y3SEP3ZrjRwUn7aFpswRc9SjXJlfrQMZeBnNS3VWYiiHWlYILei40Mi0SVkwv7Ye7ZoHP2Z5LmcD2tLrtiLvq4+Re9jiuWkAnmbc8HOOuORZeeypt96TeFdiYEakW5yncliLM4X1rujly3JfA70xJZPzcycBc75tNzkNLFl0/5T5HtSPUPhZRrlq0Tvvv/+p+3rP32RnODPt+fJBT8Th//mjYvRJVe2D1MUd+OuCYFXUlybIVfVJXTcjpyZfGZYQWpJ+Xpkh/WtfRsG+8Sf/ukPquAGfK7k54pK2bJ5Q2nrPHO9Qfgg/6tAVE8AeIxgmEeLV96J7gDEpvK/ADDIvgRY82ynSfJuIXvNtZjt02iwQBQbSvx9QlbH2uNQS4rSeFFlhpQeC5Pl9TZjKUCf63qHYYKxG9zrU4x6NoJ3r89lQTrvRr/aCrvqf6E309dezN+rO4VOCFX5FVahp1EYp4SzCWmfdkBwmd2Vb8sQCaf3Z4rg6kZRlu0NVQgscbvTXBjKusIO2qmyOa2Orgc53my9ecwhpbIX0NAq1KrMpaoJ1jB7hmUMkF+5sIxEDsUZuYRdSQbS9DJN96sFl+c2CnYKI22tVxvz7HxN8UzZqFQL1zyVWc3fWolJh8BGYl9UxCp2kd8rXC4HV7N4gidnMXuxF0WlIl7hVxV9bqNGkay1oGMUhVzbXfhsHB85vAaGhCV8bQhE5CR/C/E1F6psK9Z+qnutDuPzNkyxdADhV3lqq3C1a874u7YcSA5s+RYOElCudVMNzHjEZ1q8lw3p8+ogENljQ1PgFYnruTB4pSk1DSOT/by+ldlRLHl/o1xl4LOOcRDoUWwjpyRlsf2sk1kv7eOsDwXSWfNypigy4doyjSILU3RJJ9XxZNywqHVKgWRg0TnMPto/r4wCNRzDvtXNsc9ViMKAPYi5rkllmH9V/RlTW0Z13lsDuQBWjaI19IzOxXJywbemQ2UdhZ39W5cLulErm4I8lcI1zNkvRTqYLOlLRJKDm+c81uM34dp2ppArC/QbHpG9Ps7Z0MLu5YsXdZqfhiWSB6yH7ct4/we55su0KBAVMjThdJxHT3yqLMBEv+SK1fYy/oPoa7A60alhzWFq3rRVnjW3PtMwqm/s+gH2HGvGhKGJbC42qOkyrjkrX8ArvN71c/5LI3NoTHIch6jKOu8zEIeo7VibDnbIe8gC10RuaMeBcsqtaxN9FahheOXwY4omF++ouiQN6Rq5SAoJJ4O+csLVXgAEWYOm9ZykF1I7MOzFdkifaPHVkAeA5v8LEOeDgc3dQJEiIpvFpuQZz8ZZunTxynbzyuXtfopZriZ0eeHi1QCVy1MIY810V+n4byB4QGFrLKqL6EV/ImcrYthJilRrl27YQme10wGP6LY8V/p6nwEOVkqUULd1rkMyY9Gqa46SoiOWqEbALzqA3u1EUVGCMuQiaHRfXpMFsvvWympMDvaEpcfscdAGTJTZcR7UNwjFelq2CkBhp5q7rfPPkBrNPV1Rwk6RrMM+ZhLwmvShxtsKJN7k3mGahv3p+75YXmSurdiydTJj27tvQFgLvBzVkx0Mow+vxzLAKQ2gyyjaixl/POmAB4BX5YXNEaVzLsg8PTGRV+AD8LJ/Bi3VjjSH2HaIEgBmg5B/yUHtttbt7Xr4rDof0ekAqrU7nXWUvy+F5IUJYk9/3B5++33SIb7dXhw8T6usa9u9hMWvX7+zfXgvfacvXx3ZbHqbKFWpjvX8y6lwb3yFOOBHZAF7WyMPpOaMkcWDyQcnenWq2ATnZQFK6SIzeXY6ZdkbQllNXIDoy8EmyMVGA9g5H1emlGxMpNW/u//uwdvpQTpDygBg12jGIim7h2Nr226vEdLJNYYdBlmYbjk339fl8zllhf5010p/cpu6ZsFIw7zzzaZZQVMW6bK+aKGc4pWcQ2chG3uUSAlipEXwUHVT4zDJs26taeniI8vY0wIAgt60rmIR+tE6FXOBRkNAvEZk/PwyBZAPt6+/+Gb78usvM33yWdIhtu32jSvb9VtJq4rjcy2dIW6E/b94+Ur1oBOFYlFjNCB8RtK/MxANXqksjAPi2dqV5ff/+J+y5oACS7ZjEBVfEfDJaT2lRRcQC7DZDp4UA9vFZ/jn9Q4KY1mFMAkZ3bCOIfXIQlf/v6IJL+Fd8KJsbBRuqrZblZ4FmelUVBTFPMVGDWvqMcxbxAo3T3cBjVWtjJ0TsjBNaXLVbHBaxQSo020doVHNom9dxhgCYPl9FGDYrhJlPUaSCdQIRDY+jCymrKkbu5C6LgaUDSVMAeT1umMZkAEIWtYa/KY2uF+HahSpauIKjBBl1nQ/CsjwhHfxgN6qqg2V0Dk92rXU3ebFSyvhbTpIFFxW1mGvsCudU0RC4Qx0JAQElLN7JpXZ5lmVBYkAU9IAQduCGRfadVt5YvLhGA2GeY043qccUBCAuSMVQHmWccw9zxCH8Ti1TFPFfjY5gC26ym9tsN63Wtu6hMkyjKKe24R5GfUyrtXQHo8jMCBPIVOLBzke2H554EKQUiGEzFNJeviqY9I6zeetpurNyYR1TASclJXTb8LomLIWb7I2NIBhwnZhZ0xzakEHeRklJU9vij0ZWcw1zzg3R4ZcgILsGc97IgdGYR8Bj5EryoKsm1rWewfsGm/2pHLG5bKbROcHs080LDC0H5nUseJUgPU7o1azxm29syqtm0+Yz8S0dMBN3oph2HUUEEJzH1gYe1i2IEx90zVKeo0yKthezCY57TNHntpSyfcZEk5uQXb6Lb9MnjKFlV6ve+0cMIDbAx1zqOJk1tRWnzjPmG15zeQ8r5UWkPOohZiCxeLJqufpV01xdluyXlrpCMlWR7dYYpwc0+o8/6nIpwSbk2+T5xi2mNNaxi9XczpePH/RlJnXAeCHhy+zu7n33AN1IL9eBwpAV8rUq+QSU+YmG2rB9kbf3VwPe6/AUK9ikbFd2yNttDBm1DjHfg9I1AMBYI6Oe9Ww0kR+FKUJN5dbFE3IngIwJQ4YwKVnZH02x7whPOsqwpIISmoGDI0ZPYC9AT7o2zjLmv5iM91ndMS57eIaNjLs6UWOa/Ie5VVzMlpgmj05JozAmOvme3VWd3LsM5qexfAnLEmnYm2qS5zL6RjEMJ7CRIok5OfGfUuxMVhFDYB/kzs5fDeuXUrOZvoCJ2x99vyl7cIZldzy/b03T3ouz5gpje9N3utzj+Nvn0cn0GeOm8gOUD+C0tA5Z69fyokU8SNN0xd8+sbTuQAkUOWeoq+y7weRsfM502OPqA6RCTbB2q2eAAUjKx2soaTYgjxbHSROTFuzYbMUhWLD6JKhOuy1QUZFqf1PhfqbFkYCdG+sF/ChN3kLP8fe8v9ba+IkKZYFFHYIqYeUfR2CCZDtYBz2uKCofHj3VioZuuMwToEoS4cGIHG47UC3oRh6UFe/TQ4ycqCdjEJOtO1h1xJo3w8+zrAZmKDgEcsojYZeARviZEafv2mILOuxIq5DH3GGOGMMH7Vjn8a2D0Yi25xAxQYKMaHH2c8coJ4FutIEtOfJB37884/bV9+nKO6rx83T/uju3aTY3G3P6Vu3b2/nEuHakSYKrXLcRu/HeWjRVPROR3QDAAWgOUexw4bklORZoNlzy7U+mZ7ZZWqtnxuj8+u0EtCsWaEK53fkpv342bs8rzPKItufjmXO/hzyCvJodcZrY4Z8pBtrUro44/SUla1tsFAToWxDwtYt2PcBr01VbW3WkCHccedGVLWEUIy/jkr0I4Z9KCypEQOaKeIZGja2eBwqnzuF6ZPyhFWd1Ip518hisV/BVHQdcMzO028F9eOENRUoL5GmJXJUKqZE6nxOHVoEX1n7iTjRV08eP9m++yIg+MHX29fffrU9TZrb/rnT24eZDnf73rUUQaYl3p2P0i3ialotXqzOmQ4fPtsqaH+XFcMCw0DudQHgRvXIHHH73T/+U60R553aayGQR9I302tyZ0KfVYRlAkYZdMGbkLgUD8BqaQhF0yZq0wvUQHw3ZDM6EtHPmh4R8Ncq+FlwysHBA3rKHvO8jMdcnorQjOT46Z4+LKpnag6Jj6FENC4PIMEmvElOYIsQ9GMVdsYIl4IfMfDeGdVJUYwX39GZxM1aFqy6WblblIa8y7wNu4KN4UFjUXSCKPD0x/PNYRHybpi6xhFb7dwIN81ahofI62dSU6eqKHaTRwZEdHcICgYHMztevoM34x4HcDbwxmgSco4BIa5QTzN0x6adEnJ9Tf714pNO8T6MY6fatAgDy0I68+o8F8Hx+We8lkpvKB6A8TfHUWEU4BWmkjFsIRsFJ5UhyhF76HthGzUbH6U916kSFyFgLMqyLm+zYSU3vNubPKf0CUZpMQGM2ZsYfQdeyERBXFneOEWvnj0vYCl51Wp9yjjyUrZiFHy7GNRY+KzJuSqzsbz6CV8BcZ6x1ExCl8TdnsgNXiNZMSKVm1n3nVPQAD4w1lzA3IV0Hl4XIMkw20MLp23MSm2pIaEjGBM7kecik60Q57HD1xa9+ZZeOEaCN38svSIK3JspluaxV+EsY1xZNsBBNbAQEeXjFjCwWZPI825Ix+SLNejVKA2WuDmn5Lve+l5ybPM5HVubvRU98KfeAEfVZ3vWMeD+ML4dJYwRBmW0xMtP2n4xe1udV5Wdgkx9S8uIibCkYAlI4nQwoh6ZTc79tAF/kUb+bSBL2cJChZ5fsohGaSpVXtp0mXdhWTkmzhHZK1irEirgfa1yuONURw+9S0cKOWlYosMUkr0OAyXJyrSqOq0Ufe4a09ykem8qAAAgAElEQVQ6BWHAXo8ekCklrCyaMCF9wGv3yxOVu9sx5pV7es/Rls/LgHgazE4MWVl8jtIu7jPyyDk74AjW2AAqk5cPCBrRKyUGE7p3JmAIoMneGcOsXd3rRrmcCY5sXkvXOtcLgEiZaHcY7HEiLM0zH/q3BhPz2kKuZSAVAU/rQqkZkddGfyIlcTYvZyjHrVtXU9F9Pfma9xPOTO6eI4PlSrvGtmbLa/bOSRGZZ2kdgt8rnC81g87XVafpKFKwyqju4M7owoawhZ8VHOcZm2/rs7qvrC15nfoEIKgjXtkJaWEBSbuircq753QGSvDMehUYAkPN6R1mtmOKnW/Fe9knKaQnkR8kht2TAlencwBlGRf3D3wCk2xEdYbXzQjddiLIWow+H8d/7C1A3jLEnsGJVa8UHjrKOQmpcLqFTJOeMO2tjK4Ptx8SQ1EkWSs50uiAexgmznetu2cHaJwrkTb3T7eyd0MSWAYOyKTseKy2b7TvWXNnTh6+wjof1sl40tsWmHN2p3iWXh1wBUh5nb0ugeMHK+XxMPv5+tWL7dmTx9vTJ0+3L77NkIx0iDiT3rD3MhHx4/tpjXY9KTZxtgxuckNVS7n+6GnFegie2TNkxLRl9Uce74TLOax1nqxjQ8TORBHwSpes+R0G3PMvz7BM+0r1G4fDAmX9V2Ffb2by8Uo29tlWFGbWZ4DbjiFn8xX+lnxh+wp2J1ra1/VKQJ3157m55wG2rjvdKnZpK5OyMJ042K1hZ3ttMm77KkPz77pwO51SjFFN3r04hAUTFTxVuRk7ROeKEjn3IjvWzF+88Mr7qIymkyAIS5rQJ9Uvjg47Mm9CINA5TXXMnnB6vvv60fblF59vXyQv+HVSJC5eOLNduXYuBZAfbB999Mn2QZyfS2mPdlGLtH6+lqdDCA5Gcr5zNjmkConJOrJkDSdpdPZ3//Ef0BHjmXV15wBazBZ3YX/7sEsJekkBHPPlIHmpMOqM9myYthsHHGMbh9GYNl7Y2fEMmrebg8U7rmfNjEHm3msMaFG7vKgJTbbaHKCASpvt70bG2E+LFgdVIQN2cTy0Fn5gjlq4NxXkLUqKwa0+bxiimrObTL+qh/hlkMRA0R7QtrrJ8zWfpONmeVtZm5V6UPNJOLoqTgrPS07glBO2GMJaMpDN9ck7jC1uL0Csb/5tQksZ9YSQu9yKBkZZtfuEg9Bwo9M5AhfR/IW1B/Y75WdJnV6S/RxgpMCMcZKrO88IAAjxtTiISasBm9xde66Ha/s6AquAWT6wwDZe/9kLlJU8nnxcPkfucXM844k79FPwEZZJD9mGOyzJHPYuOcDia8/EZEB7QJRw+wJx9bkYHa2g8kwFL5ENRsnDt1Ve/n2gB2rY4DJ4ucRBUl7qcnJa7L+lU3TD+254yU2PCzFhvHyGVARSTUlhiktTYGGwYq6nx+sY9yn4AKCH/T6ZAzX+P2IOoLJPYwQrEdWcvk6buoIfXnfFtwam+ZiYuryMlO0bWCFy6H/uN3KhEAiI5e21KwiCIbmczROTe0fGyHdlbdQ7VuZN2JA9jLd80BrZaY81+S7DdJv9Ttu1KRkQEjkSFpQq0B6qfS0FOkz4Sf1psakttKPQsElznsb6jFKW2zv9zHpXvSfnQzZy05ryu91LAEDAsJWIYWqabiMv2lkHGJa1ATqam4hBGJDeQRhkrSpkQv7kZEblQsEiM0YKwwW1jLm3BSg9FrY+BVINwZ/lDJJGNQ7RXdFPRxI7gSRPinn3c447J0x6SMPTM568LaSicK2niZfA4TtOe5+8ZcE1RqIuLYbNZyocbOFXI2peGtDpOs0P70KGOc8pB0QaDRmnQKpKxyUzvoQw72VzLeFp+xd5URF/HiggwwiHvP5AhxIMW3634Avzlb1S/AZ6c2Dr5DLy7lq/WvoZwIUR6Bgi1nOLHHGL9P3SOwBUfn4m+uFiUp6uXL4Ypu7ydjNV+1cv3wkLfy7ndQaUcEzP7KXzTdgd6VENlwIL5TYC2LMF6g+0SqsTkL1szcPKKW8uKbGfXa3c+V6Bnrz8AMqW6CY02lA23e411a0iX77BEcx+YPfr1CJCJroyDtpEAunnGfvrhDojs1d6oHfEfQ36cVh1jvLYE+3ErGWvBUDmLZOfL1VoiCIR0PLAQExB/RSm0xfd2ep/enLyb+skVAAAqyli63MBfL+QH1OHwDY2YpYzrKXi4v9q092TASenc50OLeqxErGqu9o6mrJlCs89Q96zF+fZzzr6nF4l83mGM3G02oMXe7nME0ejFqwoq9xk2x5ahNEGo6Sa7501kfLgHk6EeW3ee+3wRGGEsp8+/Xn74dF326PHj/Pnp3aBuXHpWqbEfZLBK8kFvp00m0QZWuzbXbaWw/x3QlidhkkzoKM6oVEeas7xEdCpO0uKj5EfTVuw9nRM7lO0rjGFIkJEic30XGRg7FURSZlRpNDgosYbRSr8rUBOC8H1/JaH3rZ+e4pIXR/z62/7uGSi9qUO3JBj7abg8+hlZ6Gfh72tMM1ZzM/Z8fKZ8JNb7QtEUVxblG145VotqXt+2s8aQrAvhwP8uCDPdfrO4oVfQHfXig6cSN6QdoMVZAyMxp+2coHP01WiH2bBAHaOqTNBnnMlaRaxt8cvj5v+8uhRmP8/fLl9+eBBhu+8CNN/crt4NWOys993732a8cnXAopvbpcyel1Uxfr9MjI5n23+mLaZ7k+efaNheQ773H9yvv7p//oPXPsetKJim4C1LMCTe8tj15NxgI1xgn1snQo8qtcwSovhJRcY12lADvSOBzBjjAcEY0neJu8Mk6PPIX0wFbxkKlsL3DQ1ZQrjjEYmQJIWGmpmDHCUvPgeaGifYNDIqicxJcD0jG1tuKcOCG9ohKehxe5EBBBAZVw8F+UvHF7x4ATMGswBMgIRYK3+GlAunF/B8t7cYwsexjC9TxhGb4KGDgCnvst0KuwRixXgiKWu14TFpogcQiE37NUYsu5PQ3B6RbTvQkGdhassOaJ0iPzPMsW8+bxKbm4Fc0wE3FwPtUd81to/gBthbukbeymqOB12SEV52T5jdQ1WAPyjmfbiCQKJjIuQm3Wsp1iFDUUTai2cxvPWT1kyRNea91f5mPWbVjqdSdNJfG3NZd3cZp9pQLLctrbSIocdMtBqiyVnSQCRPx7DCsy8Tw/nV8cvx6Ejq01E928gMAYq1+lzZe1bBJSDczrC0dGuZKm1YxOM7jjwpqSMIt9vis+EsYEBLGydA/uTvwGJQPICGhh8+tbmLQBsbvk4jGR1mDUoU5hvlqWdZ+wa6iOrn2+JHvmfnCQOB0VqiAXtiWkMsItineJBTigW1hkgRO5TqBqTFOYNK58UixNRtu8C0nXjmH6d8swAyRnn2unRZTgCIiM75KmOZJ0kMicETH4AC4V7s1enIfKyD3lNozYjAwDZ1AV40TBTM7DAJKtZo2VHClbJhcgKOalhaR7ZyE4dmfxtnGxDjxwiHj6nRIpSRdnZs7dkZXKpG3bkhq4CR85ajYKAUvsmR+mm6lxKz16ewQAU+1em3vkG0ssujLI2Ec2NIhomHxBb9mqUvklfWS9MRlNTkle4Y5z/X6bu9Xfz6+wO+m3PecaeGZ8dO8nztIW/FIFQhYCq0BeARIUEAgkhXlAqVaiqKGrVAhJ9V/VJmjix4zg+n+Zsm/VZa//y1I4zM7+57+9h7+uwrnUddqfYHELhWX4Y8VtqrnDPH1YqpuSCHNWWAWhsicAq66o0zOmCj/NsDHvTyO0ZwMrl9yEB1nKszEYTaI55FvTm755mD5yyCGx03aR+Zc3y8+e1P+ug5iQFS5jXnRrmxDyTAAQ7NhRZQHYMjcw+NGsHjDqMBchxEEfG8N25E5DyShrgHl5+lvTlgxxtevfue3OgfccnSR1nd2JDrqe56U6Yf7WYPU2S0/UWlhpRQK6sVIKSylwNxMBoM0ElVuiSlxHUe8yxqPR9J1LZ7wMmWjfPAYNGK7mZD97P/aC9Gu3yPUwucOc7sik1P8ACiVOKFzvcRr1kNNiZyGRT0A22BI8AlWfkiJf6Lhrsc48V03RHvsR7u48M4pqbsIcNpN2NoMvK1Qfm5z2CVrmQ686wvly9AVaynqcMhg75bqfsnFPmelhC2WT4TVA2mVIu8Mz6haDRnN3sRXyFbE0Da+uFRMHUK/GRsVrqdM+cskPkRcej0t36vpUAdc5z9XeZEvsjW9S/LxGbdwNc9RF498z1fpRRh19+/cXlo9//6vLxp39KSUFKf27duzzIiYN/8xe/uLzzrjFZr4WYyfHbWQv2WUBdQoPPyb1KTbmu9WnAAPEpI6AH66HxzA2G7QcbZ2mQNbFXiDByeHXy2siawe0171Viu/4NbEp2FAWsfMLP+5la0j5jyxSth8OaAhFl39cvGRDrOycgKWrks3xWIEYSBCHwled0yAUCDuZuSetIuzb0wTAtE1sI1BAhz4EGbLacFoNNmuybJTm13vas/ro5Roip/89mAJCdXX5Y6vrqEiLzzVelH/byBfvZO5cyncGndflu18OalxRkoHbmgCDW4T6Pv31y+eRPn15++6vfXH73+w8z4vFRAmajFm+F/U8N+C//1uX119+IHNy/3LudcggEHrtnHRqsLLDgw0YO1YP0+VYYwcZmZf7VP/+/2wVVxO/BfBwzUAdCCDjyGPBGhszeXuQKWIkYlqI83X9Ao4UWUdercSQMLfaMEvuyl11ayRDz8VeDPmWfO7UA+5cFwdLFuDshq6evNb2MLrfYuU/BK0HPf1iyKLParM4PJmgMNDayRx870WfGo3lLIMLC5LONDPPZ53amacyB9nIu+eV2Uow9IjWG+wlmsuxbnJl+ryjJ4zTlFBBUFCgfI6BJ5TA8mFj0fIyqGa6eQ6OOoqU676y9yRDEFvtbZ5//NF1gH+wHQ7RIEGeX56zzItTqgJeyrLrnORs9Us7W0CEfCLU09L7Tk4JyH0yAWq5bZXzjNB14EebkeqL7HqgQ5gYgsqaYXpILZGDa2gtg9fMz0XJdQq7fGaYMT7MBbcOroxlPTjVWv9Q5h/Vo8Abl5QHGDD7LM62tTW2V94JyJjvsVUMxzFxKXpTUUBrBytMci/tDUr+dbqKiWzqZCmIjIkPsuOfv84QVq8P3fG1MnPOtg1JyA/SpRTexI9dTU9qZoWVCFix25FsCB2v6JOxhD4MxzxmzQ1QDygumOWuGxpisfFrK/PJcTbJb2k+nODFMm1XMiKtU9qzq93qaXo3r0v5quomCk/g6qB7zXIacc5lz45jI4I0bd3PtGYefogMtUclr14FjCDk8wUyuQ+efdx7tgKyonLPYqU0cyJoOmobDYOffm9Yqz3wn8tHDRfAFbSCkozHvaFhBjLUGtIq/OdgFcWXSEmAW0EcOetxqG/+goJMN8Y5+jNmiowwcDYUlMJuVnzmQrkF/7geOtJb6Vs8OXGriXQmW8X3272lAYbVWyrb14tkXdgyTy7nk+W69cjuzcw3tx0hG5gLWGGxj6jrcgaNqxi0shqkVAWMvZKacslW9qJT9WcSaCSDD9izP+ewc8FBWWJ1qFwbQWhmHvVDa8yw9E5hc9lTcRr/t87OwZY4slw2RIbluGkeuD7hg8u7k3b5Lvbl6byUc7WOR8tZ82HQw+UEAzGkDVWPNrCvByV72771DvUSbEtuPUWZF/SUmVK35T5dX79+/vP3w4eVemNG7qde7++qDgOC3lupvoI7kZUsk5u6EuTpziYtFsg9ZA82tJnYyYLXTLf/IMyuxKbOdk+mSJn+cxtiysj6atbh1V5+HQzNaBFS57fzr/rtJ1LebJRuQvZa66YpaSYKBvoKx+oQihtod5RANPLJnnSDgoJasR2v++UZg1dnQZNXXWpqmflzN7N3ZGXaJLhnjZOtzxZY7sU9lqsiFn+bv20w2oglj6Yj1Nty2FCNraLQkIHLqhehvAQ5fkp8B3bW6R9+M87RIgmEGQKbi1gFoAmCZu3Ir/JygLWs9lnGTnxAcbRIU9DYLKzJwf885BrGUF+UqsOEH2ZzBQTU3dLx/T27Y5TK1PitAAU40AyK+EGmR6YD4b1MLaizaB7/NCXGpTVbT/0pmAb8TFvAXGYv2zrs5eOWVnBIXv+Pv9Iz4fT1dr4/IWUlB733s1tZ8/SoFmt6lpUBjb3uKqVesU2cfhLpKmYC3BTDNLPr2FLbXd1yw8kUnrbbBkU+pj1zJGhsi6GjRYUm7+HzPYrFO1rP8T36mobPsOsxeED1yBX9VaNoswckslInesyICNaDHSvG0fbbJZe7tQCaTllyz1+fDa57yEZObVwd9Va7SspxzFcBd5qBTFeyhunnwpYJl1dxrjcPz0fmMILDZJjfhM6sKBzNgbolG7EYILmVg+mjMlP/+28eXj3/3cQ7K+ODyb3/zb0o83IxPef31u5e/+PkvL+//5V8m+Hlweef1ZJhu5UAp2IaOMFzIkFLasnRNV7EO9Z3+DtbqgST++K/+5b/Ifu4vBwGKcCsTgydm8YryOcGhdytEsKQ/CWln0doYL1fhXvTRiQ1NRdjcnSndOb9weAyoB2v9YQF0AGjADCCbqzaNMybYPMbtfnEDVO9+hE3dMlrfs2IXWoROYpfKK+hTwA8I58cWw3c7roTz6Ty5RW8YuR7EcEAxRfihNYzQwSj2RuVxaq2zqpPZzEq1vT+0e3xsycsxMmobBQ8vPH+VYxBQSk3zjXt3rIi5nnm2zmAt6zJhN4qn6RHOpVdItKjjF+MzWmyRrBPuUhIhVVqnwvAy2ESRUkRCjSRrLVf+l5a0pH3VZud36vaC4intrQCUm0lFqUXV+MDA301jWyGFtBkEpU6V0ngu7GKB9HFaDX4GCj1ci/0LhDmCgZmmvjkKneNnRi5wW8ZHSuoYTdshWLLtM6yA3V65pTNAVz8zpu159v5FZgY/SxkE4wmg/Ah8RJ5aVypSrvuzDnv+XgGTLo1XRzbpf96Gn40Ia6bDSYGVA/vbn3R9ZCYKbiKPPVFMcxDjqRkT+x8nAmRJQZfo45SAwoACRx831UtXaDYWJgERY2e+aoMP7ADDEZ1RX+2ABcEh1pPTuI6hjgwKTp6WLVT3RISadznZhQDgBDM3O6s5OnYY3jrNNkUBp7IMG8dUI8KM0VUBoog5eqKe8OpYZu+xRkYp5k0weOFoXCntjMGSLbK3DD10aF2boic/6vEqG2PGWstemThHtvq7gk4K3VC1z/OS4FBTi0MzBAwFEuwPYKDkZQ5ptVLwdtYL82t/lTW82AEcgqKOm8pVsVh1igADZr3MhEUY8CG7z46zVg5hnej0S1lPI9EaYDul0K/Z8bLTbbIKeMj+kQtgvhmtzlMVaBygnttI89ZxVub3dM18sF1XZWieNIGaUX8ONKL262QHYuNoUpaCaQFGMOiM+vMEg5p8AAHyru61WaGseZtxK/tj4TB/GneAq9ZFqtPFOLVPYXbGVIM2dQGvjpq2I/SaDWWHNRJq1IzcXUuqks24Fgd8937Y38xrvZUskmkg0tQ3k2G6Efm/4ejnyhd7cfNyO6yePy/FO5DNj2l8LJsavdLkA7iXLY8NUKv91Tdf5tjcP10+/fzrHgRiZFhJBKfTiXZ5FXKS5zH9Q+23rKBDRNQP3gGE24+ugTGNr4jfvP/N6N7daw9ObXXufE+qN89kVEcbh6YD5otrZFvNLh829yMo6njIXKsNlIKww3gBsOSvfRL5PT0A2Pkx87ibLbDXnW409rJz/H0WlprbnI8+wWDBRv0sUMlPYbgEaNbDZ4Ey3/O53YO2mGjDt2z0Vq5i9GYNAbJHoC+I9l7ef0woZS6vmXKfll0K7AsZZjuokAwW1r3jt+hVg1zBC9NNx4FLem6HFpqUGW6tgO/w87J6P16+Dbn02Ucfpxnug8sXX32e6zy73L3zSiYCvHZ57600xf3s/bLAt+5kzmyer8x+1sIUDAFX695Zb+z5xL+2v2l7gUszrQCyd+GrTtlC6xXyrnogunfM9QG63rRRLV0gZlha6yCThLBYOUoXn02mK/WZpYNOf44AlFch9yuZ4qM7995agx2ICM//5+yacgFTnXIfI1WjB200N9nl6E17JPws8myK0mYQ24Osh8qoBi75TIcKLCtcsNc09ILEykwnjeyzsJYAdE3SDQ9rZ4v56v9P4FeNq0df8GPl+dYGz3xB5w2Nhb+y74Ct5m/3YiXz89WAP71899W3l48/+vTyVx+ECf7o38Sv/9Sa4Ldy4M4v3n4ne//zy+tvvZG5wWm4zf63nIqeCET7jNlPelSF4VP42oNyD6Bg+1/6f//Fv9QnWvZqSHlKQwnH3p2NZNBbm1fiYlGEF7ZpUhena3jHtB76X8TepjhwIQyGpjKpeswHPc13rLUoveA3L48ab8quSN1zZ4FEwUbZUBoNLEC2eY0EGZsaA2/cC+fdQmtoLwrgObq/eWYpvx7YnSfpkZEdio7tbi4gn3P4QGpYvZ+uccKEFcC0Fd2rndpBHhS+R2C2MBMwHksgHaWGtsBQCjJjmjA5AEzTFXl2zEyH4DPWUdQe6oDFbhR22HSp+nbBU9LA0Vuv1ImJcDontjXK3JcUaAKBWF6p+tYE2i6GNUDEmKCbot7MymxaOM0n4YxOM+CdRE+3m1ZyZDD5ab0woJt1uB1A05E8FeS8UP6MeLCeOlz7eYylPcFWEDoO/YxTYoimYsYnmcfK8a7MgIAyehN8zn0gpnWiDI6rcYiVA+CplmYGk7NvKhArvbIbw/2lSn+M83+q+D2D5V8AKHHZnclqzQQYDLQItTookCLvqxt8bhqGLc3m1anVQBANzOE5VlOa86mz8Lb+bVIBwCsrqx3/6cecUhi50Kx5LfttLIspPNeV6KQEyMlv1ukHTV1YnDruPNPVjM/s1d1rjv3cKCNOQzbADTqc/rDACvsxNEa4cZY9tUkg2AZABxV4Z6fvSU+bMCHrgf1zehhZ9f7sBMHbvFPBG1bqaQ+DwVoD05jeooOClrISgHX+Xdtdfu5IWiUWcea3WqOK6Rv7bVHr28CN7vdS/Jx7Tz3qfmA2dvIYJ6yAiGx0pF3Z200AsMYdw8ShCHBPr0EPxGqNPL0BWMlQcyE14pVExs4FZB9q76ztjO5OjpMlyeewj/lOjyYGKtGtxmIpRdAIl1S/De1cyzq13DbrrvazIBK7QHIwleRXqUXTrZFFjp6NiL0ohy4hosHMVAq2ruyQp84z1DFmDwPIep4IJ2LdGvF7TmxfPhIgXBPdUyTZUUD2ICUBWveBrbWbAB5wsKzQS3mnJ3kI+AnQpiAv8h43X7rfPbpZAGfN6evVxBzlMQKdBSsvl0EG6vPkcWZY3cutAdHbacTtjFp1hPVxgOEPnQ7R4FTWLk1xGk5fSoDo6HOBaYHBYZvLvXp+21unhiXPpIDvH18++zLzYn/7u4Dgz3o0NkBbHbdeluDU/ZVBcxRrS0forfr+A25iw8pu5Z3uaKiOHrB9d3NMOZl9FrCnWe21lHbcCRgm1zcsfNbx1vUcZY71S5lVQU/k546RcJl0oVa3nHOu9zy6TvkAbdkDsnYb+5zL9Bhaekj6C0zUcwZIxS4/f6zplR6Upt1kmwZ++S9rdV1vy/HrRJtskW3jH9nSAp5eu5aswU+Jl5Zeeec8dwFsnp69Jp8tjWLc6aRnRNTshDH3rlFqhqmceOS7f6wvBZYF9c2Ml95TZ+s7AySbSzwbsLQOPBDdrgs2h9ac82Ty8jVk1/MEXZ/kQIzff/S7y+fffB1/+vhy+5Ubl4cPXkkZxHs9cOWNN97Mz8YCMxIbQ2bSx04clEG+Frvbed4NnPO5w0K394FPPevTxuDodfeojOGJMwQm7dsZ+Nspf35j5vY40h4wxY723QRu9JPemJXsnenfpm0hAa6xl3qAxBxF2OzGsWkNREfuIWk2vjW3C7iz72yLYQXN6HhXMiSALiGY7x5Q2cxj/ejYaHhDrXUrvfjdNj235mPyIAiopAhSVirg+UiOgMhGtbn89FasXG1lF2XYuzwEcQTGfo0GN1uVzxQ33G7AvZInYjJiSgaiRFPe6Ynm3bDA32f2+8c5LOPXv/rV5bd//H3sw9PMG79/+dkbty7vvvvO5Wfv/fzyWhpu30hZzC2HbdRWhTTshFULhsRZMOPvNJJ3KIK0B7sEM1PH/++f/bPcNxuEtS0wWa1bAe6hkjcEPgymRVaqoHYp46CqE5q4ROFlpYDDgNjpXNjMGbUOhmZo1QoTJsLfY5EnVIBMazeUTmBbG6UF9AKRZnryO3EmrYcKgykqQWxKC9beq3HiUJsixLo0Nu5ml2Hs7F7RnuP4ntepY0eWjF2Jx3PH/2aB0hvTecIAlNrIdeM6eIETnbxIG7bSMMAJVNJx+dTop/rElRt0CHrYCmUbxvMoacDaLD0HWBNLNMLSA50u0acxE9bpWkup30yHbY+KBdavQHPrrT3P6rsEEArdG1nnYp13a9/9vo0CeY+mq8PEmAHZiPXa5Z6Oylzf0aplKwrk18jW+bhKHihAGV3Gz3ptTZVSMPQdLCow0cBiLxjUvn993tJRygJaW+Z1Vy7T2YCcG5CevV4hvXKXfceadJB5Q2nfIysDzk0998fYqCl5Z9EqCUik3MH+RpPp5j8d3mULgUpMdHHEotMyD3mX542aYZKVQLRhzbsqBVLO0BSUzEUCBGsKNHqXPPCTHoIBlJqmQU4xbP6uo0T6jhSP8+1hKXmGF6kX9Z3AxuysIIFHFFhgHZSCcHBZo8pF/hSjuQyGyD+hzNNv+vedLoEpkpoWcJWFXaf5Bthr6FFnbDTRmKXGuUU3HGF+HzG8JVCz/+cznfpS5lWt+DIinT6BBdZMxTALcMvMC2SUcxB/Bk1YzXmafjJQgnuy3PTjR2vXM1rZEvNtcyIiFhVLqWbbB8meEoaeCJf6UVAKVXcAVQ/vUK/smgJrIAJ4lBoAACAASURBVF16f9HkgDg5LstzUrSMctOXQt+Ze7aCkZS67sEL9jE6LzAsDsWIsY0ne2BN2rTKoWe9jOWZQ5QuPWnuxy+FmTQj2Yl3Gq1MYnFHwGSgW93/GpSmB9ZK6YqpCZ33etjegocys3ow8r2ARXopyLKWLTE7c3k7QjDvc0v2xffUbxbbDtywFZtqM6DQEW1NY3sXzOZAwlwXHQAkBMPGDJp8cdiubmT2m/7L6CgjsR46LgXOeabbme2sZMg87J661yCGzAERmVxxy2g7UwtWI441N092Y+4ADj6IDOedD3jayYFYqazrs+8uX377zeV3H/zh8odPPi4oJivXpYBPKV2zYgyRzEYjXGUemOsBj84zz68vYvs7He26OvtILpLDLGx2rWV1ZliHHX4lLDdw6LAha5eAtoCV/uXaXv9u7Okrd++l3CLXTJ3iT8pDlBUoaVKTbISi7F8+1/tjrfjfyMTNAkvv7kRAAawAnp3Ns8YPlq10rHw++0w9dckB4m7/NJSqx5ltLcLOW+u1qM3rz2/IGdaOAh0v6wKn2a07PkEjMKKcEBClH5HNm/F9ZUHJODRRhpJO+9PAzPhD9kBAtUkQmksnS/MfnYwEhJG5+HEguifGyr5ljdjwxyG7Xjz64fL998ahfRoQ9NHlo6//2KrKuwmYXg0Ifj8A6Bfv//LyWsDP/VdfD+jZe8tYbVoMggk4C4BsBpOCAeDedRmHK1a8hwGxa+ys4K7PPstQJ+PNPLfGe3XaGG/7ZApJnteeNtdrzfhyPmHO95z4qjkZ9pm+yUiwY8iM7sMJ0Duyrse3a9CcHOinYXORXUopEEDNrArrIwcC/pYulcij6PQXNplcFPtV54Bj86jplMBfyQnM4T0GENkAmODKjm1X909z+4B7yQW+cGFDT6U7wUdt7pDvkYXdfyjajPqsnVGTFZb5bytgNGblAx4QhDv1NJnc7zK28tE3T8ME/yk6/m8uH3z0SfsIHqaB9n6mQ7yf0Xjvv/cXCYReT+lVMgFp1q+u0cNe0/0NRHAvE1I0x82uCLDNoS/KBeT/n3/6fwU/ElhL3SCjRr0F4jU6Z2yazTgNZJgv7M9VTepSaQGk2EdRibFdOv26ANgkcHuo6MdTDyvV0RFiGMDD+hW8ZoHUgqknxmp4FiyM6Q8db9amBEzcapO2iWpW+9o1Wh1sdsBvp0oQTtvvZ1IIIGwHK2ueWDd2mxba6ctjK8MgkEADuYTMtrkif6jB4r5I+h3T1gxXoybPa9HHgl3HUgogOEpMi5KJAk2AhmOytgPrXmMTKFbqsXEpUmaLvJUZ9PSyAzRNHmi3u+hVEJDnYWBaHF4gq9Rhpx1pOPErYAQEM5LG5TDENbaAQa2ix18jQBujNJDUb0HXR7H6996BktrfKK1aTimufE79Lt/IkDcybxeSNV+JyiLLEg199kajDAuwXOCI/VbCIcpebXQZ8aZKB6gKrAs6l0pqeq92DjOsHCLG1xxenyXDRoVpHGng4d7YHfsmNejnAJvrAKqrf10DRFFdy184EZEsPVGu0BONOOjI8ZMo2KZLAKKrPVxSqAnCY1gGIDTWNC4X752xem1uSEajxpPD6zPm19pJrLzjpBdctX4fhCuwPKdiMa6LHrqwDWZbw29NUqeZ58Xwt4nvavqBs+BrvDHAwpMZdi5g75Z9alONIA2ozTU1+Anm2AtZHDWNgFycDGDSDQL0S73RRcwMhsiLHGb9sDUriyJWc7T+q675v9y/OLAMiXWbXZhh3r4IjlpvJoBqbTmwq74zvxeICZa6twLZrSlFK/Z3vzL9AyD0h1yp927jrXSq0iOfa2eta81lKbrqX8znVy9af6oxsY1M5lIKwkIOhLV5lhnFHZXXkggA/ar0wtoDkCnhoV6eF7uLyW0QMDYFs7EiKe4jumIuuVFhbWQmB8pvOEDHCvdCzX5gWZEZ9OYa4Mje3Y4D7ui97KmZaA3J98/VaL023pQINK1jU0IqwgJAOwBAAsx0nI3CihbIW5OxSlS/DUeVg7PgvYl4jR1gI8aejtCIveyccgZMuQyGlD1dSn12fbpEFp4KKshgaqC/CRA2Lstc6OdoyRwkpKxONuOl/PlpnOrjEAomeSBqZE2sy7ladfGlH0catCSmgRJwthrG9Vd4H3LGvnom77nAqmX41V8yN/BnDvSNrLEJQgrQFoyFGU9g1VMUvR89dr3qA70i+7HxAXSaZG8nG6Sp8ZJa4p4QmBnvPW0sP8Mo376pWVlmRzNQTXf9rpKN22Hafa5Hiuen6mTZ69nKjSq1/lLVZZgLmjVoAzUCFsQEUYVoVzCifr8ZVv693EERVoF/7STnQ+/aj+BdAI8EJaOJ18DH7iEFBMQCdMApe/EsLKORag49evzdD6nzzlSANMB9/PkfwvB/nb8PA5wym4cPcuLgG2m0DAB65813Lg8fvl7bdCN+TPMg8K5WHhDS5MqeORBjx7/z3mMlC93pu4bjI99lS/2sBIwm53KlA3Ts6fkVoGwJHXtcwA1a8Z2A9WS1ZXMCG7WwJfHZVOQaC0DeBUbl/uv7yoSSA/LUYMOGjgm+Opac4tVlthcDkyoowibzG6Lyo195Tv1DSiM7Bx5TTaebbR2m6lHfvs++yTB1h4p2pmN1WeTSNbcGm2o0ozeiy7MTffox7FOE1IecTQGse61iL1iILxgJtjIy9sj7IGo03lujBEDf5cj72MwnYYP/8FFqwT/63eXDlMQ8jy29Ezl4LdMhfv7ee5kM8jcuD1/PdIiH96M3KU3CzJuK04Hfwy7FBkrBOklKILQ1Q/x2TJ+g+1/+k/8z2JBTk3qxCVdGcb9pqZ2LUbHW4mJcB84aEeROTztcngGZ06vBb70bH0a4LNAWuUfcqpPEeFhYtZUYFKCGWOQ6T81x7OxGipg7uwaDDHCEAdG92uYJbG0u/ByT0w1lwFxjDQZV8FPMbjPcy2O5T+fJsWrXPLtImdZj8vb3wDl1HWjb4lGyHjGbz3FwGN2N1pkEYlsMyHep1eI5RjflB+rd4lR/UIeYa/XUIg9ekGy9Kt2bO8kp53qi5THLa4DRQAPItiShNUAHoAJ0+e7LYQFuHIN6PQIhGrqpySefxVYwoDWihrM38s6zOLBCkxumL9EazFGh4PTrwKyfEpNZWQ5RKvdqzi6FUMemltfzl5nD/p17VHA0BLbpYWCnzrLpm+NcqzUMZbnTltfsqFCGJnubd2+moAdQNCd6nKs9ZHcn0B6xXJt6YOyN/RH0YAwjczvu0ULWavfvNgqJYXRN+6O0Yd3oDawBx/p1zpf8HEB2fl8Q5l8B2xUoqhwwjlJHWHkDlaNwDmTIxWZI/LMml3XUAwd55xinH9Vp1whpilgKroaCzllncljRrteugXs5deHS7U1T0+EGNWM5l8XRfBQjgf2uk+KAKeeAfDUT8M1f3cKE+y/3NkS+Q8YFWg1U3Df/17p9QMFXnUwmCHOvUr0zej5bzNTBiUf7T2AECClfKgiN0c6hFi/LXuRTagXVYNfnkL8OFvNPXWflZ53aPus5lCIEUFWHON0B9n6jTqpLtoDdptaYbb/Kb9vrOkzrrWiOg5kjMhJKmtH1ao+ybphJM1TJkYDLP2Znzuh6ox1O8czECuN+su/Kc7CTgnuBcGs2C9p33HzTgy172XrsVM166SOvmxBTo15eyD9zwqN7HL5gDCVm2mc8X+rAS1qwyzIQSm6AaBNn1kVtLW9o9CRPh93p2Kg2MZ61wYpyk9a9PQtLGbdsiJ0wQi0XYH+VU1mTLje9z6/dD+nQ+gDv1eK7AgHv/CITU3pOlCatTIrwLO0d8R6C/7rY7fWEQpYsddL1rk74PA4uwLgj5BIkQB7PkzrHXmuafZKM4rM00Crbo9Cmc3QCSDN1IyGe5UTJZ02drmzqSRj/x5otexgFd8FmAerK89ht68ypeLasdf7tYS7q4zGdp8yoxTGAglFkbE1BSw9drh2djNrnNRnKQrH7t35SS72m6dknY+/0zaweVBOqJmYg8FrK524G1DpdDVgVFN5KOUVTS/nf7QTBt1P6VhtdnwaUvpymRd/PR1KjzQc0yIl979xoMm+NmS++aVFifdBVECG7BLSrV9d3U+6Y4h8TJ1O7Aj0+xnuewNI7+UzexYE234XFfxzW7+tvv7w8Sh3od9m7z1Pv/U3KQX7IpJ+bd65dXn/zXti/NzMP+PXL6w9TC/ogJ8OlGUqwhMi5mu7QprjayDxP1OZmg//JUY8YlxWWVQM+cbiaD/PrykEraP2lWSySz840yIE3RhzQzbabnci9pQstsyEUfx1cj1Ud6baxq5Zi+ujxGky0hGJGqiRdPwOzk5EDSlk5pgahUBPh+ScrrbvdI9Pi2QSAt9lMgF6gzevMF9TuNjvs78pWeds+Z0sFTinHsZS7qu+7bzPq7j/Chzz9me1l/8lSrtnsYBn34w/4QUFY7ZXnQ+NsYEJ9Tf3rmGZ247s0tzv183Gmgvzxo48uv/qrX1/+8PEfGpQZzfrw4e2cEvhemOC/vDx8M0xwDsu4m2ZYJJ+eq+Ia4jWA0Odos7XqA7LQ+ylXW/PwS//sn/xj9NuaNDjvLmW22dGvdqqGnxPwJbum7mwpgTaaWXAOmuMQPbdmMS+I7cxDY1nb1au2qnVkBEw0bqC5VciLJ1L3e/VB5gsWpTd9CABNkDpjIAav6agyokIpjua4yM5jTM1HDVG6cZOqEtku68vwwt2ERBSSa2ENAIzWq3AsQL0SDoK8zeV0gED/9IABDhuT4/Q8RxT7eQyONMOOc04CjwHx/fzdjw5vYDgDUJVgYAmfZd1055cNbGQ+ICdqxQzB5brZH+e4WMZMKQUD2pA7n9OA1PYsQJHiUIwYl7t3c7gAdYsjkcotc2zKQ05jIhDqx2qMGEv1ixr7IpydC1y7Nf6SwtZYEPr8CzMVe1k7bPLMchVidWGiO40d+WnLXwj2X0dh64JdRLiCiClUmYA+0TjiXpOA5oZ1ZgXWmPkNUi+Lx5krkbjhBL1ZkQYLlVG7hFXAxGN+4xyNjCJXcWhPI6ttMHNzs1w9p2s2pa1xY47YaKxG/95LvR+H5hkYiezl0wRiwIW0ak9/SwqLrBSgFdBi4Gcgll7jKPNZqdAY2uf5/piy3CK1gtJpLTUp6MjPk3XosPo41s6AbClFLhsZoqPEvrVhZFeKioH1TGSuaxZZbLp7n/M+hlm5qVpG9fw7yhzQmLOrfEUQG3x0bFhDtdxP997u/1NKne3SDKKLSF3taF4LsLpw/4wlWMrCs6xkYLWAsxXW3pp4x9Ye5/dt3KnTuJITjFUcmo3VNGgkXINDyT5d1rEZgsvWTVrHrFdHpenYDngA3rrOG/sFaPb0Mb5cYRwmBBQpa5Q/CwRbEubRjFSbQS9g7nMv89SmqKT6NXw9CfDCYL4cJqrTJ5r6Vpu+ngjPzLh3okPkUuPmwPoBdMCUjFrKPa5x5F0nf4+N5vO6idP1ru10coPeTyCvQt3EmZeUXCxAErD0PGb3qR/Ke0f/9Tf81EzQGlzXMCRAxujOId0IeCJ/WJXVfJvlAhiOvSkrdrIKQLfnZy9ab8kBAfFmxmNgWpbj0Jy7nTbgu8uCKWECXoF0Tnyy8yw2z1aUYDrsOwlVMy0N3J79k7npLG6lVAkwWuPne9jKnPpptRAVMnUaU+u2fJ6u1OlLW6cDPaO8dKL/9CTgnVn4MQFLnqFkhuxR7ND39qzkifrwR9UNfQeYYn+fmLvvLD7XpMxXeUZldPRD2Yp52R01Rq/42j9nAwamWUJ7bFwhr8dX3HwpwNQesH2xX46z68lx3qOp8WUWZOVunuC4dqwZllLNAah0UJN2pv6ESXZ0vTVEWjgI6WZLtPJ3d3Ov6MzN1PqX3JHsIIa5ntzQXU1H+XPHNRsVWFIltd/Ro9dS+nHzVSe9LbvJFjS/0P3IEwpoCnCma0ghQPXHxz/k0JaNE/wqjY2fffHN5atvP7t89+jbNn/1mG4sa+55/41XLu+/8zBTIF69vHH39cuDB++mNCUguBkgqYkO/BqzyVZ2PYF3Ab1yK8QCELZrTimsI/+aLxy9L5guqbHsdHWxpkxgkPcS5ApE/J1AvOiT7y+UOgB3jHdVr+8uU5R3z8k154yvAs+yv7LbBaWy3Z4HeIUL+Nz5DwrR0lH2unXT+TyfipA7pUvN2u9Ra688S+v17bEa5456nBsqn3Kytn1kkULLQUhNMovIAv+WRBnRWZa66GDZc76hz1cJHFYTAAKgLSOsmOaT9LsdNymPiv4WO5lWdZWZc4Wu8fakgD73fxR7+Pj7Z5dHX393+f3vfn/54N/+5vJhTgmkb/fupSTm/t2MSHv/8rNf/GVY4LfTHJdj2NU7d+rJstg2r1YWBpURWfqiAiJTaBoPXWnT8D//R/8Hk9RISnQsLddIj7MrYcugS8WNySu6x2AyRmUJLKrUxwTed1/E2HaGXr7r+FYGaA4yn8YsSYEERPT0klK5FnJMF8M1lnNnYK9TGnOpgxwgVZPISeX6ARHAdBur6qp8dnPgdr72IiU1Wc9qXQHyOaFi9rAn12MIWhOXTW211GEwrmBhG7OMtWLIAhB2sIcoAyjzNKunojCruTwAKD97amSWtFwEg9F5IborQ5zvi8qtIQcOBLSbIUI2EmzvEQfXU40MLcF+H2NSyt/P3TNG0GduJNK/HUPnaWnV7czeVCCPNW/X/+jmkyqYoFOkzn6tUfU+FF2QYn+vor2jVEQ/AobVduM2AlRJlDRQSDLTytGxkAU0/m7s3e5IOdSYHkN5ZKrRhj1Xm0YOrGmZRREk2ZmhmqY3ET7Anf1Wb+U0oLJ1jWaneJ3XGoDU4281GWoSOjWvynoc9ergJpv4Z0PA4DSw88wAoV9XAtEGTzXlj8m4GddTLt6CMTRlQ13SrcxHfTmzle33jexHs4GWHjMkGG3gthT+JhIwlkAcwMw+5p7eHbhnzgtIGfRjcmRiHCms7pYFMRYQEFEfRiYwdAysC3cI/kBgo/8GFUo2rG+cPyN9SlF6QpJdKEIn3RyJfdUwmms8wZYIcDnegMw0mzge/EZZSy9JxgzuVws7hnxzWpc6bGLhAOiOr2v2SQMnQy8gWTnDi873VDs3DGfyyi118cAocNUaVA/qGeelSMjLnkkDD13Kuyi1qmMSwDTzQ/3J2GE6AQhp+LJEAlz7xBCvzq7rB9hafynE2IoGOmVjlhpuU0+P7pXiVIbhntc7Kq/znCvTcyDqX40nK9tjXZuKE9TEGPtZ06KcDPshlQ/sFpnuvwYJs0p0oHLlGTXGkdGAvzo621iboqmQuQ07rt45znB14YKa3adMfpySekMf9jmzvzspB6gBJAQ5vatRepjjTYrpKVzeoVmdmvV8h6QugzUX2bbGNmo9q6ydd+grbNaon9l3THmDsPwLHAtaerqf9Hy+r4ygAWHWE+ioTFkv16xAnPXCRjbA1ifQla/+tVEmjaIF4uSBDaI+mNlm7zYy8oXykuWqV+KU3yqwayClXjgy9sSc5c4czbo4Vtvd7A37E/CrOVI2QJc7EP48zV4rLeSIu9Q90MfzCfod8c7qfa9UsL3Wrjyb3VPzPE8bP5Up5L6abdXb5lq37W2xp5UWUG7/Nx5xwOxmTuYjG6vLpf+SDNYy9wM+8nc9Ep4e8HcFMiMjbkT/76QOsyVNGF9db4JsUpFneuX+vTYC3r/3IPux095a/ufW7ZsgO7MlGPQfE3g8zQN8m/IVhyE8Cgv8TdjgZymFcNhVyYZc2zzY+w8y//WVu5e33jQG6/7ltQcP4tdevdw1ocWEkQa6870ddclmA6oFiMvclpSovCJAWDiGoJbugFg/okyw9H7d+NdhgjWi0+/4XPIYENwyQWWVJQD4ulq/BQ5lvrcHy8KYJpQgS8BRHOZTmtlMfZqdL+nWn/Onk53WtvYEVr6PNDOIV/ozUM5o9YwBtXW1TSfAy59kx1uin2sWwuz/llEhF2xf9vcUis2UsJ1lSbhFSrNDUoatMMeANNlkP2qEa6RbMpt/Nec3UyjAbUYIxllfxrz2cB3jpQmzTZpdqqFDe+Maj77/IQHR55dvEhh9+slXl9/99l9ffv/xB2WJ70XW7jks4y/eu7z383/v8vbrb14epETmdsqGOvfdPnqO1i97tmTh2N1mQL1tW5Lr9/jxZr3+6T/8hxvdy/yfOt/Oq1XraR4lrWwWaUf69iAL+0YwmpOckIhYVye7kokOi5fmA4bK4efpNJqp1WzXsiXcHNnWxgZcNNrId9Xri4LKphRgAcnSdp4rAgCoqP/JBPgyIk0NSAMvCtaQ1/mOh01k3DTrFdhYlDxr3+9aUnHZ65vpyO997UPPyT2QrVEjQWjlWA1hB37bvKY53Es0gV1xRveLyx1NcIniO0Ovo96S6mVwFbzYljynNKsN2alBmqg40kQwFeKsK4d+lXrDpITVbsol1wEIgEwTI26qPQsDZi2vh51q2pqASZ0ZdXZY49YtC1KkigLUWieZ9y0DwfDVZgEfgDCnwYB6V+9NGXwgN2GQTZgiwNTLegBdzQ1S6Aly/TBhrEM/BrNCTtkxAgti6s9nL3otK1on0Vo1+I7zsR1jrnpMceVUsKPz1bMekK7UoFZmEV+NOLmsYzmydRBpA5kCwdMdy9AUdS2KfS4zUOaoO1gmyJhA/z1NevtZ2KenSa2uWc76JdLNcbB37t29vPrgtY6JunV7pScMcY+YzWfUN0uzdURQFX+sqbpiyKElCqc8wdqbHUl3y66Yo2d/yLGyCQd9WN/KZBVli1na1lqtnKPD7ctsRh7co7JmnbHaJmIUJnTPGIjWmTIgDb5WC9dntNZtGNVUuW7/zkjFiOd+GsuWIgYA6SOwpx7SZcwNtscCzTB1bhbwqNm1BtG+9tnsC9lLACn4zX72EBdMRGczK0ngqGeW+4Q1zJH7dkvbN0BwzPjWQYoYA7xa0LGfEo0ciAyUB9OApDF0P2+6HmvETnh+pQRdiyvnOLCx5R7ca/bHurbuX1yPoRZcRoJkqwSI9bHsT2xCGovbCNP3XMOwaRil4djMulRf4Gzt6eSgJjwy0lIuP4pdNFISsGstJ8fN+Vqn0uvWKAGaNci+6q8AYKfxJmAkfW+sVlPdk7M2yWF6OhWEzZU5yjfa9bTsRE+56szs2WR0gHct2cL2dO39bEFCG/+UfnCirZ0lU0f2cm99BBqj6oAFgWrOyW/BOKAOkNhbMkL41tvQulf2v/e1xzJo7AXwuPRu6zATFGz1sN7ICHq08rM1SlEAF0FIaFzKHqqJl/EL6dLTMaN37Lkyqu6FgK0IVGZiwdt6SXLNzsePjIt9QxeT/McJymVUWwNtZ2VQz/M/02CutA7IfvxNguwc1Z31eCn3A4SqW3kWs86B0+cJwp/8kENa1HcD8wHbnXct+M7VHaiiDITvLY2iocqxtOykmdT5Wc1g3gNr7Zm7iwlkr44V79QVwdFLmTOe5riRDC0mLOCiW20ixkZjnmXTMK/uaewbHU1JRyfVwBT0NLaVDDzJ+32Xw42U19njsp65350QPNczxeiNTIB4/c03L/fvP0z6+9XUfgYAx/fJctZMsAmyMlGqHgu/2sHYGZliPpos/zXYKnRrQIq00kjr0Af2bibAImLgewS5DFv36Hz+NOK30KGkDOCJBFyTGt0ZcI4NKegXVAoGavzK+nYyiUw7PONnwONePf6JLNGnkY8CwOo2DQXe/eNapZfZA1kdHxBUsE0yICOd5oNt53BXk0mt73dv/g4Q3f5tnBr53WSQHUSzDOCm5ozZvQLu9QQNGABruAtJwz53NtFGaVo/RKfvCt7Ztj4TOzdf7Y/sNKiFoV8g25XqnjxOMPQ02TMg+I+pCf7dr//q8vFnH0f3Uu9+90bY35upB/755d33//1Mh3i9I9IE7/RE6A9we27vA0O8iJ9pVqs2OjddpNhAUYj70j/+h/+gOEfqZoY2H0ZJ6wxHc0vf6C4HLABco5k0tVWYRIfZnGgL5TU1QUVDa4cj9E+imDechS6163scS15wzScEhqK0qqFM3QbTSzPlXhjahnhOiMuonW6YqBX4AcYdyQxER3hRDVVwF0qaJQZXBH6tc1mzyKkBuunoWCS2NDnbmgW1NIr+HVrRM+KfG2lji09q5WzYji2eWNokDMZSJH6/cWs1r34uL0bKRNrWiGOWjunoqAE8s1uvGL7xz/l7NVuUqGN1yFfnA/Tkpx/jcO5IuZo/3BFPee5ErQZEAzZjsxjh3DqRarv5C9Z1dlsz63Mack6N1EDwidg5wKZdpKoY9sWHi4YJSt39YWuwiRQE6I0B6kiIg8HqSVAoeRqsCbBXXNsQYuLFgalvBHywGm2qm5Pv6TUFdlOUucixvHWcrUWqVu+aec5nmJgomrVi3E306HB3gCCb1gbLjkbh4FaLehXpr1lg8XvfiUEyNifPhK0EGBxqYWzPk4DfrzO0/XGaNp48ckrdMhDZhcvdjBS5GybkwYM3Lq9kePfDdK/eSnnK9YAEs5ebj8z1HXOrRrE3Atbqe3ZUbQkEPzNOjsnA3PtfATCjat32c3/ubF81iz6EPW4AM3asB5c00qfoXfUDiBp5FpR2mHtPIFvXbJ3gycZgjf25yfV+ZUyFiTCtnQMiIsNAE1bnJUa8XcuMtOYk4wnzWOxE9WTHWZY16HxtIMxajyFtPXScbINrn2SI2QOycfammYayGWOWACPm/ydylGdQU9ygm66WQiZJPncyHtmnzhjnJFuyYg0F02xipCfXcPxrmY86bbK09W8K+rbraVrK85t6oCQlFkQdx/WMAnscGelcT5JIl6TMZVSuxd5lHZyqBWyzYS/Chl0d061ERualAlCbsX/LDZZpzj2vJ1jp+m3w/ZrjQB1APvtUdoZjXEC7Q1Pys9ilpsZz7ZZIqWtu+gogPFMNgdm/EwAAIABJREFUsofpJev3BOeaYhtImlTBYNYJc47WaYpuF1rdMvq8QNAfuycAtT+VQR7z/FSJAR8T/WzrmD1gk0pJnjKgOk9gfqCyc2nZvjxLm2XzWMiM+q80snWQnj8UwAIi7F7AUADr6pE3dQBb2IM8K/hKFSKngs78UaOaUZh7v+yDDCbizT6UncP85h16nLa1XTBckOueJQesGVsXoGod/Jwf6xQYgOIwdQGkmiXNWd3oyYEkO660qhOUlBhc0jvQwCnBZBr/iI1xfC39e5ZgJPKOrALGgZWOgoyfM0P1UWxS8x96N9JM9ui7Z6mvzc/YeqVDkbPneUbBuBnXZuibwf19AIejzz3DS88dkJNtqe3I0wGu1qgmIeDV7gpqmp2LfNNRzbyn4ZZml0To3l/V4zYMqc3ikx31bX9lgna6Wtjm1HTeS6kO8PvgjftpgnszzG/Gn93JrOn4vht3likqsYLpA9AbWLJtPfB9mTMAyHtJ8Z9JCpbvZWWFtT/8mznCnaNVWe2UmwLxlaa13lb2CxlV3DGbMd6SbaVzjHHD3z8zws2c2NmZ7sud1OX/oB+EiJmUqoTM561rCY09rwM69D4oqWojvUwcGy5T1IzvAmzvWsIp693ZGvF1C7pOBrbsgjXtYzaY6UE2yMceXw8sL8NTe/xnveaPTRvZunZK1+mZKqY59oTNpv3eTQaypZhY9xgDZwY0sGuDuf1V3inIZEThyOGfk5+rDfdeWwEX9h3vOXLkWQLGr9L0+offfZjpEL+5fPzx7+oPlELcf3j38t4vcljGz35xefDqWzmV8n7wUSa3KC0UeCsbRKqU7Mta8kP1C4JOM96jg4I/Iqxc6R/9r//r8AFnr+i+QEAt7yJ1kXaDkDa/YGNE9JKU0nlrPsK4eZUORWbYokWt9/IAeb8GRGXWGKywy1FMEwvqYGwwQx/HIDLVh9AanQ1oKQTq0Q8FKau3add6Z4Sas8t32NxTj5Zneor9alRci9lygQpG15ohJQWAV64hrc7GEHSAA9/DMLcSvY/dZzDeTJQJ+HHyreoFgrCmGh8cOVlQXjWsSl4P61WWoizLavQ6JDzCfovASk8KnTEX+es7N+43bS521wTBwevs55yt4c4YHyjp1AfvIIKzP3x1nv9mmN7WAWGGsJTYCka2DtOXD+/XwHngag15MY4YC/Ny4wCVIQgwmlIqu2g9DiA2n7ekUIS4ta5doYHL874Fq4A4cSeUdXZTwPrzOhqGdgrQbmP3qpDmuuryMNplR4G2GYY1UFKYqWQJUMd7krSW6rB4MhDYzAQpMfAFv77fPRYMzFhottvoNfu6hFZrO/PuzzXT5LsOLXkS4OtEwK+++vTy5ZdfXb5NGu/J93E8MRZmLT+4dz+K+fDy1sMwF1FIabwb95ShBHwklXgrgUsboAQiUq81AaYIbPC5evOWyEirN1r2zxgsy9j9wW4A9NhrhlGwqEzjlC4BodiY+iZ1gA0W6TSH7yhUzph86sgdI2yEG/aoToTjJiBkKLppFNoyIDNOgMRTAB7wru/XzRvHH0ftMVfjvedTw4ulA/QAc+95LeUiAi3vU6YGnAOMCgCjO9hnzLIK5gITAHmgaUzrgsXGl1xNg6fpZm1+dOSnzvC2vtMRH+56Rh8AHDbNwRlo6UMc5bsD+q0q1FdwjKVgOTMOa9NossCAPP6oCBTzlWsDs/QZqDS/c2U6AyFS4k0AdnbxbIvGsTLQMgthLK0BsN16wPy7WcdQOWXWV6HcwMK7534/5xznal8ErdGrHpLj2N12VOYSgsC8l0kwPX0OJn2expHYlJeVz3DoGDxsmGCADc61bI85wm10bWBlVRZs8ovrSt+6ej/6OvXMp5AdCIB8rzrbPQjIZHuQIn6gzjb7VtICaOIY2acDKqrDtRsJLWPHygzXzyi3GzsG6JepZoGbvZlNB9hNRCCMz6xZA0TBGXuf4EFGLd/p6aad23rkqVPyMab2mD7leU/ZVOuS66G98ubkdhavtD6n7XpZ6z4TeTARAjy0ttkXfrGHZXhPelq2zX8aVdeYhQzSsMd09djkLr1rd8V6X8BaFuN6yCQlge0NkBHwhuxZ3t8Yt85V71tvDCZW80UOHejadT81N2Z839NHBc/lK3KlZz991+kMRj0SO7SzsaJGGaqZdsx2E/L2Mdf6Jk2ET2VvMdndLzKxkZId8Rd5scXPW39JOQ9I69oIdmePCizzn5F+r6XL/7WUPrya/x4+fHC5d/+t9LlknrRmJw3eVKKpd6wz25jVJx4YUIcAZYRcfby1k80oLhhY7WEt8dkNmthTte9tbs1/siOZcV0m1dusqLg25TqfV1nzWewwjIPkOoe41JjVe4xx5bfhB34Q4PKTNtKvrrbEBtvmZbq/tH5+ygOrg74po9Y+BkpLpzZ9aSWliLbVE3fE6wkAx/W7nsCMxm692VSd5Strs0elV1rO0hfssw608h+AbGVauU+BPJs8oF8Id554KjFwv3rhNLXSvTxXAzR+rN9Y4GLtqgOyZiUVhtJvZU86VKngZetoPfgkI2K/zNSXDz/44+W3v/vXlz/+8Q+FIfczpvDVN+9ffv7OO5e33/2LZAgyJi/Z13v37q2xuIefDFcggzgZZkTvRjEun2SyluftnmXN/vf/+X/JGuRP+RZF8jAMQfMvhA7jlOekwM8ASx+1kK0hXsqyNYZVdoJznHUNxTm1RrqgtbQ+M4akXIcFtjhlZcckdH1KDa8GGFB52VBwc/rySO0KXhA64cRmhS0GXjuPlZ/LE1JeB1V0zmlARqMvgtmXcR+GfLNN/awVhgUg5jCuxqtlGAxJ9zzPSTkwdz1UQjnAUpctbe4auQ+Dp36XoIqwKE2crgHWTQ9r9ADufJ9jTGNBGIDWcYrwdKFSss6RFGHlhKMwvikzXSclsBSALtXeU5TUMFa4J+jASI9DPQai85ObTiMEnjH/F0avSu0XitAieOtxAIWooHVq1sDv55yuxqY0dqscaJxofDkDQl6sYfdmeraml0KeOrzS3HiZPvMuvfEpiyjLMpQJBgDtNfAsvUmSvQC583NgeAr6AgOXv9JENYZl7+PzbcKh0errfEgtX60lWdwJZDXGrV2dMfdm6rLUqH3/3Tdlf7/96rvL159+fvljBvN//dXXmWMZh5Hr3341Z9inU9nA7jceZlzLa6+HxchpUymHuI1ZdAqfOCGfbbNNwPWaRPJn5QCtabO5C8Q4vP7hChB0lWb4BIdPW0qU70jdAZxlLcOEczTSu9LwnWiQN7SEDUzI2erjjX9SIy7eeBw2Sa07NmclB8RCIABoOOgj+5IP3jmsMn1EBDdrzwEyyAWykxOT1nTckoU5EvIQ6WAuqq0Cwk0AaOzBYJRtUg5A4bBoe2ZyVJkUzLkOp86EYCxi6Fr6dAz81qqiMWNvnnbZPjVfC0BIZOufz32bLnM/4L12SHozS9x05zJDLYnhVDFa+cy1AERpZ6DJWKbqCALgONOWa2CSj6FvsFAixGeAPT57UwCe5y/0Agik2E6yWiazucGlV2tb2nQmMGRLgGDXkTZ39LbPbgC9kWfS9tjiZls0acUu2ofO0JQJA9HyeSEQGZRNakaHaukHEWyaR0sP8/vWXHMYddI1His7Y1PsR1k4useGeEcsp9KAfBRDLzuXLIGTK12nwXocH1KiTGadkeAM+HALmwOseUcsNj+wd2xZEOfqiDYyRZ6tUw2R9yJ39Pc465P6rvHONTQJs3McYEd25ruFN/nck9QM1oHGLj9rADGg0rKFvAzyA+mwZ1zZQOfaA3Un0C+LL0hp2Un50Nnl7KMJFD2NjJfBFMNejeIHgpQJFrzVZGFKc48Elz35SmkBPaZP7kUOvCR5bdQiQMnn24C758JKD9go71oWp4c7qSSI/NYOAcU95dR9lWoZK6lxN5lN1z92GzHw/ZPver+E/T1i/VFA9JN08JNJpNXTx497kEXLidngrq2pEdQbG4wpJj95BM+RJl8NTnxb64pzOMk9REIOvdBwdyt/vt2/Txng1CEX2nrVRjRwnb1m7ztGb5VVbQAv2cL2Z22b5ueL2xsj7W+f7ct8pRvwTTJXzagUtNngZbZqT/gi2aPayANcW488R7cTA20VjDH/CgRTvpYKlZvYdIT+R/ddVZBuUfochwktLtG0XHPfe3Yil2Cu4KV5nb4j+9jDtuz1sbkNpz1nn5s9Bb7ZWd8k7/O7/YU79Hd90tPUVhUSbNDJyWQnN+QLrnkVGI7ZxahbAMvDji7vRD9LTiEJXUAQHRvYUzXJSAMBcr9ZN+0RKhDb+ygbAhe//PSzy4e//f3ldx/++vL7HJqiNfbe/Zs5IOXu5d23zAh+L+UQb6dk5kEmRKShl1/IZWCoPpNbiIdNOSrDPtvcczHYZH7fuv9v/9P/FAwi8mtitalFkcg6EqtuZZQY66bUOyevkKYbbPwUpkGdLzYJ9d4xTZx8jRfLz7vsWlKQHqr2iv2KkTR1gkGv01FnFABMebHDUnjPBfg2MKmaghdGIgbYc1dLNJ04+cgJUzGSbZYzBNl7oL7zfXNnZyAKG7dJAcnXHKnKOPYELgAuqRegNkYxJqG1aEDCTz1rewt58xXNI1ZYZKjwW9e40ogrRQEIpFx3sEDBhyY1w8yzdmqPbiTFVjXW2RqDfgtj1uaECA6FVc+U714LzX8rnaXu1QYWK5/n7oxRSke+W5MkWhxAAtLnTNkOUkcBi0QKvjryC2DAAtd2TpnbQDc0X4GtoENwZ5yJbtqNwaKUA0EzRLanN8vzbGNruDzt9HbGliKdSHgGaI51zWg+JFig7MNHNSQc60kbFZhIcV1nsDFzPkgOPTdjkZQ2eyj4UDLTV59zuDqasvONa48jA6Z81AmMyZm+5s+a1iLPT1Kz9v2Try/fffnF5dsvvrp8+dkXlz99+afL559+m797cnkSWbqZk2pef+2NnGf+Rsa1PGwKT43SrdRj33I6F/a+ZOOmKQxc2U/ra8LBSlk4uX6q/tnLW49qZPWwJwSK0GuYYgSxvidb0YbLgqOsHSdXNt5Vix8qo2Un+46N7+fksJTqfP0M6OkJT0kT38nhFYKNBJIFqR5GOtFy2958/gkwfuISe9iGlGYMBIZ/bfCwnleTI+qYpfwqE/iKyWjrlq8cjjR/GFjBEoukfrsNNTWQK+HBig8ZMNRsy/oZNg5JgIHZXtMfNa3jIpD5X49jZfKb6vcjNa5jsbyfOmdZAYFWByYKYLJXdwq8U74VwNTGoI7AcwGr3CigpVZOiQPaG5DXRm5dm0Rsc2vWOpd1/R+uzW5odPrxWjIWyk0Kogf/KSngRMc0G9dgty4g6yG1LZ8X29o1af/FwqfaiP4qDS5JzMHJJoxpMVGkrKa1A/R8+Epm6FIzBewEvRhrNgcGuNd99+qu1RrJZl0WxHZSELAra+O6ka82+QpUmw0DKMbG9GCTYwfsteu1/Mfs1zyDYL+j/6wXdtH7NoDNi2LGm0XwpDJE1iEZMGPyGn2oj84Xs19LKY+c0RzYEwtrL+EhrOGMlb3vzNWiXfs+cA7M1o4DxmXkti+tH60LqgWcvOaiSticoEgWdzhLpaz+UDNt4VnXPn/PfgvO8j47EIHvM/uZTJ3g92SuzpZ2zVbfyX/8dRD2XCBDF09wIAP3LLLVgO/sWWebyxoIsKqv3sT3evX5Bb5Q+QeZtpcIL0DoyABGGDHQDFDGcb7IOKunP3w1WWy2imzqN3Cq3t2CTgF/S0UEWqYg3Y1vvK1nYmUJakMFt0aRCTBb130AWA+h8XzNhCQrah5fFXNMaYWeiaLntjLr1lDBu5CQMs7kc5kkZQUNPgQY7BxQ6RnI/JZkelk/N9koaCQz0R2+feD72MY/M91sNa0jkWCJvBZRkmXg+wA9+OnIWH3PwGx7jNjnFlTAG7knPZR9z5+VXLqqYAXGaWzYBVpGDNEHm3iiHsRFVivG7qlx1ku53nDb7DhZ8XvO3535+uGBuvMSL9v7HjQyq1A86O/Flw0k68MwzrKR5uoni4osyPe2Vmr1F6RaQRnBkmuR4Wd5JgFoA6X8SOmYg4aePvr+8tVn31w++u1vL7/94PeXP3z6x+LKB/dvXe6//crlb/zib8XP/iylM6+FCX4QX5vpWFlXEyp+0oujSgAOqM1PgEbdPH9ta2Se3rJ1PvMP/vv/IQ2uGIQDggMog8MvL77vKfE1bm2KqcMxRiqLooiszC7AmoeuEfD3oktKNpbuhfnBNRapd+VgCrYzaaERQxbCqDRC0MaCzXlcKjCKWznJcyjoPsdJ1iEToqYFbGDS1XnuHgBQz5IB4lEmozg2hkztlLdlWGM4pDe9uPQkh5Hri9ItXBsoomlAWFPGz5wQ0/k3XXwMcescc53b0hToMA6WlNcJSyuE/cupNhTgeoadNz1dllEjifTkGKUOdlb20BEvShui+EmrdwqHlEjGmtUpY70CaNukI0XSqOscLlFxdX0AuJqWdzxKWwSavyN4ETanudm/shDqH60hAJs6TEpjkHnTLmxLDyfI+3aygJTbFWCe8QfcpM1NnbCIplZ0xmjek6FqI+WuOoUXBZfwA3pWC9cUkFdpxCrFJpg4DOTUeDV8AENtzzlRLQYQM4b9PVi9ssPpFqBdYao2dlbnuzY7WIXTvZKfsfcd8VZ2hcaPFeo65q7GNT1K88aTMBzfffvF5esvP798/sfPL59+9uXliwDi1tF54ezxfcX577x3efv+q5c3X3/r8lrY4OsBkp3VrIwockRGrW/rqxJQOU2p32+QIahbMCGIKHfOOfWABftFZnMYQJ5Lusyz9l9rX6DlR2N0tj+uSW9Ps2B0wn7FtIjudpiJu3ZE1QKAK8Os7lF9OlAptWkByzz2qdiJrRFd6TG+6Th9doDHdaCTvGVxb0oDeopsCvbops5x8oPl7WSPQusDQHKtpKLtPEZ40xkK/caWSPspsSI99Q7+fvtFt0z76Gi0gttTduPwBS/qH+ulgaQgJswVZwo0VrrJB0aAod5nCV3rX6UB2SI1/4C1cmj3kSHi8E83cue7Zi0w+aiH1uA3LZe1S7Dm+ehfwRR9rU0DtpmOs8a525PaXHLv4xvVZBybIWVlLwGTROiaO4wGpO9sYm2hPReA2NsSP+4X+xLAoF7zpdQtm127g2C2flLjV5NVWhNPwwsOOT1cnhIK78G2ddm3/v3nqjGRY1OPvNOzgFVp5B4Akfta0x6akBIOjHaBlXF1LgFcZb04deRHy6cqy5t4sxOtrPmah6/H2JovWkaZz2jtpKwdRc8eilkiD50rJE4Cgo7z7uxwWc38vfGZoVoHItl+fSLsEjnL+lYDswa9v6BBaRpBUUaxjqTZm94jZTbT3Olc04YYScGYireNqDRSs+1DGuCMcRJ4Kpto1mNjHicLAhZyoTRiQH116iOXhDDW+KXoeVWxAL+zAxrU0MEep2uCEtCTZ+7xwcoz1DwDiI50L+sPTPGBDoeKXQAEBZFqTcvCs8JjVgcno9eRx8dpDP6xx9Jb37xLxzwqvUr5n3Ib2Yb4to5v9M4BySnarC7Zg5YisMXJOiCb2nwFN2RN7jhqm94pAyFv1rv7Oz8+5hrxZDZ3hWijuTwiO1YQOlRMr/uQAKZabD6r9gXRccBqSK/OvYUt2ugHiQGqrn1AcyMdwRI5tP7WfuPVyJAZ3c50bVCZwLH6zoMB9SWuVmbavbT+Ak46VVJorLEeVhMd9txw1wK7RhpsUF7JIRh9dyRW65GVRjnkJGtQs5H/y3vyG9an5xq4AvnhfNjBLtRZuZILay4szvF2AHStx8nOVK49Z3PltUtrcNvnSnjXHwky8qvT8Hp42uwJ/OLFO5GpoJwd9uueg5doZlImNnvQHpxkYL/5JpnXL7/OZIgPLh+kMe4Pf/qy138r/TavP3zj8v5f/M3LW+9nPNr9Ny53M6LvViYxaYBOp8oCDrJTPQ4GDaZV+y+IG5abtrZigI7/L//d3//pB3V9XpAhB1xaKyhyu3pRQqNWRIMYh71UZIEVQ1YjSbBXV9gFJ0uK+UUyTUOuYLnzDQua7DcWcIsNtSMRu8gMgeaq/F6nYIN/K9jDIlaGAV4b8dKsud83Ol4aoByrNBcmwRnrPRHLDde9XNXhGNoINKe509qsjFjFx43o2TgmwKMpGL5N7y3HI5LWyap4ngIB41jLRCFqQM0ivZXJDVZb44AZjCJcEaWT2hi6ATBOXYctQLkOR+C1p6v0uYDL3r3K4R/L2zQzI5ufCR4aAVXI1WFJ064xjEExEWKp86rqHCoxPCyF8om+qIh7XSStqypDbLYsZr3vmPUV2OTjIj6xY9PCABGRL/L0hPszULIjIyd4G5Y9J3+jjTOHeTt7iLMif53dZ40bgE0mqXzriQCl1iPmMY9TKHh1Uc9X9mb1clcTQvZYR7lbs+REuqWEy6BX/hhS8sy4j1l/nJTf4yffZ5TPNymH+OryeY5w/GPqgr/IXEvpv2dmnMboPEgZxBs5yvO9B++ko/mty4OURtxOwMPoqr9tjThAW9CtxIiYbZ5pmfoansV/3eGieQbByT97tT1/1lQauKnQOeYFFGR4gWEnZpSZze+l2ht0rNYLG0LHDkQu4HFalt3ys7KgTWuTh3Md+sGzMMocgLmprsGZEFWrZc09CyDSR5/RLqN+6jpbb5v1ZhNar29/yVeu7blbW+a2WGSs4ZWxFgywSWZuH5AgREIgtQGm00mugucjJxxT0dSJjsoMWljslgDJDNmdtFap4IjzHRkJhrSpT1/htBh8+1LgOfkuiwn4duLWVXZjZUpNs7XG/ipd2y/UOXunPzftsH2AWewhBsx8a2vV+end82pMkVz7D4QQxD7vbNZ4R50xUw1QEAqepSi++llWCHDqwRYuxSZ6Bj9zDOuON/bMgFVPGMT6xJZLV/6owa1IdSPR6sVPTagL2r2NiD6yBkDJZBEke8kW5/sm8QA/bTrSQNYMkuoIjZ3kih3a/nSL2Db2AkiqSV45hmdcCZtnLJV+7Ed0Is1r1dkQE6YlWD6BWI+HpxPn85tr7vn0WAD61oku6g3xAOQfaFXPa9axY5QxTLtmM2+ndnRNv75zysyU9JD9U/tY1jSfKRNWoqIhYfXqhUDBntVsbZ87Wqt21Oe86+YAe6/lBwkj8DxG/UX6avo9oxf7fNYMYeG6fCj9jb4hIcrU7ErQVpu1y5IN/OxAHcHZgsT5ae/mWrH/AX09wpzd4Wet4akt7wFNdLj7p6TGPizY8yY9atsBSzM6s3kyrwKxrMPNAPGqam2uZ4Fe6EFsX/6utaX2pf6eLjpUZ5jCBccgnjpZRFa3cetRxlR2WjlTwHvpBopiLAE84bsyFk2NH0bTvjW2tEMD3Mftdn9qRz0iea/uCepP1igC+5xuMkfd0y5U/X1LfJrlO9ktc5/tb+1mnlYgWDbLYpxdb0ZNsOf9zzXpG3r+AHMBdWf493508cqVnwZB+5C1LC1JHxBv3slzH5ksoBW0+qn6/CJIIwypPRzWF8mPmuOiXV23q7nu+1yWE/ikT/rIyGR+pqepXHbkYEDc2iIw5yN60NHQ8dHxfDaY78vvciz6l2OC/+2vf3P508efdPrEa29makjqxt/95V9e3vrZexmf93qa0u8meyk7Dzdg6oc32y8jI9zyDIufR19UsCbsU6L70v/43/zXDYQ6TL4MoZflLD246PhEBBYXE9LDAfKFRiM2cRFsmz3y73WRJ0DWF1fDqF6XzHHaaRXLHMbVn9msbUSnPWQhaquzOJvDJ621Jqama3LL5wrcsWoYjtxXBNvjbwuGpGBYUOm7XijZxdUjFmx2o621Bef8jZpxwtShxbKpTstq6k2NpXQy6SfsWN98r8Oy05zQwwhEn05XMnIMaxI29WYi2xopoPcYrKaiAog7rzeCjxGusHK8jrYkvG1uyq3UDTOYHAjjUSO5lAsDMAWxi3kfSCoCp/5F2sX3pZLKmrlGjQrW6NS+1PhcsW8DVZ5tV8fEcpAMCEeKvaS/WBYBzjRrLBXmhkpstFXBQ9Odeaau32GKPGevaX9PpFhW8TQ5FmtQhoF6KUCmRO0y4FggzKxiIxnNsru5h2y7QKHGW+Qp2ncBsgQMZC01X1TbrBnnvbRwAbWgLGvXGlrd862xG7tWuSC3YEXk4snj7zKz8NHlUUoivvr8i8tnn35y+fKLLy9/+iTHtDrNKKkbzUcPXnvr8s4772aW5TtR0nSraowjA5lpSI4whhyIzuAaF/XzrZ31R4ZrrGofVZ1kja9O9/w8JRS2Hvht+i3r1qksHWM3sGzNgYw6BTrO2Yc17P5j6CpT1kQHaGnCrmFP9gH+WaPqiwDEj1xzOur51D2SLaMHyxTmfg0a63yxS3lW7Alpcqms8/ZvT7QyFpmIGVNTLeqs3FegDPQAa55RWpStSJaCg2nnttKL6KvG0B9iP8wY/yljDW/5DhXtRBABmzQdJ0wejKfShDOdbDQReSYqgJhJBWs24Sz8fE18KwUQwK5uW1OpUVW5+xrGGP+sG2ClGWf1+HO89qU7UIB75QRdm36x8gtWrcNOb8r3mtaXOqVn7JLvnjKullnlu+mo78SEsExWtYeNsAKMffV6AKhJyVP/V2fovbMX2Ls2DmOzXCHfA/LdXzYAWC77VFs6J7VUq0DKiXwAEnsgywOsFQPVXvcwGEvA+Xek2t6Nri0Nz08c3qdpz9XcKg0qI1b2aBmy2rysLXZG+RrxGPgeCcOf2MCWorRvwZqTJ8Afk+n5SV3vWtn3pwIdGTR/8nw0TGOnJ1Ee06YOtbLnWOmstbnFLi442OmW2Rdp3zbZ/TsAtgzl2LwiAD0HzSywM+Qlzynj71jtPpUl3OQf0xIafHfN9tRj7fx+/qrZAE96gk5KOUphvTrLuE2PXbvSeBx9a1/ZQyCY0ba31stSNRZeAAAgAElEQVRhVsiG6g+aZNCmTUwlT9ja3AOhg91ns+g3vW+ZXq7X2uLsucZGT9tlHxk29p1JoWwrVSpIErgXqPMDY533DPP75AFZ0GbxOjfsa9aBuW8nK1vERtrLI/vsq7Xqr7lJDdj2rKuNFCPf7COfzh52gSyEuwwI19V76PwQKz4roCRl/gX4v4YZV6ZBV6x3Awr7XI/cIBezbeb5ZpPnyPu9eK8r+O55DAl0Q+fVhtRKsAEKJ2R7T5DRAInv9nwFjR3m1Z8tejo6RV5cHVHUH1dp8t8VibHMZs9BgJfyoTLYRUwzJOs/mLWmzsS25KXMCp3q3bZWPrYa3mUkB26PzDUg4gfGWJMxPWK2s6M0G8yedS/gcYiGyWEnq9iyTsecZ5xgsrAOUfnwgw8vH/zmN5c//v6jPHumh7yRcog0ob+Xo7Pfe/+Xl9feDQhO8/ntW5kOgRBxtgKIUZ09vWrNaMKxC6baINdF8wpZx7//9/5LcRKufalvwFQqxQhdNbVH1frs2IoDghgO0wQAWpF7ezuaIlkKQa0N+r5zEMuWLD3je+5k4wdych8K5efkwXil1GIan3YN45JreIqXX2jgqccrii/bkOd5nqOscCXbwhm8l1KusZmgAxZSNi0pKCOTu+YCO9nEwgwUtGwhPxe564x3JLMOoNu6eBPNXMvnnKpT49vO0ohtTldS12QYttN5rhs0L4Jl2FLygNm6WcZhc3sbsVbhrIMyidkvDyBza69a6kGITu1dp1JUl6eMNSwxrOtud+1F+ZgViutZuSfvKl3aofOAgciL02SXOGLpj+Ldwwv6C/tfxaPUojqGuHH31s/9vDeltM5lHKyVf622xKCUw4rPa3Bre1uh1fSk+5XlqbIC7ByU01sAgFmiNTctCl9w7L0pkeBobEwPXMi63oriVGlr7BcwtZmnYNv6YkNPpCpVf1hwhnFMJNH3fIAk8L394Xweff/95fvM7HRyzVdffnb55PNPL5999llqgr/KyUYOgdHjkWHuOcP+jXeSmgkIfv3NjEl79dXUKKVsxmSIBEkAcZk+HdwUMHX0tc+nm59MmWhitqr9H/MD5G6axJWyFqy2O121KmNOuDcBoF3Iee8O/Lc3TWubM2zft6dkrUPMOaoWg3PyuSbWv4GY/WCsvb9DFsZCbGSVwGyNsNUz/9cU1thlDVlrIKPTu/dGZ3mnXa/AiEOw7KfBpUxidXBgqe5AmUfWyoSTZmsa2FxLRtVowV3ftIcGcnRJTCDYLgNbsTpTJ+CY1QDf0GQDgBUECIbG+hdcUKmUDawqkB2qV44cjEVqaUjZNPI5WasPKJjEFM2xl5Ex1osedFHOezaoxWi6NgbIAy+opGd1Tse5dSlbU2nfF5A14MXE9foDEtWnA1Y7q5MEF0SfzABAXvvimOewmQHSypE6I5l/urLrZQVzNaeA5VnIGPJAMYSdfiEFXPsz6HV1lLFPZFxIUuoLfG7kQ5x0HbFULWcLQDXwEJwMtLuePS/gqsXx8z5Q/9vceD9b5mLOecHLi87JjW9wXkOdOI8tDY+tyrrYQ2aiV/aGjlofYVJnnl8LKARItS++FznKz2QnlK4Yi1Xn7hS/EzjU52CZu7N9mjUsVWLYxorcqbOMrGH5AMfuMZ+4SSuVKcyePhAMsjRZSJ0GAIw//TbNo6aYrR6oUKYAp6wJcffqiWB0ss/oXZg9QeOCoupZfhW4Gu6OyOlkmXxO1qjkSko/Gugqn5h0R+fD3AEMZ8Y/Rkmt8hOZq8rBfI8tQ1CUxS9zPB1ekHnSKAJhoIjNlSVtXXX+zOmbpFHmzncOGGt3mjU6wLg4RoAMBee9+PTKzmrLd9BPPs9nV5sEXr40+2GfW56TtVx/zqlxBlbYJrftRMA6xQL47jmbVcJGQOIZJ79UkqwXbbTHYiWU7VdgZZAP7lefNnJPCWSBIPlrKeMAqnKUjv+j483a2HOZqtxH1kYcUNC6Br3JKltpLF29bO3DNOgK/RxgnIu1YFDwWOsXAEwcbH6et/vAZlRuTsBO5/hV69/AwNob4AqLEKWyYtUVD7laZoLoOciYFVhgWqIMHihxxnTlHrIBvjrjc3AMX0vHB677LNljM6QdSvXV119f/vD7Dy9/9a9/ffnko8+jmz9kikj87Wv3L+/98heZE/zLzpG+99q9zJDeaMrmWJpNtyyy9ju+3vPZdha1S4P996/TMv/bv/NfHA3KA9sAKbHWgi7aao6HYVfoziQb8VQ/lgUJQ2I7+EmlEi0mx3iIpAhp+X8s2+qbLJCjR139eiPQfDf1RRaspVSoeJGVVKKGHQtUZGihHBtLiZUfMBgYyJwy4wULrL00IVET5pjSdUZrLDP3uB2jJ83C6NxWImDElNSrmpzmaxgGcTd7lPpe9bhpcPD+/oyObwdoyxqcrqT8QSoxR1Lmea46U9uN388xvqljZYQ7P3OsumcvQPAe1sxK17+OkZp8T8hrXPpkG+/TYxjZTlpS5aeg+3WdYADq4rw6eiz5UZryMlVQ0njSgATQv1g9P861NEYCuj11S5DjegxIQczuT0tch+EE5mwvMFnGv9GWiBpgy3+UIO/dySEnxUOClJZc1Xe/cAQtA3QUrA1+Bw4ynLXlnq+pDGU0A4E/GENWzCJyHavB8Lb2sKwK5nopvKaQKweUl3JbSKsL6OXv6hgZIcobEJzmt++//O7y7dNvL99+/UkY4JRDZDrEZ59kOsR3c5K30838MCNa3goD/MZrb19eeyuHZTy8f7mbIOh25MNMaGy9OvRnyko8J4ZSlO1EOkEMFhLwyXO0fBsQp7T5UFNNVNDaADA1LCZiMGJA2BrNMGyIXUeotkLQPjT9RC8H1JqqLdhailZg90NkqCcaMdpm4Hr/AvFar7qWmlqMGWZZPX1ZZ3KnLj5lUxo41aJ1k9gQhyLk+tLUTsJjEFsry7H4E10eEz7nQzMYEUBijk45UPVccJT161G+6MjWES29NemL3JmyUb9WaFhz4WJ0219s/8nBGJ2VivjJ5HTOMz8ToOXnZZBz/7aUdT1y/RcOrLH2WA4Gl8Pr5RtQlMmrkAtKHjWLRphWq0e87Cndk5kBwAdk6X5Bfu3XZLd3wbwBhLmP5qbrbNdZx2ZdyniN1aliuA9bUR2Lrap+srTqA7EjsWEBrAXeWJl6JL/MmXuvOWL6HN0zTUKAI0NIZmTvyoIpk5BBcT9B1KC8iLplbidI58UFw+pRxXHtzLbiDaIE6BqHsWHLinC9dffFbpPxKef2+Col3EOazlHjm5GMuRJgrwFnK8p3eD7OUO0veY69p2/2/oB0NZ5tFjzvwn4UkCvFa6YIU0wmMaeeDvQOGCyz577KLQ6g9OzdBuQGNnj729nr9Mk1S+JMlwuabLpRZGpRyzYOUDW4a4ZSUF9jZectzNa6TkSD2Wqsd6Q3k2YP5p+boei1+AWf1VvvfmxCvs1gMywCghJU0wsZH8YJ8/tTmzmWMliQtWe7+qw+Fe7xByMqyXUJhDq42lT+srwgsCxYpMf5txmTBF/2sSykV7Qi1d/V97ZEqqkADY7DCC1BBMhMe5pSdU0IQQ/Rad+MIE8WbO/UqTh8ILPBsrGn9YOThWZL5hw62UIw+Ofgi77rN7KGgDksXyDonpHf7KPsc8+N6Hi8LVdLEq0/EGqcqudxE/Lld802neCjwe7GggKnCw75orxxWdUFHL1/hV1ZFrYcphpu6Dr0JWpRu1bKGq37/qnQbY1JTskCNkAmObY/Ot5zFchFDZZ1vVoWRAqb1yfptTodprcsUmeiu7/NThTPJPBWs997551zTVmD2ng+qz6eXOUAquKvA7wFyYLaPM+TjCH9/PMvLx+FCf7trz/MsckfdQ/fCOB9y4i0X/7F5Z2f/+LySrKuD0M6tSxTZsFbkuPD5ivv2OSyx7VbJcysXZvK5+9f+q/+879DuxqBWqGeCsNZEt6ke8vc+vMsxZppGg3k9/5+rxk2Y5vc6WYErSyF+hhF99ZraXUg6FlLIijCgIm71WjBcJwTQXeMqhq0RmPb2qZfokgtw6gw2kwncKnDO4LgMTpjcy7yWpvyFiGJCqSi/b71mjY0wmt4kBKGznt0ehQBj6JJy0t3GyINfN9kfClyAA5mwYghRqMO2vXKLlJWCux9GLoB5zX6HPtVw7UNuIpgp0KcyJzTGLQxoE1eYCvKyo0p7foSpu7UorI6YamKCHkPNuF0BA65mpNnZpYJyQxmh7DnH/M4NxqGos0pEFT365GwdZhjzkuCV6fOtZrXrtXqu/w7ajfddMeikpMun5DNYNpVSlNwMhDTni6uRIRtFcheZOCqLKJxOuMj61DjyOq45pquONUelOXPAJSrMSgFkBygI7uBUUu18pMhvvyCcTgRfNNWEeZvv88kiO9TpP/1Z5c/fPKHy+dhgv/0p88zKziTS9JUcScB0P1XXoliZm7h2xnX8vabHeh9K+mZm5Gh26lruxkFdT11hj1AoakmpTxhl3L7gUfAbg6Ew1rA12Wvoyqzw2jnj0omdpqf2bBLGc6jzlgVzFQmBrBat89wVR8YZHKDRWG08hlpRw2NbTCdHagTJbcMdh7CpAhg07M1k1Gmk1GjuzIZkbl8t6l9deNwg/W1x53YMFGYh3OP6SEQ3qCDaLemdkC19brVH0ymoFGJxoK4ThnJ3xf8swOcdkd5eZyxEWVmrWVzY8BBrtuFGauGfT8E1K7pM0cf25TEkHESBTXkUEPM2PaKTGdqnsYuuEEEwpF1hq+TwRitA4y6H9sTu1Z/IdukGdVzleHFAHJyNIjN834L1JbiZxfJDY9jfzgRZSp+9U4CD0GqLEiYXytTxi0g+ASXu78nGINnfqq1BujH3pEz83BrIfPHAHCnjl3txSxRPX0H8fc5rqyPUjqBB9YN67jAsg6JriMQ8o6mDAEobQbmgE0Vcv2TiboRoM4OmBj0Q9igAnQgFvhGv/t57Vg2EQi2P83cEV/rN8lvf4n1Afbsd0+qXLanwXyuK/vYRmtgEFADPPkgpAcAp2zG/Ge2UiDZ8rFjb5ED9R2nJKZ40nsM07FZ9LVscUsJ6DJZFPgLAhZgzbmNhCjEtMckF3jLtXfcvbWsR+7paGUg+/N8N1HzmMTsjXRy9UCz18oXXsTW+cfJoqZ9tJ8CEPFkfCt/C3ySQ3Lesp01NjZYQyQ0WyAkPKO58rNnyRyzb57ZyXqbD38OodiCL1g+utS+G9fv+DjvM3vQcwVYJDpfU4yhpQ+CY0BAZvbYRTadb80H1anbjzY8nwDCfOeb7FvTBuSE/1aqNSLJfVp3exjo+qyCYeBzQLt/51ntBUKpuG2BdfHpyXyzgSaYFMMLSrOPXtfyOnRmZErFqTavz1j3Dewr3Rm/d+j16nDtcgMBwiIQtXw1FgtQ8h8ibAe1wADLuFwd2rFFRbRtT1VU1yfDRCXDgFx6MBxRHSIrzb7MB1WR+s/wSum0YgL206/IMXbYZw52s961vd7Zgg3HzHUJjK6Qx9XF2fVlWwWS3V7GG6YhW7E5pi999umnlw9/9cHl17/5w+UT0yESlL315p3UAr95+Yv3UxP8/i9yQuurl3s5UOV2RpLKFnZIAkKS/J7yCjZGJrLPZy8jG63s0iNmvf/ef/KfFvVIp+uS9UA95elJlIgyQM3YN/ahKdPjzSi29fd/LsdnlMmxn75rAaUzsRkTeJssiumAeEP6GY6yXo3NGnnqlL0B5KrzSxTfiFn02Ah+NUzGob14/iiClPRoagMrJF6YdznOR70eXfvhmQc/6Yo8V0+KAiZqQPNvFLdno7dxJ6UNSYdRMEX5t1/Jn0+EfAPwpXgR8Bv5XJk5Had1CBzogF0F40SZnUkIJBC4LtOUame6Y0rH+Hn22xHOpyIWEfKJXisbnpWMqYlQL6gI/xyH2tqnw5iIdm6gEeu/stFOUmPkayyNiGOwlo4a4pBaa/HANsczF3ieIMEz2E/K0TFLG6Vz05r3JfIfI8SItTRBgBNwClAzP8ZBMStVgIGFuctjANVMZ4tUxzHm2BlOhaK6zkYenZShUpHUEG7sEmYvzyK9IiAAsMwMZtBa6M73LlirpLYExNpIQRph5bstbm8Hd0/w4cjIhkMivH8bCQJaMxT+26+/vHz/7LvLNwHBH3/y4eWzHOX4xZ8+y2k2TzOOLfIRWXjwyoMq5htv/CyTIu5fXsncwruv3sz8yxxpnWu2xjlsnvFcnId7cfJ16MB4ncZhBffbGiZQVTA2kDuH0xN8yh5VUSfj3KZ9JZ+aWwhMnUykI5kWa96hHVkfo3QYeiD3Bf0mYzVIFk60vBRjDz6QQo8+tHwm+/f0SeYK63gGsLJ3iKLqe+4j1Viwknd7KlvUcXBXNfI7rckosHH1DuhwDDqgi5mfg+iUEDWoWHkyh7GQgM41NX86de1lIMK7e50a5R0EoAF2zpKTJA86s5VBaI4RKM+SNNhrxiDveUYu2vObgCDG3iFBmAvvd0bQ7RS1NW3Kko1hd9Kkl3dNjgnYSkCcPSgDU3Yq12AL42SvhTJrBqK2bWBrZRSyJ5hdOoKhK4edURGZo9tgeLXsDfDyrp6hBgEY6IlcVlHQdHot6nSw1pYitrad6vYngDMbBhQRJ0HLy0khbjSV7wCTAkHrIvOl5kBZB3mbH+jSdYVNBNALAaB3ltCYFw7eetA8sqdxtGAlDAxbJNNQOzIW3ezesvGONRew5gGux5kVBsQOPkeynGBJYP9yUstkw6mLCBHLdCN2/moKwEqdNgHgR70jbJKJDtbMcxd02htAiZwr9eBb0iRJVhrosxkhPHI/49Y45DUZxn6YVw/Cuk8zUlmTM7O9tWX2hJZ2z3Mrztaads3art0m7aet+0c0qFXVN5PMmzIZJ8VZm7zztTbkAaDHt7CfWX91tAV/3RNm7JSasXOtb/MMyA0nfNrvMOHZG6eNsnnqnq19AWnfN/LQ46qz7kge/r4gjD3Kz5VYyW7kGQV4LRXKXz/LXvaEwZbp7MhmMlRg6LkLOBE2ywiujME+IJQGNEl6s4X1CflzD4+qBa9eldCoPZ/PJqvrU8JSK0XTVLU6ZF/jh/l39pFtbS7nBDulp85eKFtcudK8X4kxwg08HSDcg30O+qjOOrSjJlRAkL/J/WP9Gc/VqudnLaUEkgUrnfk9ofsz4WUtGvDuGHBgeEdtY/QPi1lGWoaEtyTjDZu7ZiVHZC+8S/bPYRA/kBsznkkYG+tv2YsrEpAumdZSXylIN+CACxBc2g3Bq1cVYrmXP5gwEf9rjRx8hByzJQ04YBZ4BnHgHZS9mv5D7odVanc8c5uDKen81J+JHL6627wsZT2f47XdP2v9KLbv0bffXr5IFvbD33x4+dWvf3X509efFw+89vrty89+8dZA8LsBwa++khnTKT+8naO9gU6NgvQMNmoWlMnVnFnGtYx7A0g+9JClL/3dv/23Q0KIGuOgzYU0XgNw6QgO7FoAQ5uGAnBiLH5ibMtq7uGdilPlwlioJGsjlG/GeEiLzvJUeRgII25+fBYD78Fy3Zd/WvftvDGQDcxQDse/xtgxSj2MJM0KKZF4miNr1dXdTN1vx7ext/mvKXqO3XxjUVBHhQDkm68H2LahrsJhAx09jJqPYUtdr7SiQfE31fkGuPgcBsVxfJiCO5rg2pgn4uZgGUYR0WaS1uohoTAo9QGUmGGfEowFbynR/rEJDAqD6tkgwhgaKXDF93WmosrmHdSkWWNNUrwzg7AyCrWQjHFPqsm9Wo9LgRMMlCHHppWB8GRzHJ3U4bKM01Sqz9H63zISbgFwTug5px/ieG5ZFw7c8aHZ41ZQNnU4h35lVI2+Y5obGPR0Pb9fICA9WPkQ6TKaAFbfreX0jXY9pPRhT8TJGna4dcGvpsmlrjHEi7+aAK8MMUbsbPFcvlMOXLd4fq6pikx0fFC6T3tuuHqgGmuR/uqB+7My4Bna/ei7HIrx3eXxt1+lJvhPl48zvPvzr78KEP768ux77AeQk0TrnVdSoP/O5f0M737jrdczuzDn3OeQjFuRnZtkC9MYGXga8K0poroia5J3UtPseX/MqDFK8FJk/s8gp4VhQEF0ZgJeeWpdWQyZBimGqylEY7fqrKUEGZTy6Dn5TgMS49Kv77TDw0J19mff3RoxFmMvBVNWxr53xBvzgxU0N7jBCZC6YAUz9ezFo8OU2ocB5o41BJw4rz5zDLt6QIZHKpzI0fkCUnlGo4XUr2Mmsq5p5iqjULO+chJi6skc6wn8OnXqB4cqHAJjzaKyCPnOmRk8UmXB3gyutG2exXjGzrOyTvQNw55DE9LM2PSdIMoYKltQiie6H0RjDjAj2lr0zhvdMPY2ltEmjKFa7mapIrOtS1Q6MuPcXUY6ZE24VWm6nziJbGadnTXK+t9MER8AtROO8s5536bewTBAoDaa5ACiQPWmPQiWyyJ27NfjZjvY057CiA0h8SZrnKkHRqB10gf55xi9hV6QPPfLsYfAT/snjMYE/KUvi+AS4Km3VpYkKPH+3qskP9Dg/TeCrew8Wau91JexLJS0rB14Hn/QaRuRi1sBKPb/eUYQNuATixU8RqZzm+fKhuJzlNORd1sjeOnhSoelbwhLfGobuKf8brRb9iYAaEcz1TYu4pweWVv60J1wLHaOIt4xtjPvTtNriZ815PeIG9us/t+DHBD0IgSSWsOWIGC6CgAHYPpMZtZ7BLYtMtfyCY1i1fVBZmCiAPGU/cxSj8Xvp1yPHh79KeNOHusTaxE60xpgV5ctuLm6ruyOWfX1tfxBLQUbCxWVh6wdsdZq1ZXWvMCyOs3R/dRTFjNGkFz3NBa2qCUXbBmbwLBlEOSijnGZLv7QOEQASSaEDpY5ZMuXja0Fb4YwT1VsgMDgPyK/yLYy1H2bBfXVqmUF1uSoDtjP58O67yUI5nxvqOEoWjt9IV0Bz+Y+yifssfWNnJ2T85I0qyz6mvUAJvnK4kfNyx4B54XMkHGo1IJOZKrIsL6rWRbfo7tnmoJnauDIJ2b9sb1KOCeTnmdAlW+T2Wr+tnXq/MoyB9Vbey+4uyIn8tDsz9UUl9qKjk8TADN4uU6DkHwPkdCsAAXe/sEMK4/pJ6ZL3riVAvOzrtkjnOufZP6phRFy24P6/dNg31IjDL/b+vv6ntn5rlF+/zTHfT8NofHo22Rf42c/yIi0v/rtby6ffpXpEPnOw7fvXn757sPLO7/4G5f33/nLyyvJwt6598rlbub1l8W3YtalGzJ7wSg1W6ghG94AiNuPM3l96e/+x/9RgvCYjSekOg9MaLATUWLGt2m9BnCmEIw+VjTfuijUuIiUMjEkDGcjSOerz6kqUL9Kn3l7zqvNEYCzE2uARb+GzWuhPFUHcABHzkz9i6yKFlupZPVxPWACkCi9FQMZJrcgyP286AGJBA6QyLVuOWAg38PeWPxrYRWwgwCvzXFAhea2l9NAI83TDl6L1OOJyTegIVV4BI7g1fAAcWtuwBJ3zThbjiUOSW1k+U+AoIo2YWk6uUAUBl4U1SBAyrdsnuN9pKyst67UKUOFVlouv6XYNcJN+y991CYLhkfEA1D7M8aiRAWDzDB0AmsN5SKypVHtBXbthmcm8f2rpTacNy+T1eZA0av9qZ6sFKV1yGSDQfHrkYkr5WyjYoFy7hF2pXahf/Z+9m1g+2qJCuBqmCOwHEbWxnGva1xgBN0pz0p3AKEoNyfYelaAwPue+ci7mfKVNFe2pGSpQs8sYp9iuhcmayyVEWZPk5L5Fgj+5tvLN9+mMe6TP16+SJPcp+lafZRh8T+FZQWg79y9e3nn7fcv77z77uXN1Aa/8vq9KOatlkKoi7uJmXPNOLwnamsRSYw7/9FtV+qy0gTlQ5IXnBTzotyHZnOA64invILHOcqGDl07+pqXVl/Y1HPWNsYEG1fmqjWNHI4OeDIx2em4HaVHpJL81TYAJGgTMnzKSBiUjGWSyQHq3bwpdDrb+lXAZ+nfnrwkgBHAtrHjMGR2DOvCGZUVaphdO8LYM9gtc8IqYvfrLGydGj/GPZ+zpzJJAaid+OFSnAfSShBUX79mmAZFnDYn61qNQgX60Q0G32lsxgZidOsMZqB35rzjtvOu/o580CcsiCCwW2D/ugEFNztYYWOJKFs75LGr+bA5yUV7Rf5jwToerE2OWEP7Yw3GnBWQ9EUsYDJECWR6EiBmjP6edWmtbp1ePpvDBwD764CC9fAOeh7sjRRqfu8YdY72RwE/W6/TH1AgE7lVDyuQdZEtEawIKJRWlR5FJAgWhJxZO7LQzPYClTpxO80msUNkng7K7gD7EfoSBy2vsWnuwTZHBo3NK7uEHZbux5ZqPJX+F0DPUALmZKDTf2Krm8ZNiU7H7+XPzSZ0hGWeracxYiYhlzVxN4WdL+/ESJccyGopXiOyeBlZkfpA53xkddhj9rYsN9thOCfyxNxbn8mf8yvfscNAcp2W3A3UnGWpbGBm253fYClEgmJpdhSpUT3LdU2SadDIXozFHxd4/uFXyABeir2m8w02rb313c/ndXKNnnDYl60eygiYWNMSFD7E1pagQYDk2k6Kqi1UcuZwHlFkHfDIlILu3KfZGkHOyhi8akUacAZCCnqxpoiFMYmzz8yKdz6lbMEXnTYBwPWp6N/InD2JzCM9HuQy+7ZLO+3o8vZd+bhuqbXzGSz1X5eOdNxoyxTokpKhfIff8h2gXhbikFw93ayBMBu78qeXs7fWle29iVi5YuNljtL7U1OwR+vKN0N51rHHdUfBrtur+uNZvsW0jMkAWwE0YcqFamO9S/3+7GD7XLr2/oqPJ+9s+laDzfF1vlmW7gfO0f6CQexzyazZh78ecTbiqKQYCYHfIvPWx2i3yjwA2Yw32WYqt1fkCqivJa8/8Neuh3jTN9W8ScF1H6Q+f0Htylcny4tYhyEdCPU0c6UfPXl0+SKlh7/99RPKm0oAACAASURBVG8vv2sG9ouSKQ8zE/jn77/WEWk/e/svL/deuZcRaSmJyKm6XcUOIUBiwlwyi9Ez5RB8ezJLAgflsgB6P4PE+8/+w/8AesyH51B2qosUFVDRxEgdsov3HHigtg4Y2KNgGEcvzpGoY9NIZeVR0QzgYROxx31KJQ8bwfJj2I6n0j25bmtcwjwUrfs99N5Em9TB6hgZ9M7ZdGSwKRJYxdzjRliCoh6SUgDgRRXmA74WBmN1e2eIxwjfvnunc+UaHTLuAcI24YZUU4BLJzmconqfx5TU8cEFp3SjEXtzNdV86lkDJApVskAiGjm1hppQcPKr57EQA8cz/ECwzRKtP+d4CAsmpamT4xSbkoH4LPOY7Da7JIXlxJ4WGUmPWoOmkQHFdXl7/AbEtcnYA7U4nCN2aM6rDrlCdHD64s0GFlVZhrYM3rjj1hSfcoxWfjbKOxFuWd6FzU1f5dpOSuq65mPPnFtfwCwCBNK8lGfwi/cH5MOUZX98jxw2arNeUmN74hoLjpVDB9LV1m48H8Wc0byOISqgyiXCts2Q5LppxOPg1S8WjHeNZhDIvzFNL9Kl+vjRowDgry/f5LCMTz/75PLpl1+mOe7Ly7NHyZykBuhm1uBOapJ+9m4Oy3j7Z5c3TIdQE3zvRiaLpGnP+JYca8vwqEVWV0s2GWBmpEw9w4X5Om+2mbqArj0gP4wU9mUy0Xpqsk0PZQewqCkPquMlL5yWej/6WqJlLOWPOUaX0jcY6fZmf3qwev6X+0VD2nm8sWq5fg+D2FNxYMYgSok5vKFBi+c4LOGVLWspAiPXZhsp9fweqAJIMcomfHO+bQZaZmUPcP6DF8veu89YvzXTYXxZf0DGN5aiL3YEoPLZpl2jnzI8nkHEXyDY/ZUmlS7FNAKFpkxEXgS+gqvDuLRUiW0T3JmZW48DKMbutKNYbSqHMmC/sgckArsojc3OTYk6TinvQ4ZPlWFk9ugVQMJGku2WpVw5BYszp9K3EtDlPaQ8O2e4AH1B3EqRpnu+/edjahpcbo7pixh+q9Hu8Dr72bLrakSLRWUkIC5rYwwdsJ/75574j450rG4AwNPZZmhk8sp++/CYQXJSG6HhyRNpVqvfJyfex9SfrGUnk7A/7Mq5BptfZz4wYP0bWFWN55RXhmL+9lhrDT1KdJptiD4IOB0r3n4AbFqDNLJDwbCtAxwkzrHonYRQa8Henv0kk52MAMti7tisBTQt5WuX35x/j3cvzqhRrn1jjwvZrTPQXnEiT7Njfdbm0Hj8M7YK6QHshLm9lkZayT6L77pd82bO3POsj3UtECEDy5U0yCsTuD6I1n5aryvV6nueIKCGPdJiqkb9g2/YqGUPZc38TLP7sjNdwWZlOxZ0CLf+6Cawxn/tpbdXJa/mR1r/7FnYj4MbutzIEBkdgMtkJXuV7135Jddp/enRs002WnBA9ko+FVi5ER22Vp6hcKb3vhafL+BwFHZLkwIKb0UnO2O/TWh93GUXyXKndixbKUMySCHIEpSbhMNXRPb4iPjbq1LRkdFh/Z0MKavjWk1hEw5AT+AVmwpw9QSXZXW7qPBMZeQED8hBNtb7tERpz9tywAZjbBm9ASbJhXVrtNn7lTwURAj0c88G7pQocmTKR8dLVlZnR8iQRaC7jWn5zwaEArKdplvm9wBtdlkzoPXqDHv2rjE+dt/rIkSUXx45loVqoNxLzr/TQ/X6Ha/Hp9kP4BvJaTza/8/UnTdvfp5ZYX+kXtXarKVbmz1QlbwuigpQgVABhgokVIBQRSqpAv7LixvGY3vsGcvarF3qVUvO55z7kadludW/fp7v916u5Vz708vD1Nx8+dmnbY/21++/n0jsZ3XMvhwQ/It30yLt5ymMewcIfuXyckCwFrQKlmFr9MbQow946bXClaJHpqnnekLukwMl0Kzhv/6n/xSaOqGqiiDnyUqPYKaYTSlqmIcneOkKs3IX8n4u7uu2VEFoTQs4o0MREwWfg1G0AqMVF/HK5DPPmnqREDFhzpoicGbG5qmYbxZY29qUIXh05mJvOIk9kfG5bfdkw2KH467k187bwXK4mbA0a1X+py4OLuCO/q28uia4CbV18laUAI9iGEWPX1TR5u7Cs92HNShEQbH5exdLOfLgHQ9uZ703VLBw/0XO4clfLENUELXcoUS3tkd/lxARLxCz0Yk/jZutp4gjieC3Vp503vpVsg4HCEO1YU/voJb+T97DY4V55TRfCXWCVK6tJvPOb3va96KyAvIYGM/ilWmYKoRzq+Hdit14YSm0EfY4GvAmoDp9vutosd3G//WOVxQ2Y6uUVM8RwXbGhv5UncpAmcBrey1M0xGhCh0ouqVD/Jg1MoqqKLxbyzag2zlTsBjN9zVOb/I/I81vs1zr/TtMT4GxrMk04Ev4//GjR5cvkw7x1ccfXz764vOC4Q8DhL/9Jjlw2TdB8OILryYd4ueX9zIk45WA4FdeTZ7SveQVxtDqkJQyaM4TAI6lW8PY3q2L97Qu9QH9Bk6OUeH3+UZ1L8mtZMFyB5dHhi/m8X/KS4iZgVKnqmirwqqXPODqjOPFl2dfg9N957u8Hmu9g3cQ/ZQRZr325hRxWQhenlUoK3KBEdd9ufPy5EKAzWj1LknDwuf9BEMH+Yyumj+LtykIgr4vR9s80Twk7heQm3DGo/6/VfqUGS+DruQiVo6udHzojZHKG6BrQf5O+kJhUBbVdnE8kZRrzv5ZBOQdeY2AxlwhBV0depEvSwtppXeNs7yjLaGABjlnV6tSjYOzLxeWpjvJTU/QFgDWghmPAPrVeE7B+zgEKIjlewLbVRBV7uNFxl1BOE9u/grYkw7CkWAIwk8h5np7exgussaHgt5SRA/nyO3u0nFSyDyrk93ogGLUu7wFI+oTyAG5ijUsLek4P8gJBDXJ0983SKR+5cm/0od2YwxRnvHl/rcfffd3zqKeYrm2vHnAw4lw1Cganax6fJ0kamh4YwrodDMhT2pzsIxaBa4NFR2LZ3j/QvO8eZVRvpiQK2DHQ9wiw+P957SocyI0mx9XepLFnCBkWN2ddd1t/V3aMYgKJKxhYKm3Sz6hdX/VlDepLSaLQbOmnR3j5MkMlh8VWYe8dWrYWcwpskLQnfuYYbK79RsB0QwOay1gzp6fiEY0hVF0k3PIve07dXIdeiPlWk54IhMKQ7XGqxPsTBDtSF1dbRgkNUKl2mhhCGCLQNFVxTMNec+ImR5pMZVVOfvcTZ0ZAJox6kC/LzXSsPO6OkU4wHoj2KRkC+AzEtCln8ELjrMH27SbennrCV87vOrU0uL4sZ7zeuHz2IBUzq7KOt7UptcQd4qUt+4OQqHnKzeMpOe9FVUg/w7Vb4m9Ox7jRs5qsYlW0v/7YNMXyT3GSr3nS42y55V4HuegNBzDc9xPPbV4+LRoLBFZ/CIz3mMSWldonDKs5DidSGXqZExxGYMwG7zdFpE+UaXak2x/9v4+HltN0868+l3EsM6q/bkyDi0tBLw1+rtjLOpEUzlnD1TBkYEzlNH5Hi/lTcpI+/q65Io4Tk56Vy0A0P/t5cMUoP/qN3+ZXsF/c/nsi697D69mYtx7771xeZfT6Z0/u/zsldcud5IScZejFtaX7ucuf0o1Cf1yPsUZ0DaUPhdabCcrMgl++i//8T/kPFEVolnhGeJtWZGEa03NWScOpuGDkmwFosNr+4x6g1203DWeHhdBKO9AWZTCWi7KS3tHAddYy0ShpURMydaz4pI8N8+/kTZTTa824SlK3KSxzRKXu0jZRSES5gXShhckp08ejtBdvBh3AkxvmVGO2GqpZyiGvr+shaZCtG358QRkHfHKyBNu5NUFVwBidgJPNFbIYZauE+sIBAqk7a5yqaKIBatLzJfrUv3IE1Lrw6GgxYVVZyEjYqFWf+El+QvKqcr3+DSB3hOabP5cKQrjs4CPNVmGGlFWUOZO6k9oeGxKu2kb596WosGruDy/hTTs2dJ4S3lv5dEGaNYKrfqpIGoY3bt5SQ4gXdsZoLZapL93TryaDN5ngwcQIg8FOhOKluZglK87nCk6Rj28umEWV0Fky85mLXx4LXsKDUWzf3iQ6n/v/5xjFUr3m/+jjK6eZIoZI580k+8UrLXVlbvO82o9ZtBwJsN98cVnl6+SD/zJF59evszkuPfTJu1hcoKdP5556d5LGZf84PJ2UiF+lrHJL79673LvlRfTLzjt+aKINjo1vBEAbMCGaAn+YfUqKOs99N3Laa3MIPMKKgGkpZigkQrBnK0QeyMI9l66GX3UGKrQPkUcFb7zvHRaUcOV+7MP1RvAKwf3El7NAaNcNnmnfY2RTtMYCMB8toMOVvzh/ID0KiL0h++9E8AHFBBW3qlyG+5o/mYsct6ZpgjgeQqcMSAq1NAYWTB+WuoHILeIU8NzSM95NQe4frj9i678yucVqUhxoiAY2iV/vFCPCfCHhgKC3Y2MmAI3XiDj3hlWKup9FL05j91LFR9vjEWU+HqzfS5D4MdE1AAwNL7R0siwWevlk545YFNghpxHC0s5ON6Jo2gJQIODLF1KVvFxFTOZjMGISd87nv8+390sbauKpjLBGY+//Vre4jGieDRPDvdSFTxT+IBKGIBenneh7b5fhbi0jvbULvXJ8WxyDhdG76xFyJVVDIp06YmnjM9btXZ3Qpb3haP3Eib52TSg0Ft1C3kUl0eEob7R7YzDo9hCQ06ZFZCKZLRrQD5v0mIFOCCJvuTmDo1WOUoJ6F7cUZ7dyFN+jv43XYruE0L1WRE+TpbpxbZjI0977yJ8wKZcVM+fN65Sp0Y+Hswe9RwOGGdc3bQv0Qgr0OWljjhEMjkq95vPA02qY6msjeH/vQmmPaQZAiKmzqIFb13ZgA0WEPruIKhrMbRzytm0NZm+yL0TgN19q29ZpK4BJHsdpM7xrZ1ZPdr4E13AjxXOxH920TQGzjD3xFxdOoq/r/eebmiYHl3mrM4xdSDGAbgbuGSfVwwwjq5Xklwr2QKA8tfXVaD6v579FYeXVv2xvI2IBlh9pFMVZzkUdJObrXOpcUD20aOMPeKE/OdZTlefnv/+kRbWAUt45ziJAJpNHLXPAoK0H2TAjM5qQGadFUtNy8LfSzlrOkm9/AOm9aLmPY+jIxj5BdJjvnqDi7zIe3fdns35OdnVAmlnV+r+iccJnsKopgWINlZ49I6bCoE+j67v6VpjPdB79/KCqaN9v2YQcSuN6rjQN4xrzqxNbR1gbhvTZjoN7NcwJvOueo73/6D2TajL35FRDBLdxPK9b5KG+Nlnf7z8OkVxf/kXv44j6utiv/sPXrq8986DeIHfTuT1F2lPmmEZL7+4u4Flav8vh7wwgr7P+Twx06IKaZ2XauAeVP7cf/sP/yFiU5Wswx3ar3XiEogz42GFXMnFVn46sFnMa/uFuTCzlAq5I9kUwJa/+87mEEmtO9YD7iaAoXKEj5kmSIROpVs0Ulb3/UCb/MV6M7jfVXojEkTc8IQxw5hPbmf4U2/WOy9XuBIA4swmPxFABX/5eUPgPMS6QAhdlFG9aT0Z23C5FtsYr7mXiKn/AE05YIRLaFX4zPOAYqyh4VvPasgQoF3VcYdXtPvFCGCWFwUvDwYI8HyE7MwoFQSlfyzL2VEQzPP0rR2L4icyYAy4/sJFzRVSPb0y+rxDf9eD316khBOayPf1Ef2u3mwAw+/xhqsEzuck6fetwtdCgyVp+Wzxarisk4PjtNr7FXEXiB9aOp58hKM7QmeIe78QWTbc3LqGxgGCmYq1ovPnjnTN59ELL32BorvhAToMR8gJW7Ze5S7kd0Bd9kaJLMcJ7oq3lJJmceYff3cH0imwmWC7KhPnChiwIB8/ytjkLwOCP//k8knCM599kVGOH39y+ToFmh1DmX/uhgnvv/7m5cFrbwYM38/UuJ9dbt+7m0k2Gedo9KcIA0ppZ4E8XHi7PToJEBbsFPS8FROIPA/tBAJ4NiWFsJjgq1gpD83DWTGEhvFFtVMJdrPm7V8+91D1BB8qa6eFc87ASbqJ+HvWcQVifkkT+ikHNWt9GllQb0C/VpHTO/R/isTqF/YaxSTSITrUw8Ly8xTP/RijtOBbiKquKUrh0FQFi2etHVO9C53aRgmv9qC5qzxSGqAr8sI/V8VHwRejjdalWlTZ4MVGUk6FM2+UE8jvnSUvTxDvUeIH6BHCZMN6eesmwoMwWdTtFjhRButkgPf27oVSAYZmPLJidUXwF70bvy9X0J23bV8ezTta8OQsKlOPcnaVc0PPZnbu9cSsw0lbylUizJjr3gGcGOT1DjYXfGdMqEhpWcX+eGZeXzckXE35/t3QbBfb7xXwVyEfg9r+edEAEMonzzTvEQSyl+X+n4JIcqYtGPP3vPPt53vkT85GmnSLeSpnrKeau7wo2tA/kzG8ZC04QkMwhdzxARvG9NLG/HHA5bjWEXS7bEjvg/ClqwhZd3BRjkd6kvNGa/X685xx5jjfPKa94ek9UtXSeAklUOf3eukNYCmAzZ7rohxPAKdu/GmUL3l7O51irh1faqt4xEllsHCFugXO2ZcBO4DUd/kug6rdk5yP7jUFn+SYfF8dSnQqWs/80eB0VovN6zMHdoCtyecNFRKuzj7E8el7+gFf1DvKEGBMAJeKKpFVMztPfXzS1JqeiA4X+3HcRJQpj23LZX9VqvjCpMVFP2f8eZybwpkAC9k1p5Hl4o2Ctnpsl1qyuiM6PbRTenMfKzhrV5wKoRkF7rgGG/DWpW0GwIaHALd4b4VtcI76pKo9BkUU+FNdlgp0o3syZGb6FM0AUyu696wOX6HeIZvS19GfdXjY45GnjbAe2Wu9qKKGg6NmNPU/ajy0r/c1mtOUOPwqbSHPhsfcRXmvgi3rlBIHoJo8SFboSIEnxrslgfLXak4qs/p+9DE5tvx3lzL90cLQgu39KjiVJqMbCx0ERxFr+T/e1EYIyWqt1kqr+XiH5ESX1cl2NTSxDCdV3n0M+0Vn4L/8pvVt0hXJqMfhvW+Sgvh5HE6/+eVvLr/81V9evvzqm7YafStjk3/x1muXN9/7RVIQ37u8GE/wi3E23QleYdDcPp7g8tQkwU+939dadE4hDMFZW4Pm//33/84RhemFd4GCBesp+Ge8BJRNrYaNtZXDpT0ZkFTlZpuKeVJJi1laCIdQc8HPVHWaklWtTmDnr3yGYpCDzGNrPW7EcySi5/JvxeoNXKr1UoCUSuY7cedjDMJslppUh4x15LXFMDnEF3h24y2+kTY71t+wR959O97hzoT3XkKEstEZgtpWKR1waT5VrS6h5Fq1s3jbZQA9A5py+Gq1nBymKgaXTvCeaV08njZ68rEoGmGIjr8MsTvTmwS2zhgUF3kN/LDOam/JPaS4PUQ3iLw3wuVGhF2T3X0+77zZl2z+eHt1UiT5wEZIeywq37oapET4UjcIhDKK/fyJUVqDkXWUKfJ5xgPnxuMAiDsnPeOJ6nnuPKKPcmMcueuGFoX6nU35rsr5uXhr2hqr3LsQT2fJAwBZFUW29IwB59u8hMdilNs3JV5HRNa+NkLPxbNqFLfxpXRQ85YoTDGtygimw8JPBGx7keZzTx8mqsEqLthIOFsqDIvUSln09Tpdw7o8erDq4xTHPbx8/VXGJCcn6aOPP7r8PoD4sz9+mbHJ1ue2bgfs3o6F+tblnQDhn73xxuW1TJADgG+8mDxF0YgbL+Z5isoYPuurWcUztujPypfADoZgFBLMubvHQpCEeu6vvXjzQV4tXprKugrs/dJP14E1zytnKrTq7Pr9cVj3vFAl+luu3nqBzkssl3CG4QHWvP3hq6ePnMkKXWb7A5kDZBV8aK93LE1GeyaArC+d5yE83eK/erAXTakqNLqaByZh4YKUkgMKmpe/0yajYOolorgCQOpBYyAdb+RV6dZLXUoj1xmYp7gO8KubJ++oU9g9OOMsHAoj54HLKxjtDzwkn0HqBdv5e96Eyqrwf9tDodd87OSsg5NC9LySUwCMdcU5JwSKbwH7GpG7rxYkyVdDf4zMPpLn0VUqBqWYpH45l4VrCSSg5RkZrci0ub7jg+Zzh+Y69CapagwGP284udkZJ2e1aQTnDiP715Fm3p+lBaDHmeIM0B7qdFZ/r7O4Ylvu3ZRbbbkCMACf0yLh+Dgt3Nd3nShIPi0vVc91xkLv2ECPpM9Uz84avnz/MPRYI8N+4sRwtwW+jJEjZI7RXUWm4EvUrrTPcbHuGj/kfL5/TjciW1jBDL2j208jmbpyBEDKxa1eKB6QCkHxz6PY4kiuWe8X9o8ybrRDd4wOlCBr85HadVlLZEtNxJzN0xQQ3mgNzMkD7iHWVK3zhyT0h+olubhVo4AsYOMdaE6KBuRxXlWHM35U4J3vnPNdLQqTxtsZNN7ibTP8OaWetyevrAF0PPJ9P0Q3gNiQPN0QPigfaVVKXvFuHmOruam+U8E1HpAqsQglIHrSXhhW1I2wPUpsLjlDm5E8ZxXjUrS4UQw0Xi6eQd8OFMAn2cXpxXHlMgvo0DnZiPOWp+r8VsCaNchrCd0U8B6Modjxbu9suc0d8uVtvhieLtiu0Y5Zp5/9ss5GE6vnQ8fVU/7aJEZ6Y2eo7WCdE7ygaJ6xQd7llU6mxvBJJxQFvw2I1iGznuE1uBshMWGvEr7yWY/5Tutzp951ZB/Dxg/awSP/pY2kVJCZAIdd7b1Og6yrZOTu8EgcGzU+fXC66XkDJTrafJTTKK9OTQBw9nFtrNF2aa7/KJ8aZ4yUyvs5PZtSVaN7uo5wv8GLDwfw3h8dQ77e1oavxH8znSG+vTx6/FVqcJIO8d9/e/n17/4yLUoflk4ePHj58mfxBL/+zrsZnfxe6m9+1ogrEDzZpfPFdEmdTGRkI6zuxEApvLozbBOD6KXn/tv/8W9jkBLCi8H88LQwfxXlCJbKKBGPMb57+jAANYrdodec5ffGOOtH2MrgEGkLSZBIek6aKtU8VkRSjnCkA9sUey9N1XUu5K6+pFmCQ0I5ijXC6bGOk+SuJRIPtKrUFzKIQN9G/Wblben8kGexFvzubvRhrFei3l+Px+jzGPS80TkCZdm58MpWKmrWaT38ZSpelIWkvxfaFO4YSo7coOAnOP1sPRIpMcR18pwbjuEdn9+mhE2I1CweMVYh1djQiinvSZVugZxo13inljxvrHNvkr21NYeWBbaxpRi7wLfen+VcyUO9AqV6c6tMjnCsZQZAW9Ms9jq6G+bMOVSwbn/eUy9dQ7g2IcQATDkvSkUeqoEKhE6EXoSTtjotgIiAKfPlu4+jeBrSLBgDuCaIXAwvCIDU1lD5vS1jHHULDXzH3Yk86BeqTRbDTYi1dan19LRFF6atDb+IAC9sz82ZMHy606uYmLeEd8vPU27TtJanKbp5nB7BD7/56vJlxiZ/HKb84+dfXD5KmObr5ARLsCd07t4LCH7t/uUXCc+8+dprl5cy2/zuS5kimLXdvRu6zV08KeiNoZlwWdu4oxVhJoYfoYGmWPtSfHieFKVGgTJe1vpM2z/tyKQZAAQrWuqYXoKsDgBTmID+9tXY/TszeZbST6Ql9FyqPnDIQGEPtd8o2KwA6Y0TnHICBnAbQWgIcTRZbz+BLYKkNVfXiil8RXoDoZQPw+ZNk4ipmZ8BQPokt7E/wVxhuPB8048IS96hvmTGzbPsSdcWhk1b+QhpkR/eWSXO6M5nWmhyUka8rHxK9lx5bIb7mIdyWz1ADYMiz0LG7nHgsUzeXH35pzVmyYvIpduRS57TdC48UrAeXsMLzjly5/YBDh05Lxe1aJZzYR0kGlLNHjuC9gz62IbmfYRL7NmS0YV+yR3wkB9xElgyId/ahKPoFDYpYP5eaNYplXaytWt4uzc9w7O59HIKwzfy/4m8Ae2j/Umz5m1eaxkq6fqEtlNCP84x996JdvaL/7I1HjV9uUs3+SynQ+meGK7Mtoz1qWm3jPz8u3RcWWYImsK9ZEn2JxLUSXcATK2WOWfQJf5hpOCAPO+WgUccJb3B1LLIxacAb83YuMVA42xpYU74J8Zu+1IX+M0r3eLjyuf8r/JtpPTDU4Y4nUKf4IcBSfKpmUxZ13LkeewAwDlYGtJvCBa9jr+u+dwUSPlOjQg6BRTAWDK/XIA20YCc7Z3N4I2pewzDyEJ7lE8ZGmCYz6s/Lz9tiuare6useFMFFjcIxZ/r2XQdjOf25nbyWU+stXZ5krstqlqv84ksVSUwIoFnzgRL8vxFKjZGHP3GC97UAuS+NKmmbdG9+UBTFgBSkMN+6yntsOmujwyqjCOXWlhkP3MuFbhVvvE8oq0ZVnNWdRsHlM2hVV1JB3KihaaeNnIYmhERwtcwDJwTp47DXvYiKvuTg6Gpgf58cmzXdUehWOgCJmEgOduslRk5w2rgs+378o5Q6FJQdKvidHD+esmL/CKFnE97nDe1ig4k07XtFQU8KTlHdqiNcFbVHaX7GT2oBx3579XgHJ4gPOxXSiEpc3gYGFe83wMsjzjAK93iVxkCc+i1RWnTbabD8ayPSxtp1DcGYm+cE8NvR5cTMK0tkI7mOvFKpU7++zgFH337JI6n9OP/5LPLb37168uvf/vby+dpmXYnZ3X/tTuXt967f3n7nb93ee/deIJfTl/+RGKB6Ka70h3oRCof7oEbRBIiC6/DbNqlpLSA/mJc/Jf//V9TQUXIbbx9QlGYm5DrdDaKGg1guoLf/XxN6HkUcni1Pnoc64Ho4spwY9jnUqFPSdlvw4QNLyLMHBjPWK7xbnr0EsZr5O25SWe4nZCEuU2aVVchub98N6FvFYgVppq+G3Hclj9khQsGsAnQ/mQenBOmq0LLO1vIUGtPWEBhnEseGFrBSEVHD68pCg1fT1i3PGO32z3a5QqOoozlWBdoaCg/wbBJQMmN442sdeRfyfDew2O1sCYh1apk1ac+Q7jwXhBaXY+F1Hab0Gmei1wgd+iVMAAAIABJREFUa5qwu4Kc9g0MkQ3E+7sBwzq/KqyksmylLVBroQhhEjGqlRBFWgZpI5b8nWp5Rgk5xaubqWnWKG/Y/fPS97opWF7iirAyRe/UCmsyj2EqpBgRrE2Cdkmix/jAIfNKNWxDsWLehmOsO/QlzIp6Q/ztKqJfK9DW1I0wRftNT7A7Kr1Geq9SQBqa8XcDQ876jjBOU0ByzwE0T+Ih+zYT4759mJSI5gN/fvlIl4hPv7h8GqbUeuVWBOkL6VH4TvKB373/XsY6pjjuZ6+lbZppRbFQU4TJ+0e4WV/fVW/4csWWSkOAbUiKKIBf9VzVteZes0fpQFEaOmusbZGiu4Et0/PayYABAGycPKj2R63CnUVfFbMLb9SnLfbiTWrBF0Vfmjie4epLAOoI8A4+mKcQLdVP2+XxAG0Yhh/xLtdgPNS2ASzQsD2cLggiFPBp0c4MAqkbVtr+tF3vARrlC+uWBrXUhXknjhFZ4xF/+BfYop54JxeeLNjUKqhcsb8rSO61X0GJ7/I2VcL1k+itPAKY8TgCo+le4zyMC6GIVsibR6m45tWkzeudXLP5hvkq//C/AtqlYlXm9QwZP7sP/9c0rNL7HA91PlTwruhpE5BUiS8SMzkwYKPo6lqPYRktpBOCRysiC/g0QFNKUlOLso61sJzBRfO2Ww5gn57VABXSAfabW9q0g5rFBeBkQ3m2BhDwoJXVye93DAUKhsJkHbxi0sLk4+U5Lca87if79/NOwSKPmoqwPdIP7Z9erw7ktPSNa83I0BSaY6DhIQ4fRIk20dAGPXgGkFg5joBhPBGWyv8Z0zbrLm53wqiuBX5EVuwOW9PgLqkwZ9Lon8vPB+nI4xgZTZHxFcstXiTQFvUqO49OyWtpM1OP0x0jmA7PULY21eQwp3ccgau/pvBV5x29UZlSI/dEZqR8THL0zDaZ9dBcDkpuJ74vuBVVoiPQyNE1GL0JC+ycem9DH9I0pA/kh3d0j6l3rcIkP1PfQG/zzi4qwC1TDxx9V6XB2OSJZuwCZhw5sAO+DeCjBwskS2C9R/7zazvWpt/gjxpVgDuj80Sj6IgWqPUbA+PdNzC3Z3QgS/NROULIWg4PfJQzYMRnfzBAh1eQIY2W2NPuoQ6brmr6vh0lTvrfxpdnT87lyNAObmj0E5/R93kmveguAsqaHnQMrxWh5hk1rJbCVBl25EjHEvdMpreMeEZEBc81CvD4gH8dFwXbpYbKOaeCLarr0d7RrZBKs+eQMdlaEDyDxWcnl8bvlXc5u9ZzFDX6qFQTjpe0DFW8XnrErvOC97U1DMnLeYrtY1uBteawoMc2YOT75AOnNemX317++NEnAcG/ufzqt3/VdqUcnK++evPy9ttvBAD/2eXtpESYGKdFGsOfw2xA3e8rTO7gEDMTuq+lFZGbIpUF8Gjj//nf/nVoZLkRjw1ESFsRYKERh1Sdd5Z5BTmtvIrSp3J8cjnCXFzMNthcjyZpy+WkPEPA8So/TTZ1ld0hmloLBBxvSZu87jJZV3duvVSiusUr9AJQYt7785d70hxq+Qn/AGi8SRFWzb/6MaNrY1fVqmclrVjratU2N5C6Yb1G6DlouWUEbf0bJye4+8ufvUkqwo8mkhHkhn84LMqiQMK9Ck2vmvOpMJADzbqmERW6UV659Cbn1ydUcvJ/Az227cxYXp4m71cO9QTkQGR+ZyphzvyzAkTvXsjVyN1We14V58RfBZAXMFQkqLNwCQx7+CGgrsySPd1uDg9Glx8rlELYEkozVJrvCGha/VEA+qFKS1nlJ+9VTYIYJcjJtLgTXnOy/QxQrer2uvIxLGbluUc7Rja3LzOGrbzmiQZuPVM4bENPgID9fmgn+6W8rsABUKnQKG4hIOdd+YH3qJ4s1qehAct5I7tuNFzuXvb5TWJyCZQ3Zf3w8jC5SF99+dXl26REfPHpx5kU91W6Q3x2+fSr5MrnXEzKuX07yfqvv3N55913Lm++kT7Br/4sQ1aSnpNewbdi2EkVqNjMM63x+3NOFL7z63W7Ne/PHbWdjvxI98BD1T7RAwDPkrur8T+Pg8KvpjKJrRfBzbuMntp6TXjXVKWmIeQDLcIEqJb/2NSnE3YvCFDY1fVMcdZirieC4pqR2d6kQF+9+FJ35o1paDH4SfeQ1gdAD8c4tJ+GqVFJw/vzDD2XCBFh9TSRCrniPiIi1PZXpCSezTob+k+kqdW8gFitp9GCDZRSatXnvyn/PIpn9dpGaoph3kLpNFj9kGS+Oa8f1lYg5HszkgC77K+NYAh9RkoKHWd5lt5LU3idXOqZm07HQ6K4iVffHiYL/G4Kpq8rWAOoGsqsMkK0Awr23t6u+LeKeJ6ijUcmHxh2J+XJuUdeK8wzafJx6Kr9QP298DO6OsY/oNviJA6HvO/WPVXSlqXwkVJGf7QRwCadY4qb7uVtlHtaXkEXlLxzI6vyv06jRJ94lvKjCOEnoLOyc44P9/U0HsIV7+ayG11cTQJ6KIs85r3RwnFpMxRnjRAyNNHAJUYy+glSSgx58iqOP2bw8KiGFngWpb0BIj2zRcBWUOkx8QYz9rPOx+nFXE+eU6/jhNMiP0t3oXpzM9DDtEfwQtGonrP17lde62Wf9YlmNn8YnRdCnnxYX5pThewuD5I3UmNKP+PzgjuyWPFsgPAindOPDR8fA7E5m4w03gzFvwW4nm9tEMtSY2oQk/uNQJINk6HOr9M402mosBvYr/171SdzyiwftElOuzNQhd4vuS7lEK24uBaUo7HQvKLMOkmmhCuTAIp2qWkkNueUFpVNkeBEa5s/vd7XoaRG0PEUPx/g09TK6B6ecYqlhg5QWToE+o9Do/msdNhot0DPufuaKFtJRvoBYzRnEBAs9F9SIB/DY/esSXFgo4kCx8dQ8Vz6rmmUeBKF0KXTG+Uz6wFuiQgON2kwtVrcSYytRnIH1Ctha3SJOuHXZh4PgNJRIl05QENh5v4ftup+YS1PrRBz90e/WEJ9Ym6KYegzvrFPVV412js8gEcd5fdHpnXgLFCNbosIFi/tcLSKBg/P5+mtnKPuMzpyiDy2hzvn6I6477WfGtbOA2cdzxdZ7WzqpCm/5ffubWf18Nu0Jv324eWDv/nw8lfJB/7N7351eRS58VIirq9mQty799+4PPjFO5e33v15QHBapMUbzGnX58BsMXCame2uQ3dPGLn0lL30fOc0aO9vuuE/BwRXKGQTPF/t5crlXW2oSJagLuxrBtEKbGax7d8VdbT9ibxbl8uSojybzDkh6JpY9lXMIWRJ3Z7bFl+ZDtXJJrdfWSg9ruRbKSy6I7+mICMdTCMwCKznJYPfFvYU057Ff6MJ5PPK1JNC0QYkC4PJY5QnLLhaYHAS4puE3mOfF7WeTuFZoLepHFMmrO2NHnWmLDeKaq2hGmYKwQJW9riE8+Xj1CddBYjIr6DBD3aufV6tyCnnCpKmRRyFOWld64WYIUda8Z13rU8fCvYz8IL1iNHy/mpZSiQwqgoXEbKODnNhIiGX3tPYo3hDwV9z13bxEyLzyjU8eJauq0YFIWBD4XedeXbNxTFbi6tqucrVG3CqJcYDfwyiKp965AEhF4ehFmarn9G5tsChqi57GTO2f+MjgmmEDfiwvgmCWny1fgmKrNPUJmtjoV897Xk/Rdyc8J7XBMO4QUeMAIqTnmGC2MPHmRqXJP2vP/v88nkK4j7+8st4g41N/vYImRhpGdn43psPLg/eDmO+8YukQ2SWuWEZaZGmD+0A+YRwCybcp9Cd80Ojcr6bs654MPsSamoRUJRUCusazqIECYl4ceSxGVc72rG/TUQT1pp9fhI2285vqT48EFH5haIdk1zvGrnl0hhjbIGFxnWBaDcEBgnjguBsYSIFI1caw5zweA29ed2KnQtM0MzVW4w3WN7xFORrDNtWaDfNqVzWdB0gXb44YdqWZfXIGQXcBZdGVwQzT8O86AToPH+UJiC99mR4eoakCv/mnvHU4k8Fb3mHz1an1iO1bgENPZfl5ompUe+9vJOMeoZ2Q7gWNQ9JIwiq9xmL5f8pt+bLux+fqZzsRo43SOhzg4csYmpqSp3nsoV2BShTNop4O+baUA5e1AC9etJrWdsmuicLdY3YIJp5YfDweGhjhvPOHGQ9wdWfPOZAhF7BK950CjfIQfKoUZvxfse0xgCWZsH4b7ssjoiG+uMZDVhpVC37UuFdRUou5iwVUily0xHgSKuCiB9ijzwfwNdCxNYakIG6dth3PENCtt6gu0LOAB+1yr8yCaBbgetC1VJF0No88dLsGk2B445sPZJthgJxhDcZgydrBj0tfYxnOP9T6AWcAqZkS9ol8ubfCG1uRPdSOp5Wf/KwR0e1W8N0AYD8vVSLTEVtGkDpIEZrU4JywvXGzltb3M0QqtMmqVYxbE1jfC7RByTeNEB9r0WEAA/hepdY3I3WcfkAuLqd6ZgZJM0lRwRDgfl3xsgNNIZm68DB+3gJHU8cVi7k92vbSaBMh5sO9uD9a563i7RXk+/GP8KHt++93C4yWpiVXxTf1gu72qAaAY1g4rwD0ozidmf9WdF63pNBWEmlbF99/NjbP3K7Hzkg1zpRC6M576taEoL3FQYkMFvDzv5WEN381T5w6QX4uxNaGeH45kS0mqpoC3iFcVxPFibL2YpWJOILmD+flqjazElNkCtObjB0JqOXZ174enR6z6GG4vBGC31FVZ2nPGw81nDComH1CjeyIPIAHgzoz1O7TjCth7EfjQe6OfytYIyRGAcm/j38DRfYZw3VHcPonvGLpw7vVPZIqSRD65BbNKaOhX4bv/ZqBlSOAYLeAGUkslSjgffCUc+o6skzmkKRdT1Lul9+f5I8/idA8N9+cPnlf/+Lyy9/+8vLo/z85US23n7wxuU+EKw7RPKCX0vU9eWX7sXZlPa3B2TTLb3GGk8cns5yiUWlgxbtzXCzoOf+07/8FzlbVmTaN9kii0droTBJBVIJQZECpS352O9A3vEEzKbo5lcVPa8br0opGnMWX6xCk8XOMpfkLpxhrvRtuWhR2PIrVWjus4CsFmiKQvYvZr8dULDWSdcjnWUzi2epDHXfAPLC4U1r2OSh3lE3j7GnsHQpqKJD5LVWNyaUoDDn3e22ObztHCopGPa8plxcLk8QZ6tbJzQUxghXNNcX9Mgem4DfNQ5c83zI6VvrHq+5KoJDS8ejMw/WIHf/O//Rqn/7L3geALC0RvWcgvXkrO6kV20LxuppWr7rkA8PPjC9KWVVPjzCiKeW6sDtxEulxELDjr3enqVWdKb7SY1BJXeiCDvYwv0dAHHETI2k5gYjQhYxhZH3UZj1GBLGQxVjSIrZUr0ra2K53wyh82rKOW9HCGD8pFm0+EbeLyCPjgmn7vvkqeenhEsNOjKMwnSGAFv+cXaKNtSfGJRhUpu9PEsB3LcZlfzV1590go1hGR/lX9WqogDW9erdVy5vv/H25X48wfffePPy6usvZ4DGvfQJTpudM+7V0bfdUN87WpPO0Rur3B2f1KOe0E/BTA0/NMgjGn4BTuNt4vX7wcCRI+T6xXp5JuDlFtcYrERzFxM20gCay5i3PpGDeSZSLUR2DBbokjESGcAjz1PfSnqnWlBiktSK6Py0KTf+lqwQxmv4vYy2sDe6PN5BIUPKFZhXQMLL8l3OmeBjjLYDRJDRjQqnI1wBsSiUdq8Qjet+0Cc6C5grUJtoxUplf+fY9CxWgfXZm5XnKwccTfAzTtFzj7g9n6sUQlMTqIAlIgQkr4anvNkKg+ux56k8bkF0J7xdBVzv2/E+VOijPeALTaKvgPC2I5KOMM9kP+Ldee/G4vr5+jG3VZ3OExOpNUbWfsqiRyOTX5EzeJABw1BV/MjDnXskd4GW1rHyxEiRElFgpOA5nrimgEhXmYxoOlyPWvW86MTSTK7tmzrMIIr5Dvo9kYgCnn7JgesXAJxmrwfw1PBoFO8a/ZHLOp8GR0pbmBknDClXt/R2G46tsSuiQo5HphrlvjBnqk5qRK1riILZdtbJQ5+aSmZbgJduDxZ26EIeZo2Rxme9b9ZFowb4wOfzcV1/mhZA5uPFrNEES/IffT97GLCb798y+KEDRngTV9xbnyK28l48aN+NcKxjTv12+bPhTo0bVj6fIROeikby3ieZomX8OMO6KS70MrDsWbpbIIzqco4NPJRn2ZcwN2Bmi8Z/Z79PAVRnVecIR6w9D9KghaYrFBTxWqO/7J1DiW4jU5ubERqXPuOD8uGB+kQx/L7OKe5zxr4o4fJNB8iriyqT5mjyHqBknJy/ipf2+t8UT9Oc6uzynd3ZikknJ/rZ/J+BEHBDp4Tl/juy/hS41btLbtU7Ox7yq06z5nHz8J66I7dS68/oeOF+6x4NVRc3ipjvFbRKVRse6WAiGLtqNtEr2EWudyHYzqTEcNV5XcQWcu2Kg+46YZWuLGC2Z/KRc4RHHGZx15jmgPtG5krZPzmCxoD0S6cq1BlW+qgqXyFh5Ug51M/qjkWN/bv6dbOGmVZbdyN+/c70GEPmOlDr2nKsEw/rwHIiUmwnT+lak+fIGe/lPORrabSPPgfiQ5ffJCfYkKpP3v/o8uu/Tk7wX//F5WGmF95Nt453AoLffTftSN/9ewHB9y/3XnohffpN+ZVKy9E6g27R851t26mSDeRGi4pPXjM6JU+B4DXM5yWNkEEoWXxzI/U1PdZWe/nF49Fj7kHGkmxYb8LYgc8qmYRu65PGxFmuCxnU25UkeV4lTeppHaDXum8mfxJgMNGlXvGaIQpfpCQo9Eh+MGJuAUNvrBcwD9t+dyttms376vJ7ERjHWk7IiHLoJQOyCjW6xAl9xFHlN48vYQ3bXtuduPRBtDGKi63jtcKF0EBafVhBBC91AUL13izeFj9hiRIIBXyMCE+tQLKfWcH1DNsTcXcFdYrmWLp4Sk6UghYghRLgGSEwCXj5TD6S82xOEvDIs4Dw+x7KMoYOEFmzsm+sspLUrcF5+wwTkP3OPH6s++tsbgq4uYMFpFHWQDCdHAHUlkOEqrUcRVBvcFYFOHbUcs6m4Wc3cu6yAKK4w2E7h+XrtWlP86QByAg3zNqrmtKjpOrJKjaU30Vh8tgvhFeDZLKnArf/Uctm+34ckEUIugPKtIAs/3wX5SYv+PPPkgqR/sAfBRB/+tk3KYz7opX56PnVzC5/6/5bl9dSFPfm/bcvr/7s5STrxzpNUdxthhSuEZJtWB1S6yur6CaAgCXCDP9M4RboSt+p8ZK/iLJvUQTBn40/jnesDFxJtP2g1Rb+NY8Sg1fUTenWQWV/lF0MoCil5sPxfgGMvOZkYBQRWmpvza6TwLCOCUTGql7HPb++u+4CSKDn2dzECk8fWbgJ7aPGtTZk/JlGt3M3KOcHeYiYqCH7eWGtp/QSgqqiKw3N21MbtUKfB2G0ua10t1WJ/WpTtUIfjrxNLmcItJjT92tE4BHvyrmmu0lDdoqa/LweCpXZwrheqavM7nOnmXPicenYdNfA4374/IC85ig2TWc8WnWCSdx1o1KiGqPFhRBxRb4jTMsBofG7NzEiAy5bLoTvsSzveU8WkCa83IH0gUdbcw2CGX1iBQAwQG0HjxP1672V7/1k3p0OmFCpDZhTuv4am4SOeXSlKTT9DdcCl7x3ZH+cJs2LLHsNqHp+Cw4Tnq8jQ0ccR5q9kg9PHmUNPGgnPaRdY8In7audZ3VgEt6gE/y3bBjvqjIzKGO9cJ+XDodLAjr9rDQurcS4aUYaWX36wbfDkKeU/+fQqcQgU3PGtyMDGiXJoa1uwDmuF3bbi8mN58RxK/msc16PZxNKKV5DTY53q7rHcB7pJvSqmwRHxjObWpg7dQam9S2eM1oGRZq7jWKAzuwtqSJNrWkqkbs+dMM4zDumN8jdUFUVRBVT6RmfNOrDi91LokPc4uo+9PXXI5wjyh1L11kHF4Zt9g+gcpQcz12nkdaBB3QufeDaNq898ukFaSPuj7OjUxNXHI4Pl9u7FnRAk3P7U+9s57+i9vopyenQRuUCvitYR7Fkw3h48mbyoQaWHzUfY7nO+Mu61HBIIynPlYenb0SiRbrYF095cEWzO4lWgdom6NVYqCGTaGJTPhcxQT8tRMzfN8WlUTSGDMCKTqSO5PtSHuqkYfzOkOwN2V6uXRy9aIABI62NQ+NqWDev+DgdCrRGx0v8HFCFa5aW4TCOR6DnwssvOsqwm7GzN8/J5/DIieVC0xfuI985zQDKDkRe09oY1ToPPY08iAecqY6/0FJrvFb4jKYYodc0NGd0vbfeiTO31Cyh5k7ez3h7ljTUx+nk9DhdmT74QDrEry7v//53l0fBonfz3DfSfvSdpBy+/fd/UZ37YgZlvPBiWpF2XoToorvbfajDgd3o3aZFHj5fy73hN0b8c//Xv/lf08Kzx9cD4pW44n6beKyC0eULnX1v0gdBDd8ZOzkPR6u7G5pML4CkNtRiijWDSYTGAaqUvS237K4CighUnjIFTCFs3yF4WXBCbgTArQrkHErWJCTFY3izwxWmfNeHNP+tGEhOjYus0J+Lvu2o5ODlUHgWNvvdCEX5Kz5HOORzqpGrKFEhC7tlNfm8tJAI4jOGc1bOOchWYc9D0DnUhwHKi/UeqfoUQsEMPfsCv5meqHIMXMvsysTO9BBNLdYqxVm4c2LzCJ/wEaXUPMaFSyT1Vy0dAr+2SWs4GGHxLBKldbXYd/6nmrJYZXminbZjrfnVNIHMQ+e91bt5QG4W+IDbisieIdwDpnjWmzpi2ov+IRG2GPjpD98Wx3YMMCCN9WoZOw6MtzQZhYDPHimenOKoMVEuIYZr33at9T529GTYHhizroKs7cX/ahgVgDMiViT1Q+65RgMt7FuOgveso3UJZV6j45nDOPqEZttPv0lRXDwwn2d2+SeffHr5/JvP87vuEI/jEX0cOr1zefmVVy9vvZX2aK+8crn/ZrpDvPF6qlZfTqGnDhFrxcRQoTApne7nGDsDQPlfx4XP/pOTVs9nu5kQPKGnhCy9i/ybl49ncAbIPAMDLNaM25wfj00VDK9vETbYuxwthhThRbCieMMILs+HTsrL+TgrAyddDaSCYAIa7a2ojnJoQaIQeyLj3yW1o3nHgKPJUB0YtlQL2UrWA+BQZs8S7qvyPUZz15JzB4S+5w0851JQU0Cfd9BQzir8p2VQPUiKT5u+Il1gvXzt90YmiiE8QK2edAYbcNvqqaxLhX+9O2dPoTMesDuN5szjqGBL3rn7u6k1GxApx9oBNqJgwMCt1CzIayZsFx2jDG7wMFosHiFRa/RtH8jX1dYA4BUxBpihSR2QqafWYn2K8d5VdlDoGf2anwGXT0P/9ShThfhkoiV3kime9bohdLUJBhYr9iLZAKmZE9XnU0G91xq8dYfP49b7BtkK1ieIeCFFW2r4oxUyIef+XVpkNsc+/9xmhNVTeblkunh+V4PAIyZ9Yvwpd7a58eU7gAzANEl4oKPeRy4nPIuWI4+aWoUmc4/PAqDbUcM/CtXQl+/QBWg+z5NSUK94zv4u2akFGY+urhn0GFBSEJ+t4A1eTMq8KRYA/sBP6zEAK/eGeBKFocRvh8DrkCAzs6bvFLXqTtGgAAB7zddcrvnaCYZ+CjakNCxtsG3wqLX2mAZSdrbPi3oKjTdlaelCUhPmCEhutfRC95N7bK2Dd+RBd02GrOV3QOIJHzS18UnOkDNB4eAtsih7MHyBiLAPfYfxBSOCp7h3LGrHg6fFFH0aPknBr0mVzrMgPd+/S3fXecZLCtCL8kZG1DAW2QstNgKSdbeegWyY8+m7pI20iM7ncrjSHxlVHZJCtkX/34rDIYfUfRP4TS646uUKJmkAeW3z5+EBPJijtEbnWb7Vfzj3Utw1sAws+Xw7VXm/dmTJ/7/7Ijf/UkLrPMqdFsRfAbS7l76Xz8MNWrLeSNvWYlCe8w6FEZXMOYgA1GqQEw+oM0YUr83j3LoZRpU7LnvCH4U3vZhnTRGi11bzRIFVouRrjeIew3SDLI4u6Nvn3YfbmkJWA8nEy511xWwNVZ9Tb0BoYNLJhqa06I7D+EakzhL9kBuwFE5x51n3holk6fiMPOfUyLOtAaceCbjnO5+86/YLMOc8wrKKGL7aoz76+vHl/b95//Krv/qry/t/+JvLw/DGy8nPf+ONly5v33/98iZPcKazvvTiKwHBL1/uvLACVBHTzoOoh5oekrrFC5z9cLa4e7qwvrX1KX/u3/+Lf5azlSOYRbYtjqIgCkAIIHkgvuwQHWAYRp7M92kDRFhW8PbI2QchkGhCDKB+gVv6VhSRAp8SdMDvDRPfAjReyGY62k7OIsWUC+cS9zmCzrhSzNYcuUgUbXZcTVukFL24uIHxrYGy6JXWVV9nDkWO4OUxWmMB5RTFrA4Horgh+VdCvrmFWzdS9MVLVs6ZNd6Q6W6tCOOaglA6Keieh6DDO3w6wsdZYCZh9Src8iUF51uA2fKWeAj6o4I9goCF4jwO+LZvzzVkwFPq8cr3FWBkD9rhKFoTyroW1/QNCND6joCoagLAKGnJ9oySMvyYv3UJABNwRSgVY86j2PZJjIXjpatPL39HKJI3pdyGvuZxkT7T6lReORZnPS3zEtb724UtJNlUkCpbZ0AwIdYd/qDq5M0zoLy3UR9fBf+uhMfiSptV03/y6F/dfP3hgIhw0sAGA4MhRYDnbyi/CgS5kgMH+mYLNT5+8vDyzTfx/H79eTzBn1w+/fLryweffJIJNg8LYm5Embz04guX119LiObB/csb9wOCk6z/UpL1X7gXQy/ehNtp5+cYADfvW29eo8FXqLNG+wQq+qFHCU65VGPe5mn614CUSgvnRRHKeRNGnFeqxU/lB0DHVMQoWiDw7L3AzdjTtqFTFZ8BFryibhJQ9Bs6ZTRY2AnflTzlHfNq5XG3FTINFVW0XZu5N5zWCZA7b3fKS9TrT6yXAAAgAElEQVTccPfRZwMxE66uGgBY1Hsh07YAQ3tNeEUF82AinHopLCCdNPD5zfIwxTFvK4A58I+WrN/EQ9MfVyXul56XNY5Ci4X5+FzhYlzlLQarJ5phKSK1XHKAA3hpslfyYDupMHff4S3577tHYTdkLr0HH3AK4JF6xChToXE5mjwD3ss4I1+ytYaiHU8MJnLKZEXFVuonsmdLpxANT2iqxiqEWpi5UFXWYc2l4fUP/jHhQ7RgG3z+zQnWusk7jxFQ9q938gDo3juPns8xKESDLLYsWwNj3RQySfFRimQTnUBHj3M+tzqMRJRnPHt83vN+5ufX9mMIvMWnkf3NdCwPzpPeWgNGXR7yI7AXx0SBWcFLnA2t3ElkKyBUfjQl7T1C2cUX9IhagNOxAsgWmWjuI15pf2HtKw3syXvu3GsuJ0oDvBZGEukIkCdz6Q4efMZ8rYSYEoI5iC9nd6ujdfEkmR5+rjLPWQJf7rNeaFGA/CFGwkbyBmTi7Q4N2XljhNXL7H6qG/yM95ozRTg3IPFHw5LQknQEf6YromPraeZpLfC2hTh9orvbtYOcLWKcfC544f2qJbwOKPWM5e+1C7v9YnJwfZY+aIvU8SZGsY0Vti6FAu03D70eysnORd3cUz1NVX6T6OiA/B19DSL7a+YGRAJUnSgoEFNANTBbh1cBHHmAV0WYGIInSmaNRV966x4Q5/uoozqJw2zyCB02UuZzDO7eZf2vwxjVsflMcrEZ2TUczuMV7y2C0MVsb+777LDYJecwI3HOhOVri+zIjZ8HfJPT+tSC0rqweOLxCd49sqoyr+dgH4z0ouGOsmQcN7KGhtB2PapS2JzNdGIdJGhf143QMBTRXup4+7zb8p4EAznf9lIXFYStRB2bSQmDHP0+X9ju0bPIm3zvCT2cqAtZvzaZV/1qL6nfunHvp2ibVfqZ9XUin3UfGUOXKwp+kp70j6Nff/f++5ffZWLcb9//fesC7qXO5gEQ/NbblzfffPvyxlv34wl+9XLvXrowpc/3EAAvMMxEDoSPKivWjanY4dRDOJvNLMh+/t0//1+c8FLfGk5BEyzU3fV1jCnbtZWSJWh5s3Op8+osvyeePxfDGsuo4ztR/Ncxr3cMtdDwXB4gayrWJte2l5Qhz+i8Dj5AyATi0EEvxRsrMilVAJbiqnVnw/7WofdjI7IKtHxHPnFBzZTyLtkfJ6Suoy2vU5iWxwQIHsalWBum77HsBQi5QA3R+AtCq+T8k8e2uK9nNTC6UASrDhMea6Qe9CnBPW2/rt7g65+96g7wYLiDRefZKzla65VOErLnel6qSQ4jEKoY3VKcmc+tCK5h2aYahACFETCzPx7inUeOwp+C7ISqgilen+2lLWa863hCGpGfGu61aSF09U61uv6aI1yJyEOvLR/QcU623ilnuszlFdod67frsj5Cw/lRJvmsQpvTNcKapYP0NAF3hgarud4AdJa/4eGqRc9huXxcN6Tnclv91Rq2B7l/YcYo+8fJTfrm2y+aF/xZegR/mv6FH374cYDxt6lkn+gEgt98/fW0bHnn8uD+/csrr72RorjQvAb88ebcYxUCXRS+aXcFv+WenNUsYkun/DAuhLeRpmjLiXazrLre16qCpygr6OWyVQHpEmBv7mgAiqhqXichyKtVwbpK7HJFPmt4ihzO24DMLMtEYAjrFfOsVdgUfwU/+onXq88oiDpVWvHSVACighz4xr5atruk2CYz6gWzb3uGjXntRV1aVEXh8dxu1Hl/lb+A/fUOtfe2XXNXWQ8P2IpOeMRXYyyVw88AqnkQ82YFhT2bAZcyx8hx3t+mUeKlhV4J9eYZk08x5nVpYJCVFuth3J7wdMO6FaynsNJDC/5K1I0YTaBuyMbaiVHMJ5JGV/bcrGFerOuAC04ATnBFHiDNBjeg3Hnhu4saiuhm2wKwanhKv0JSPIe8Vk3JcTfWtIOafGPw8nACU/O68tI3JO0BeF1XHnmrHAUJT3adUtXy5hvkA9nf/R6wAhHbUwwMYGMFdRS0QRontxTNN3I0KbgxymSD8LW1cJCsSPFWU8nsj9cd7fsC2eCsS3VR+sIPvMu6qiSSo3NKz9V5LhSsNqEePX2ngbCAyx8UDTYFQqh8aRktIMyGeq8Nf+MZcsQa8M3x3OOJ2s5jkK6MAs6feNymo0Kr5A9+cUkGIgmZM/Iqv2E48luEZ60db99+oTQmOrt35u8r+CaD2wOVE6mAECn9qYtQI4SMXkbqyePuM45jhBzEv21PVx3mfvz1eOpAyfAcnciws/MB9fbLr6jFg+RAT7iAfyASj5Cz07tNGig6X6Fa0wgKsL1oUHgDqgDvRTtaGCm0LaccXs/62ne47qDRCg9yQY93AGYt2mbU5H2nqLJOu8MLu5tj2qOFLHV0yXHlntHfomfOk4kFE5AhddzQ/c7J5diOSyjD7ufldefdUM/eVXdPeTwzEHiyG1HIM06kxLvmCqsCKCbAPXikaYL0FRq0oBPxKqXVCzszEOdf29PRLV0PipNKVj3ssmYArL3gonPfVydIaQxhZAmidHWWubHsu+mG1bmjjxpsnoRee79zERaPNQrmv8nE7b3wrU4z0b9hDykf67uy7jd2WV7Nh1tvHUP/YaI8X6fm5uM/fNx0iA8+ej/58E8zHjnt0R78LFHX++nC9F6A8IPLCymKk3q4VrrDHrAFsEvWdX4AWXkcR1ecpqaIXuTYee7f/NN/VhWzS7BwG0MU8r8WapviwyF+N+kDP/KW5F8WfQT7ba16GmpI4kMAwK14e11gKy4DBjo0QD5vk9STEyx/IwMhNtRBWHxeul6W7QAwcqwIiqsSjCK6Y2a8puByrGqBsmrJjvy54aFcRIsdWPMRIk1gR1SE8Zi0njffaa4fxkOzAx+drNZ/ysulcW7+qz+4giDr4W1h6nWqHcuLx6imk+0cpes9+RyfhcDtxjoiOJb0rLsj1qv0nP9PFaSIA5dSoBGCd3lhwtjNRdIX9qSBsOZ7D4jyCmCOgugc+PLEAHeBOAWX9z82JrW5c/suQeY9lKZK7E44m1QoYSlEoXgwXYOF2Qd/d0sZgHleIIJHSCvfwZRt6p3vPNHj9SexesIwzheLFJgeITIpPGWOJpzOjnmCtR4vwAH4Hwg3+aJFdFn7dwVqwv+6Dagul8PuO6PrTlqzH/lYGCD/rR1fR74ShAXOlFXYNJ/hDX6aVJJvn6QwLgD4q0+SCvF1+gR/8NXli6++rtXKpr730p0UxL3W3oWvZ3LcK6++lGEuL6R1X4BTDMC78ZhVCWefj+Kd+l4+pnfmZ3E6xeE4MEnw6UhBA9aAKbicQmiHtIA3w1k42k2Sq5FQfLrxqa2Azb0+TbjXX7RRkjsmxCp0J7AK4ibFC0wWoudhmlgFQACTfpCS5RVS7Vy6FkFYShHDqHxSwcHgBOjPZzmfKuCLn8p/Dc05h/BpC2vQf8EwxevnK7gRjr7jHooRfZZ3yZYmj8pG3ts7lbMr1sFgtVxKbTLFp9DpTbLFhDLFkwT8D3o3W9k88zKhZpzHUJfWADACL9ZAoBZ0AOo6xcxwa5gY3Qo/9zjnQalxCZg2jWSyYr2dFldC/a3w9t5ixANgyu/OJNI3XtvuJe9MymXux9mKZAxoCme3M0oV9/bJ66i145166UYz5D4F71nlI0qmIdgA0HoXKYKrZxlQZsTwtDO8ExVzQklb0ev2ucidJ1Hud03fzOV/Fzr7qUOEswwhF1Q15YkHSr5d+9Zk2hnvsb8PmGpuHtAnvCrnUYwjQ2RQa/Ox5lQAlvGrAjQT2m6IijB2yLucS41Ex1CZdYyVAwv8xfJjJ5uc0O3ooIFErafkimetZH8hR36ufWQ8zbx1QJgUo/kQyF+V66EJ7dIqhyoQe8edjod3Iy8UZZEfpnDdAL7yHjKxQK6ybkbYUuM20GSDkiYLNEz6IR7jDQHymcjhelqXtFIqyvrroBKFSDRCGscEP45Gj4yXq4Gw9QGh8+wwvpwGb2H+2Dxl8r7J1tP9lUUDJZ7XwSnH2JrgWMu+tU0d6Bc5bZ/hrPumQmDFdxxP7DDgpjRP+eR//d7xwkkdaVoAYSKKS6ZrIbfnkVe3gxuGAxhoQuxS5/D3wPTJDxsoK3ofIFZvdDted0OKbuS7zbZ27nj3GA7thFTH2Hio58YYLnstx7s8DFdY9sEODPWmDKL7/IWr6sDSI3++k97HseGx+Q6PJ/pA/m5R2sWTnLO2XmuT6qDI/6UTGWkNfHqkgTN+td1gDfBrpMDxm3VAA21sOOzV4mv3Tc+jfGtwwnM9H+w2lAXUVoocGVBjA57hXFPTBAude173qWNQDRZ0LyJ3TS/BK3hDLQE8QmdJZaEr0C9ey17vaI3b9KdNW32WDkBkQfFE9NajRDgeJif4UYDw+3/7t5dfZmzy79//Q+TB1/H4vnh5652fXd59kM4QD9693I9H+KWXXrzcSfRCy9xrW8LS8VXnt1YIXrDmRQilPXUWQPFZ9v/n/+Sfx8AlECDxckKtZ4SGqZdjMmXU8FVDJZD2cjkJF9NbVMQaa2uc8q0X0t4s6Q+XFKNI96e079x6OTlOuZisrsRVBe2ZYybwqsyMsLOBG9FMcog1aa7cbPyT3p63mYDRKqyCp9aGtRMViADk0gc33ynAWqL5PAUDn2VnFrKiDYUxQCkrqMqOMpsntcBolNRfBRHAt0ESvoOIeRCml46XFU0vpCfPq8zjfbVcT4i1F7B2QJ1ywiiYXdVK7hoCzonFXKtYGG3a7Alh2sp7HpVThQsvAxNCPFnXjBiLXei9wdIyhk3YX9m+yuKaR1dl6q/rzhF6HghrVeeZCLdR1L6ctcq3qcJxL6xDZ+YFG8nZcZgNtTnr0VFvAWitsF0z9IGDP4Fj9DBPNZCqKOUI2TL1iJeIrmnSQ92+cyMhuTDWDw8n1O26oPp0k6isO4CK/Ov6VtzQGAevSC1SaSOKar4LMz5Mpeqjy8PPPo03+NN0hvgq6RAfXb7IGMd0/WoI7sXkI73x+oPMMn+QxP0UxiUn+F7ao1GAt/N7pxiGjkz9AaqFc3n19L8cVpvnpJFOe6mdpLepkGdZMv+nyCI0HZqgdG58F29u0pIm1EXI5BgmG9soV62IeLdETop+6itpKLJ+kAKDmSUrrFr7tdlQWmWty0YNEoBVG8QqJUbnUm+EcxVAtt9r7yIHDg1eEVcWLr9LHn4bABXZiDwsPMcYY0gLPYOmtigSJEeSfLnJe5BnqZ6XG6qf5wpd0KNQ9d0aDC1+OB4KN15PHg92ldp8c3rH1gsNnNbbyzjXFk1x2DzpvM63O1wi309oD4Czlw7UKdnkGdrzAT9SKkJHdW51RXDuPEkFIWod2NR5xAaMoLABIH1ceXXKfwaWACFd7eEP4C9FxwsdU2q8kctLdIcDEgNz5TceU/KDTCz4ct0zwsmWGuHxrqi3oA7kYus3i7+F728Jy3MONDKD3/Pf90ILZJxnVPhyXozt7dad8IxC+LdSsS2d6rmMvQZ81ioO6RyDi/w4oKzYUR50KabmEQ5PWoK75kTQoaiSp3fFuJGDfeNudJGc2yANubUcCUAqb05Nq5/4mjd+6Q/tIvNcAHsnlTrLdSASHs1iB264aOXsR9cwrunBqqZpo+yLDAQgAJCjS84911jRa57cpljVnuALsl4eb8fZHiMu39lQtaPnGJvNO0dXc9KsSLtNSOfQQVsBp8656Q3WizNroIVHQtPqHFqwfHJe5aIAWO6/hZQ5r0YrrV3+s/UV8LGzgT+DL1Z74zx/mmJYcD+aLM19l2fqaNroUTlweyY5IxfWZGZ8SP53widerCxBE3igJln5wdqepm3VvPPyvSEohswKY+fgyPOzxzpWysuLaNTAYwCQX0Sb9dGlJQJnaV9r0aeN6vdpW1ZgWKMI//zJ6Btoil7lysn9m9QqetwMZuxPtz5KQX56atMJHMLW3m5RdQKKzOUeO+1QdBJfTyA3xxffSy1wvqHjx0/SYs+01DhG2lu4oNvHig7qvFGAKp9c5yZRDfvr9MwayPDCZPDCVnlGGF4KRtscHgdOIyExANQ6uTHI4ntGfnTCc2n7V8DqjVpFMtTQp9qsPNZEUt9pKlQVu6thceysD3IqDdWjfZwd7fSFLrqn4bvWW6B1WKURBmOfLVsKzsB8JUFxw4Dxk3z2YYZTffvNo8sHv48n+Nd/dfnkDx9GD397ufnSzRTDvXp55/6Dy7s///vpy//z5G3fS01GMOcZY188Zm1AuJs92Q01yCoVoYSsR/6xPTFC/9U//icxLoTzbqVi2IUJLSYJvRXaE67duIvU8QGV5wJvE1zalsV7wuoXsvIMaQ+3kwsJtPEG+yohr/2LJsYUukNVSNWzpTgQNVqutZofIigerLIgi+XkblQBItyrt9jGSAvMOFOsYRPEIDeVQMjzE4Cutd4pRT9ZAN5dxFZmYmEJL9teGROzjsUWxuon6cV9hwe2CvEU9w2NTODU51bh4x0ADjVCaAzwNRtXGDXvbWjO508bKsRW74C0AMQyzq/17XmtzCaA5bUdBdszdEUFvQyNeeHqh+PhZO12/1v3d/F6pANNT7HWtTMDA9yLIkRFRxr/C192086XcbBQekdV5sdN1pcaU5BlfXKjT9jvnFfPATO4ViCdIO9lTyY1FOhkCJcwEjCyMa2k0Lw99Qk0XIao+dX3T5W0FAGGzdWLUWtZqHKgZIVA22OhM49g0x9O/nF1G6Ct0nxKAh3oe0moP3zyzeVRUh8eZUDGF198dvnjZ99ePv7ow8tnn6X3YBf3Q0Dw3RTEpWr1nZ8HBMcT/LOkQyRMwwP8gqiI1lIAQs6+403jgZH/qqsJ5l/qw85BwIjXoKKfgGke7opJEKez6ahbQMY5OvPQDh4E4OtNeIpHd2d1MhBrwtxy7RavnkA4aQQdxtD5ojwB+Y6zlifbkZ76r/JOTyV2jQUCuSNKo2B23gM01TNEH0LvBagEXL5pHXSQymwjJX2n3hKRnaXfNEpUJTLaHDsBU+tc0AlwziB/cVNlsuwHnn+Ap8Dee42TXm/vZ8AfD0T2UTnGE5w1o9cNC2FsTSk4d0U81+LQ8Tr+HufPSFtLvE26Y2BNHlzHWpf9sFoLMxiHk3GVWXlXYUAHjQD6+ARgOfdeY2xmMKptGoDivfwDGrWNWsEq0DqDvjmm5A3auYKIfFcoswwHUOfuGioW3jwSqNa69bWzwVHWuZMay9IU2sObEFl41r7Id3SqGPRJikbRIoDCeGoKGgMyIct2tWgeIwWan2d/ipwrH0pDE1abwOaqZyRIPXHCq24fD3PGoJlbieitl3gZomcqKuVRVxOsnXXQUCWH4rdEnzrWejK5nY/qdECIkSFZO0OrcqfSLx/tPslY6VvOFKheXmdvpXx47ryYi/zhYCn5zMPrAU4af3hX6Wi5zS1irMKvWTgQUFDKw0buzMs9XFetkC/HjZT/ZqzXm4WO6LHyNB03eVw8gQd8T9pd9YVc8NN6EzCxH/LeP3RXim7b5guV4b32qSOneQ1392xh4JJeIGeaCkBf8AbX8BpfW+vN0rgzWWSQodpCQ4ZpQdtA33g2nndnS++1kxJZsahvzXFOHxE/a+1Vz8my6JWLd6fk0M6vn4B0VkbQIliYQ2pka3xYajW2l7fuGXT9LQO5Kju25hoV7ppDrM4noFnBdM3YynttI+lmkdn2oy4e3eedT6cdtkguzwqmWtokuei904cF3ckvWiQvP9MG0juzbj198bsc76rPkVT32lQd8rQiyJk7S8+nE6qtKzPkxK7wfLIY+3n3pitO17ZtqaEsHRntJQ5mEZ0rlqjzoLIK/+HP1SfVMdac2pwWrNWMAO8B0ut77Tm2UNr3/Le1dMrhcJVNFKOU76IT7SM/exhH0RdffHP58A8fXH7zm98k8vpx+vU/vNx55bnLg9fuXd568ODy8/f+h8uDt35+efGVRF3VmAHxNaoMU2FITUYiOIWL7UWONu1Phy2YsLol5/Hn//gfCY7l3bHoKTuKhIAI2HAxneAUS+2a2vBcBgOwULUr6/CKWDh3WWw5HNXwwr+dQU9A5+/rOWzOx6pYy9cuqsRWO7M/aL5ae8ZOafjVptT10bv8EX4L+DBuLPACm6uVLn+rYGdJ6S6jVbUAESXkcHg9EWkJ0IGPOOvt4nkQ5uCWj2udzCD0WmWItYsgl0NT8CzlAuNinnx/LYEI/XyP8g0Aaq7cIcoSJs8ORqzRZOJPvJbtFTtPdoUJ72R+BjhVBdaEYfHb34RNxVilMTKbkt5Ajsn8SpJDACU84EMrOsIo50WffpcUhfXHLPuUWaSoAP/CcSWgo5KFwdsHsUDNu1h5DIvl/s1UmdXP+9iesYQZGkDjxwPRZ7qT6cECliotwq+5iVIalkfnL+15eeoU8oTHwhhr1dOBACKsdoupnY6Z7Q33TkHWY1PPCiWA2QYcgLJ6vpAn8INmCAWCGjgL4+jL+vTh16lMzQSbLz/L/PLPLh9//Onlgw+/vHz+FS8sf4RCz+cv919/LZ7gty+vp0XaS/nvu8mJ1zf5pRdfnYe3XoKAiMfxBDdPcaCTRV8fjzNpyAt9zUuq6I5y1XWhQw46YUoB20DHs3pfRCF4D2cWLPRjD2QTDw+PJw+aUCWawlN4h9CnPAcqNyJ8HtkVR+RjST2SwmQ8die6NQSYdXcy2RgXuL6RkGb7UVcxzuB5rl6HeaBLkzE8fkjfzPbf5dmcTmzu73cUIoAJIOdo0GhjRK68BLTQc6v3W4yWz+THL2hJkTVp19M1t/NLnhMZBJw9evxVQUXHQ1f5A/v2tkrnFoIyfk6v8IptEa4h18oJL5vQVvSyONPAyRSg57LdKb1GEVLAoS94Q68VdBPseKBRtBDeUrNWGOV7usvw0DZU7i54Ud0Lo9OQou5PC0LP1G4q07bI6comHkx/0ls3qTBZmnXWl+kw3aouFrqvyNsFXtsIFm8AEVEQdLvWXoBf825c7oyeDmVopbpzzDoDdFu8VnFIHar1OGAJT8W73hoId5/zSMZb9UnBFxo7hi06EhUBQL1NKs0L0rDqJfG5tRS89iNuHvW0ZeV8+dfnhN7LX0cXSK9QgGpPM6lLT432eHTeI8VDGL5giEyMp7NQqhiANMxAiO6XHFoC2OofTOFEv6GJptwknUmBGieSq5FT6dPOv4ykYexAHC9vO9Y0RUTOJToEtHn4gAytyubBb0uxnEw7qdBLZ8qc5/rZDAf7oMhDryniqiGaTX+vTgK4AFhPul4dGEc3dMBCPvcs8r8pgBwfaPWkHd6+OjmEqHP+T0zS45AJ0MBbnC/uBZ2iFc8FwuoGUbjbNDKFaItsLc6BX/LepgOkd65zubYlVACpPZoISa1IR17GqVFRI/MYuIsmtndT19LojKEjjYyE98ksdMLLyDkFoE6iaSpR/nKn6gqaOyw9k2yQLtG/W97vAKFbn0na3GoPT33HdUrg5gzw2tJ5DmHr/Y73Nedzp72kGShwgBNY/rXuIS30rbf6RKrI7tp3SZHgsXX2fefwS7UkFViRYuaBjkOMC/JpxYjTyZxIcyiJojeXPnS8dp/ZW7HPCEG/4RoLotgMX7xR8wOdM1JXtO3dCkqbQ18swnHjx7nDvLf9wKtXIxsif7GM9IgfQod43s/WF1HaZp6lBeupdan6q2VALulKknXGs/04XaI++/jzy4cffHT5ZSbGffDhB3HQpjvEvRvpCPFK+gS/k/qb//Fy/8Gbl3sBwfeiB56/eS9LQ0fBnwVKM3prL0VealIga2Ctf+ec6aAxH/2X//AfhBflVb7Y8Gr742mBYTP6+bYp+PJeWjEZcGYQQK2ggNwXAuQw5k1Fb8dbcC1GqwKiuOsGJ6Qc4hSxvT+rxTh5XL/e8XouT2ceDZfGYsEXLMxaTYg9F7P80wZ4D7PMUqpUd8AFrGtJc1MusfuifYFgnu624OG9cqGYUAsaVvGsTX9GPJQV0WgyTFuLWOfJH+73KK0mw6OrEfcLCBkYK2OuEtxGAX0W6kIJuSQhLIxuW1v2WrKcQpuloYTIEe9RTzMRMB5djYiOZXa84QV0tcoIqqVf4BdOCi3IBnSKLarIBvbz93KcAMDmKu8zfCCtvK9wEDocGFIh3/fUC8vzehLpCQXKHaOzorP3teI6z/JY1mG9WjwwE7bA1I+hDXmRjdRRcIRIrUOGwsBUBwhQJtZOuEvjqdVuuWetumcAawFdU5aFAlVoQnRSHdoyBp2EJzsulfFRAgEuFlEQ7n+UfsCPvvkygCq9gjMp7uNPv7n8IUD4228CBgrYnk/rFp7gV9O65d2A4AeXl15Ly5bwyZ2MeXwp1avav01NRCg8Tvuqo9R4opZzd7w+PXKGJ2ucVKJoAUCezoXRgKOO04yw/LFePuFf/EqBnpzXXt4VhOVM0CowB+TsdRXvvFW14hsqdSfViROoLGcguPnH11QEnmET61QTA1nLX62Q9NyO0NSeyyvcARk+b7c1OwXfrxnX6vhV9tMAwse3EvauYyEha5/Gi4WcFb65nxu6NFDoOMBzjwxonqt3iWAFkBck5p8Uk9a/qjPDOCbPIRzXNYHk+D6pMzcjRDvhjYLMOW4ylPOzKdB5kTJa/TrwpQVOVA7wdUvF+9r+6XOJmWTDdWvSUsJoG4uaSABNZv91gORzTfHwrmuBFKVGCOA5ObE8v64pYdlEHJpGxMN4FG+NGkZdPUznufVAzwNum89qoKADSi/vSii6ESqAyBQ6I2/dJ+XIm8crXacODZLfTUGLEfNj0nNECpzL7Z4TmRA6jx54FOPOvkrPFtzULQYZ4BcZJ92ilg8+dpZ5ZHPKZ8w29kPxh568Xx7l04Ke7CPfbVZtCQsz43fOkUU0/LlPaL2A75AnR5+4lUZPBv6aplGgOuOvMgDwqEU6hbluHRwuwH6RXK22+mganBwAACAASURBVFb6HmdFB/iOhpD2tDxoxnx7vlpfR5bjkSct3NEBgF6zwur+Kmu5wwAdQ8Kzed6mlxr58VliSS50gbm+1MLdk7s1rtFXvS32NEU/HUAGr51l0whcidxmui/PND3MnW+EfXinNl/2Hj2vzkeOr3D5tcDdmugvGMEClzKYZ68TWOm969O6Dy2QOT6Jd/AJQFR9iTHy59NG0ATEGuQ9E5HL8GPH2m6i3eiqAn9OLF1A+qftsaoVTdBRlWygYGgaaKnoQMfHg5wfydf1PakELQBrSgqjE/nQxc5LGgLg5mx2Bo0eWUMNauDb8Qb4MpzzZ92aFPx5J1ktqtLx8cU1joi+IvM8B+jtwouttAXrFnmQ2xEEjZEBjD6GeuRIZcawi3OFSsgX57OoCpmezi15H4zRlm2MxhqEOXO0Du0euqvIRqadirsWivXY9/RG4jNc3SEZJ11svIXPyklYjjMGHZRGnT5j6KQi9E7nZJypDicsNax8X3oVDSffCbqYoJH/H32SlqR/++HlN+kO8fsP0h0iuvzll24HBL96+XnSIB48+PnlzTid7iQd4k7qFKTYcsY4Wg5ZvBBtu6JStJez0AWDP8FNGNK0W8hH/9U/+odMmVpnQ/gE6BjudnoBCnkBiTc6rjjewrSjuJt8X4KvDb6j7C2gk90wECuZFxZgpZgZPUfEtGVPAa72XgjYv45mlz13GPrMovGZBOsKe9RGQNWeKSHUI4pAXKL37rGVGE9y2WMeP9vvLbrLf5rfzZbutKkSz3IWO+Gsk3GW/+hh61AAYNQPNPBrgd7X5279VUwU+vFSVYkIl5CvFQALIzQUl3+FKgokT8/YU8Nfgd5ocPcytV3wWMvKz8dMZcCq9f1dhwngc6jMGdRL7HfGw97vXBqqaej8VARjn8ozQHlW0byzZEaeK2xVpsA78+IMwCiMm6AdMO1J970Al1zxVe7ax1lDl7tz+p7X13pyJnK0q4eAZ0q1ICl/V2/VGLZenCalsex4VPgCBthZy0/rJSaYZuD4udBPnXA5b72On4UB5ElLyfG7vFPey0YstL6JQNQzumeBduohCgh+CAQbjvHZ5dNPP7x8nJzgjz9KztLD5PfyICTW9toLL13up0Xa/bffSDrE/YxNTk5wvAa3M83mXgCyKVI905wlpaI9WL0ZlBWPpHvs2Y8X5jfoJRxvgP1Zp58JMxJWC012cAJjz3EwLvrtKesm/jdkuNQdAKBqwl00bWT3OZeYex/waz60I2hY1buEl93joiZaT1X0ojlhO99Eawo9smapJY1eAzYAGhDfu845x6NESco3V5hYZ1sV8YkIyEmTB9xbB4AWvqtBd4wTMqBemomL3nWH4qBTxaANDVCCG6UpHFY/MMOGtw1NKi7LmdAhd+phzzo7thuomAFROihtEkUBBTbVlK0rvXvqSQk43sjHiQLd1pGi6HGysOCr3tS9e3mPo7HxEw989sTDeb6HIIqFekczmMnDBq9qqE0R+njjaUAFpnOg/t757RLiuBcdG7CFQwHVH7NOvwpM5Jwy+PMvbzH6uA428QC91hk7vG31/pZkgAesNuDVfVQkCtGG36rDJx/7LMVNBcEmg4o2yYvn1FDXcPWcL+e3bf0q24U4x6sFUYBOZS1gDcDjj3leywNtoTZ6bN41Ge7TNewX5djUODJRF4aB8OdTBOiU25nEtXQSz7xIvUPUVj1gLPe8ZY2iKeaqLhoYKvCzDjaKdD70Wp7cAIGBlMmnjgBuHuREp3+bosAbmU8y2263TsTPgT+pPcvXLzi6hrjHGrOJyBMKvmln2Tfvl24yaKnGyfyijXyKBjIInBE50vOkS0enzq8dXCp/d27FTsdTUxbwLGD5jFZXKDZdBQADXTnPDswYjXF2tOiqDpUDSvGiFCoPs56sZfntiyLqKY/uGo2pO3QADH1s+Ic11BQ6C2IITnaU30naorgZo0v+gA+6q8mRphUydpxHP1olWKktupSv32okeZ7kYknnXb3OlA7oC810Qi2jIXMPnjf2HXV1vc5tDjHOIz2Dh2dOat/xxKoTKfg96Q2b1GkterJPJi1ve86/o3iPOCIxV2TMULfeKJ56ZasHCxByxxwh0n0cCZpW15X7rnOsd1MkPnqsYe1YRKpX7Fg5nANZwwK8j5ylavmO+6CkpM7C/kNqa/G2Qjn029Qm+gvf5Oy1g3Qrbu1J5MzjGNRfxNn00e8/vPz61395+f3HH0RnPAwIvnt56703Lm+9+c7lzbcynfWtDMtIsdwLd15qXYGLu8kZWe/DHGJS4oqksu4nBkw5Xxi1wH1dK5778//pH2TiogbDx8LNDyU56xBgSIXUhlumuXE5J8VKyoMURyNs2xKt1ilLPwpOjlg3Nyuwlo5DK8VY1wHBmLzoqyK21kcFaZWdS3Mhx0PlwlsJBOKEQTCYw/MeVkctEFaFS/UaoTKTvJZ87lf7w9aIm/VMbbDdBrwWXnMZDUXmECusERSlZZm1yFkPYSEhzeMhGsPkYrXhwLBnzHKlZwnfZRxmqhyXo1cNXeJqoUIlywio/sAKXQzm5+PreWNHm/1FiJa4jgIs0SK0WT0LIV/FFNBHqOdfBg6vyFHEm9A0cIHRO0YVgD99CD0DfLjRvLcBlrLINEXPzz4Gx7dAd16h5h2Yym4J866Hx4Ny6q0cC35go0yChnKnjIoa1MI7bdvlTOSIydOd16WjU9EUajttniq0e0ZTfN7JOpfj2vy2vFi/5lVnI4Pjoe91DNyUGVthTODEy/PoUXoWfnr5IiD4s08DhL/I2OQ/fpt0iKRIJD/SM14JE7792lsJ0bwVMPzm5cU3Xq3SeyHTbO6mcvVWc0QXXJML90Q4plcy8ONsq6Tsw7KzHuLiGcDgpBShAQyAJjprcRmQ7l7wib3sWbb1BC3lcaIWHbdJpeZz9VRRLkABwA0co3EGbEFl3hYBKjJQ44OHt3cz7/MiO1HE+q8KYdZwHV3VU6WQ5Jx1fQ85a8JV/vPtyoZ8F6itAB4/rniVkvYodzCF/0MKVns2DQvuTtd1JWvqfkcDPbAq3f1nvT9Viuh6Hp2mIFDy9n4UDHIUenMRd1QWM9xN7nI2vOPTA+XvFi2ZblngdxrEd0Y5pQ+cLedzYAvgzRqEPZ1XvfozrNQo8OC5T+fTfEYylELkQeb1J5ucT+WCvSwPtcfc8LAi1UWHdArZ0ZSyKtOaZcPAzvtWjOU44l0x/AXt+FnBT37edK4ZUTXA5AXXAzUN+wNwKk+UDGYckBe+oYWfsHxBG7ASoKWzRL1p86I+4zFqnmd0CBnN2B1i3wQuRW4W5GzignS2au1Gx3ggDhZyhKLuGfKG+bmCzEX2yq1H8XbJOpg4j2O86HtbDYMemgO+KNhqKRzt6KbPQR/C6PpoVz+tpZ1IReVpU07okfHodMloa+flgf5u9Fe2rphDaAzQ8UqNMXecswUPvwNoywsAs+/18k/bQwYgeliB8VwfUh6AuBMJuXpKw4/VT8c4xteNzthd5fXW0ePpuWZpLQgfHbSGAp3n+WuheN7Ts+GwsC3nIVKBb6YHUCKZ3571AQZ1PiFdQFYEomdViexFPb8dz4BuQdq5sxXs+vDSSgDWjWV3uuTN9OPy1KU6EFMzZIozyiinVka/XrnrnDhkTuXBsIq1kMlrrTgvb4i92GEZwTujtkhkQAKhaLhnQ+9VufddqFWnCIDVV+sAixjt2POc4Y8KWyuHyQ/OI57fpTBce+LzbqyuhQiYHmgMOt+TsmF7t+Odn0mXvzPgKT/zynrbLafvpldGQ/6RCrdI8Hqln2Bo5Ux3ebDMDMEK4D63COQY1d1fPqrY0YHPl0jeT1ZJg5gxMDndqZnSZ/q97bfT9nADWEUGOY+RJmHVPN0a7XReeFsG1ueff3754HfJCf7Vry4ffpwWaUlhupfI6v37GUj1zi8u7779i3iDtUhLOgT5HadTZTH9TjZxfiTipSh4U2ndNRpCr0sdR+eNTP3b//mfJDqxqW2WrQE4r6dE59u3Xmxl+62kP3DH3zXJJ5t+IYupBxKBN49muZHASpuVExAAplY/ZYowEiu9+pIldRQZei+T70jah85BHmHvZ0JoDZmymp2g/JaCV5Z6eu8FrLfyHhjAyBRJ35OrahhojH9E5tZ2mGYKDeOvZ511dMpZBQ5Ame/LfW4ewQpb2n4DoEKwmCIPfqaTRSvQhYNZava9Jue15QhY4eDjBe9QBP9krc1PIjxZLo5z6dsLRVRR5u9nvEzW5kPtXoD4gRPuf3nbqoWFtC1M1b69hBjaW/HqlXHGQDbmuXpPKx95/uSSJQeMkqIkMGzGdLYNDQXGgOEllffVc16x3k+9EwvedoZyiuXONYcOgXsWmFUmGCE23YMSUv3cktEDOvxnE9dRow0/nzAGT5YK2+OlxY8Im3ezn9lsdu1Y9hSgauGphlmdZwERSVHqbxX9zBH9rzeqWC5nC1NgdvfNi5yKXn2Cv/7iw8vnAcF//CozzdMq7Y9ffp7WaVZ34/Jy+ONBBmS888bP08LlrcvLKZK7k0b8t1Nl/0Japd1VfMHTFtogjHjmBuLdTVagEE2lfi05gEvuq7U5s9xr20u5f0qEF2He7+d5Wjyn98sDMnAPaP4YQfnT/cDK8z1XuFUwO0OClLCPFV3PD8BDEPaeEi6qd1MEYwZCFQ1PfSIOrfkp4Jksk4jBa9dc5RRe1gsAlFYA8s6twXs99J1Kht7xABpK2opaOcuP8dpct7ho59Dl9RqguJXuMt9ntHFzGA8IqSuNh2EYpy2uNNWdp2wGeT1+zguASUpBXA1TzIydrO1u0wzm0cP5WtaVxskha8j0qPbndQdZe/P8kgtafmYcHrpvzRWlG7lzi7HX0U9+nfZF+b0Tv2oImrKU93AghB7b5QLd5h3ZYs5EMSLvMKMbcN253fgxYXVthfKd5oKn+v25xvjcERCGkfJvQd+iVITV8gZXVGNV7cZQIcOxsKIs4Zd27ElKybKecgPte0zQA4nosjCzKT31DvJW9eImUypvW+RiL+RXOqQoSiObAorksSua3vQpkYIZC6MlMtd3eJv+BEz7GaBf9E7EAN2T1zGaeehLs0AeQNTCmxmZ7bHTjhdIARh5lI8CtZMbZHNBS8H7vL28ZI02kcTWVQHrFeRPbyjrm1xcNAKY2bMMRakjoxbGDKm2zfTcXgPDImvmUQcU6oH3bHUMziJ8eEN7R0ZM9ssBcE2JqsNhbmNAp4M83IP/F8puxCc59/RvFyzFcXw5B8vyQwHaptggE0CmBkueKU1CsWlkS1srthqLUN9ULWlfhWCnYKwe4urp8ViLynl/k09NNt2MgH2O3CM7eDg5VLCmOytIGybSnaSpB74K/Io6OacoIhHT7lIqT/fO2SQSsfZhpRm/QTV94jF6miTuj97rrtYq0/evnRjqiS7+UCC2+2PMNWWTTvSsFn765Q5P+pZUjAMyh0GAW+3Ehjmu3Zk66rtLmGdbmz8DZRopOEZ7P3D0ukg0udLBZe5z7NxC7jvwQ3WytQLmoCnAN4+noIJ2tmTmZgYsQh4vSnFTUUgtDzQ5AF6vO9mrs0gxPdhKPjjfMsw0qf/Mn6VjNW/YV0Xo87shGbBju4aQK5wyOT5O1fZWr/w88gvwbDSAYcL5seJQw2paRAn3kGfRW89ivHzxZQrjfvf+5fe//XWGZnwQnfQ4g1xuXF5/6+XLO+/92eWt1/8shXEPLi++mLHJ6VB2Sy9+RkOyFdSZYLi10ZVeoQjzREODX0R4K7Pqi8g6/89/8U9/5Om9kTZPZrsDgapqb+fP+s/dvSfPIrnBmJcXUf+9CDEhLGHkWkcEwLEQ6AUKb97gXnPDdI0+sAIJgyoT1lzds2W2eYMnwI/dUEGFQJd7OsG1huUs3n2vXmZEAAQT0vU6DDy1olMCfL05BBGhtZBEvZQIoZ6hWT7IoN5kRruxrwR8Pd2DY81bqmK5EilCXIEe1IIZO02KtQMEUyxVbqP0rtUvzFdYQnD480BwK8IJVThMbhVLtaEmS+QVGGMQTGX3KgpENkWkVds+QPYT5jwm2qdkZ/bcdjuU6azxhit3UwWLzsFaa7XlvIQsXRYzIeGCMdtwVNfL29AuIv6hdbJGbZlwAk9Pe8vyVvVe/c+zr23Rtv8Jf97NWaz17PSMagKUturnWonveVdVwaliPsZRzoGCVWhSc4XstNeueQbGaG3C8tqzEa20pRhFW6HiFIAoBlhacCUM821SIr767I/pDfzHgt8PPvny8mm8wS1yzOnI/33v1YRpMijjrQe/SIu0FMaFb26lYO6Fey/Xa3VNdaBoU3J3+S7J/9930lTehuZS9IX3RDBaFX28+YDyBmhMsFUhVVwtR7HCeiTUc6a4GYTNwc3P2oPYl+q1yS9pefpYNh9veX3P3XVIEY5ZQ9MxeBGPsbThFyeFgjIdi05x5JCaNiP3HX/VjWBaWmhPuL250PQ92m3yNQdpzhVPOTtrnGLvOvy5CZX+G/g+nTHqAbYK9Klv6jzHDec1rak3Ok9FW5B55zw22pXxMKJ9IVm5z3+3t/iN5A1L5Wi+qpUUjAnBav8l/1kv4eRV5ufl7a5yIMT36pNVJOcs8p1F/BE7AzAetRSNyTm/yrYTXN6d1jM45VklZAonvnUOQAMA0tQdrSABmHk1C2qrdcmXpaus/ytgMgBw7Z5g8z/yJhXMwnMrupnFMS/z98ZdO1uj6enugCFhRDSjT+3Tev7k80UmlZSunqAp1Y1aPvxNftUgo5PyTM5AaTX5XKcBullygrx1v4xrNwjUCV+i3a6SURblxQPsffn+nRZ7MSDIJQa3nMeBV3m1t+/kvccR26gIvgeynCjg2CjEZNVyLicjKHUeq8xiblSkQUreLXfNYEZnFR1Cwmc8ttxVp9bORtfeP85hoHAgyD1uktxNIIp8tu/qo0G2Dp+wF7pKWysFa8eAZMhxqHR6FzCPCwrA3PdAHJnLxaAgC23XmVEJNk9kO1goFq2BKfw7Z0A7Y8TQenZqWdqyqilTzpeuApLlfg/0TQYAEqI0KvB/jANqOfwdPFO97SzmIW/OpQgz3aJwjVyuUXwFV/TW9F9pCH1XVku7IZ/XpsuvnlXT8lbqWCdYZUeRR99JHjCNiHgy4EYMCj9sShOD1q1cI2/9Pl+HQxmNNM+2Lnm0u30IsVet8XQ39UKu7eoMloKoe8TOp8CuBpqUhqVbMJ7LGPmq6GN19umh+wNL14bxDp5omgI8lGcxkk38azqMqEtZvuC3w3+sr/JStAdNkAE+udaqq3fKOXJUtQbCESwVRqSs+o4jrjn0o0Hkj16aL927tyVGUvtGRRZlPXSj/LFr9AvtkYnum8FrtaLUxSXaGC7S7dYajXdM6Ieb1bMULva+CmpKY0+TD/wwNThfP3p2+ePf/P7y13/9y8vv//BRwPGj9ONPOsS7bwT83r+8/ubP4xV+6/LqKy8HBOv7vlaSdWIxZqof562mWztIiy4jd+uSM9a4/T4uz/3f//bPf7yR3N+GBAuATUgJ+E3eb3sF33lRUGLoX16TKswwmPZPE+wOctZDBZtDdEkubWwxD1BJxxWNYNp+qIbmLmCdHhYWr6WbtTQEJKe1qKsiY0JEiMoTWzxCwUwgcHe3f2SvQygB98x70RygekMww9q4NC2w7/X7saLqcZ73reG4aluEKZcWj7D458Xzq4UEVUrWPZi1+eIDU/5XW2xxhpPuMwOg0IwiLd3NC9mohQIf+V/5jErmtrc6rvvBOczt8Mb0vg88fBdCbX43ZQE8ZW9t5WIRqLpyXyhsZ7mwkkXb5wByAY6NMSqcQ600nu4xT1UdwuYxCTCbUt9+WpTYM5DzOs/aNSeywgzTViZZ8M7K/10LKE7uSd/Lb6nliTZOwlmAfCuau/YZM8v3JrD87g4nKNsEsHCF90dYc0U5bWdnFQSW1AN++Nwvz3pDQF0LBeYx8Wg+C9BNIdvjpD18m84Qn372flIhvrh8mKT9z+MR1irnZryOL9159fKzl392+fmbb17eePBeRii/frn7cnKCkz+vIbpi0pvoipeUcZA9aF1VvnHGcoTrFbQPAhmaE0kALCkxDDxDaSxgj/3fFAnvT/eceEzepbeoXq49C7xUgUzIi8LYu3tCQ+LLUgXGXpQEz5G2Ym2pxcvsqRX4UzY/VWsf75kzW1j9cPd0ztIn3Fu+S6ktNEsgE04W3y+O/r2c9cw7DOC2qpnX2DnNU+i/b4cn5PTX7Ondo7k2EOv94dnxmGcvnF7ApS2ZNfAgl+QUulFm2esZSS5toy2tjEeu50mYNBXeeAltSX9AO6Hxu8aA0k9d+596YZcOy2qTKW39FZorYC1j2NeiO+vI42czUoCcgjQKo7mC6AXDooEuu/fQamwemNB2083qHMCzeQsALv/c3pp7rvh0Ch5IbIsuwJQn0K54bq1Trr1cYNfhDEKHncjprKqQ2zm1QGUyYs6CGf/h1UShnk8S8LPketfzHwdHn9sjAoMU1Zhy1wf2fq7DRhYq3vm4l/UqXqpVdUItvemGRgyzlrIDAHLLmHvvmDeRQ+D70EPF70HD1UH1EnuW88Q7jE1nvkJNX8DLisakGgG79SBS1yfMXQ8i4y1Kg7eKh1lXBgZGo21VePPwy2NvFwm04M8Eb9MpOFYA0kQ7piDPvej8oies70dhyy3N1xk+7rIj1Q8NuJtFiAwzGoApHQJAln4N1zPAmg95dEyehdza5vTo4M7HOTIISG29AnlPF7RPrNC9u1lBdLsMVB43frYC+pMSVL2ADvFaQdTJtwbKS8Zd7LrIAK1dN6qGOQgg/D6DYZiAceLq55iYF3x0VYeaX87bE/qc8f4KyY5uwRvA8FVWlk/SOu8436RUlE7RbGXbFVzOkbW1rd9+jRU9IJvOkfOPXh4WkQa6VMrSbq0Cn48B4BnD2dNXTrIOOrw/Y7BebndnoIr3k2U1CLqwnVsIXqpWg7KVYRxQA+JNs/Pgk8OuK0RRl3OMLNATvCkvPbilI9ZpZS1lUER60jGaM84IcIZzJjQSTCfxUGsteM7eOhqZUfTsfZWd08vwX1M9GVYMAyzHuXHkXQ1Or5Z65L4q93Z0T5M6983XUhC/ubz//u8vv/z1X1w+fP+TsN53l5dffiEdmF6/vJM2pG+kOO7+a/eTJ5xhGelY1g4/5es5Bhslt2/dTGgxDko8nfUzE4sQykA5rf/2H/9jPMGmuenru3DlnXgPVSLL0dTrDgChFCswPFAo51yuAxopJkTrUnrbRX4lmFHAAWyYq5WF13xcIeIpJ6CuQIV72nNO3swE5ABZ2Sz/u1qQnlshSJ1RQNlUn+MCKYpSIZC5cGTJsBoty5NX2TYgU1HX9isjxBVJbKiHXwR5BEKZ0QtZumO+eley12s61ypRR2azB4CNkz8HVGCmq2DGDC3EG7MJS1av+W69FrGMOkJTG5MRTgFrvl/j08oIUj85i+Fh4jRVnLYevIUH+RlrOwJYEZAWaBUERT4lfJtpk7GGhRkZ0kLiXZEXKle33p324ej3mntbcEG45gmKiihwf8dQAsB5eZqDddbXEO3uoNdQq2wKqUdbgItknIfX8FQeluVBNU1tbDqycl6+mMER7gQ7igApHymfNRcIn/OM8m5sHOkq+8mWdQOor09y/jDjvEs81LE+v09o5uGTh5eH8QJ/8vEfLh99kcK4j3mEA5ADHNDIvRdeubx5//XLmy+mTdr9n19efu3Vy92f3U7/4AyI4XWNshRX6XAITGnfgCPwIdXBuePH9gieB8VCnhK6PCgALW9RizcXBkfOi1pE6acwY0TtnDV2D9hJ7NEVa7V0B/spMmo6zgoCDXwALtrFQbcUhk2Aedsw5RlPO7lpOXBLeZmnQGjcLUtbuJHvsbB538fXeb/ISNbVVBSeM2xZGssDeFyEOxvGlP/QS6yALRDp57wf+LiT/fs7wIaH4ypnNs2K0nzmfQxEXijr6yCBgT57B5TRwfcdzTaDnBKo4tcQJpJQGhFFVeWuaM4ZQZNuQ6tEJ8s7JURZOZGpR8k/o7zavzV752kzhGFh/QHZYqujjYsVR4k1hPzaBMezHp7vCgtya4bPs3iC2prMmYRodZrZ/Z6UmIq79W9lLD3x+byiLZYSpRPFaLN7/CXf9oBacqQT+uQgbmTdgJqc4TK1DhDju4Yos/ilUcwLv+Eze2aNZXUEdRzkHbqpOa8APTKH0pEHLtSrNydIZhLgU+kp6Ni+yYe8v+xOIbWVnicbexp6zOeMS965oqJ4L9tqy925xIHY5VD7RPgHSCFlF2Y7++KV8tx5g3lcf0x0YnmBeDIpPBGct+IQGuAGNOoOqUEn/7rh+xxRgwrd/eRwR1C79TLxdOQmr6Lv3bmQsfQTuZ+lTysDFHip5OTmOQzYpzEklpuep0dWP9+UQqCrSGJ0TG4APfHY09V4yBhrqYyNCua733VqJINyunWGKX23vPdGzOyzOc4KRKfEpNA1glb7mIJjHO3uC4rQipHm3kFWWNFPyef+/gqeTsqKW/OsfJaXcZMxB8ZbI5N/bnawD/qeTLfPehTrJQfe0OUBwX0/1ZDnnfWUR6V0HhqhwWpso2/yqkX7Ujb8MTyDxjz2gGH8K/nqxxi3jJSCZHo7u37mPEtFuTt9vdX91PNqiM/u6XbzUcMPzSVc3nRpgjFMtNVxFt2bvX1f7/awCmcaTFUMBLz5efdQxqr8vKJO73MmbDIyvVxIn+QM9fRvpyk8gRdhtR6yItQZy4rRm2pCZ5KmaMznyFe0gM9LxW0TsCg6vqI3O5XQqhqfOX5PG7M8kar8VVu9jt5hGTUjUigwiDqD8rn0hN4zfmeR7RkD9rBB2qOFuR9+8yROp68v7//+95df/+qXl79NOoTWtS+9mh7Bb2dscrpCvPPOLy5vvv5WAPDNrIPHkgAAIABJREFU6NmXSrfWXdmax67YL2uXeuifpt1I+yQ/l+rZs7aE/++//v9M3UnXped5HeYDVIseKPQAJXmQlX+bWTLNLJlkLc+8YokSbSn2f7CthhRAUkQPVAHVA8i+9n4OaEIQqr7vnPd9mrvZd/+//XwXo2C4tkahtO802bjKgXhLmAai1/3ABd8GDrvfCRkCTbiivbbLrBNAPbKTrjDU5JqO56oekQPsunRno4gGCEBEC2fO87d1aFli4XOEuWQto4SlppybqChlI7+9Fv7UynR9B8+WbWud730afD+tcTVU6VJZnc2Ry9p5livUchjNXz4eY7ksm2Wu4TUBcsLIllHEgIHytqwXAJ+Souzsn8JjPS7851VWyZqRd6uCnUJnYVY3CyWcVArrJiTKohjVPRwCJjAqPABHzAuQyGulGPKN20lz6RCEhnbmFSz4dK5VtJXuJfj5l/xVWzFhCwy90Idf+f3k1TxDU/C+t3w5+sbRy6NjLdcqw6jHyGmRI9EqxEQR8YAPzuc+CRoeIfubAvAPpbo+zzuzvZvV6ne8BHLt7FmodQK8CpK1CsAVZ1BurHbyakMs2keVoE84VXgJ4NL4SC7pT09+vDxK268fvvvs8sUnn14+T8u0L75+cPn62x8yeCo9L8Mrt2+/drn3Zpjz9fdStZqJcQHBr7129/LSK68cY8YY1Mw2d+95MRBMaTUFRp6XtSgWKnBC32gRCL+GH50uYC+3eKkKNwJ+V30LwOe5BfhARA66rt2Fu+z1bo3OhbYwdfflAPLCejgI+ImKgazkwgl5PlcA52ZbSMQ7ATwvv5fF4HfFixQf4PPCK9VXwKscw59TTEsoV+CXP9y51ldofx7cyoOOOQuNGANr+bCE/RaAnb00vpPw7M1Epkz+ynpuEJq5m05AQyMHONTD3tSFhVnto9GoGkZ59ilc6ZCOyD0dSoDZF9Ivtp0Bqtp5yAHVhVQpkVstMknEzKhSGQaMrkQK6g2zm/Dt0+zhTnKXm57kp1UUAyeYYqF2nmzvGOh3iC8mdCpRhiFZEJD3NeewOZgeMgUGSNWgwpkFYGlblJ/pM/yUAwPptHG/xxyFRQ5FUXNmV5zlM4BkebU0c0BOQ92Aub7NOcNlUQzcl29Ez/ZnZyy9ofm6NWKsagq83XJizAWu5kyXLqRifZEkNRZ/7sTQEdAxypbrnjOjLAOKmtKj/V5y/OaNZPjhDe9c2N6FFw7QO7zXaFdaT40J/zIrpRcN6FdukBP1JtvzUg3q0TzRDJ5gsquO3KaNqS0In9cYkSozox/td0R3+JBDoWlzPOLHi0wXVtaTnQxQbyP/RBgKmqdTWmgWoHEtKLwOQ2oXgYJfgHq9XmuMNnwutQ3fb1hVf8JIIzZJz/zX+W3qJTmMprBhIqUoe8KYxql8dJ/WaGBBPeQ1ITgOjHc3NInKXMR1ziLvPoVIzdMlCE4NSL2zeH66tEWXQHunLNIoR16RTWQUpu39nagimVbZgHsYOUDYPKTVOp5R8Isu/b+prHrW3Z2fddiPVI2DSeq1ZBzgB06npRnUA9koIgxjbdm/sLonapnpEq27BrU7E0HKX9wffVgAN91Pt/Z+AL6k9qEQ0Ze2KHNDZRkKiMFtnZwUsAs9jqc4MXoQWXdkCDwmhYa7tvVUwGTkQ/VdTczqAotrYe6J0NfIsiM4LPuWrtG2ojXKrrJnv+tYdt19GlUeznLqLUSv3q1La7+vMeB7A+zwVfFSvzOjZMPO5u0uHKsxj5Y2FMQo8dYN4eEW1J71NFrtmalJijPhexNaMzr5s0/jCf6nf06LtOQER5a8GU+wwrj33k/U9Vf/6+Xdt99NikTao0nnjVDvMZFf7QAlSWg9tgWIa2y0LodOWWpRDVT7+z//j//959sp4nG5zpRnQTuO5tCyiAq+eOvyhXoJc3j6KFbjHIKs1TPhUtnkKG1wlFUm9WGtc4ZE/Ovz8ziMDKf9FNWw3BS7oY3l/jhgtO2Q54vsHo4nGG2t68NyVChpnhT5TM2hOhbiedEvF1gfI6EIWAmdNtQxQduQc91thN0EZoXmFrW9n/11PHHWXsWdd9XzpeBCCsn1bBpj3/8Wzs5agTgCAi3zAFSaWz0mG9hsHtpVBDjzqr8ZGQBPh1LUmzKPR32/fpd/NoHI2QKmWqFEYQLBngL08jKUVAYk2++4YNfzfAbwmMVJ07xofCaQgOl8y730cjFontOk4XmqgZ9V0Y4ZOsgg/5TfWIv92ujDqoWjB3p5H4EOodXldwMDjRLYOxI6oBvQKECmJJw5pZN3LI0G/Q7A1AtixfJkvS/K6imvxyq3+vv55z2LdZ99kr8xyADGhz98f/ku0+K++eL3l6++TxPv5AR/H0/wo0YuLpc3XnkzU+LuJVlfrtKbSYdIh4jX7yZlKHx1WgfOYt4a7Y0h0vy6FgOx5+Q0KXIiqOctWZcSi3eJK2qqgsE+VV5nb85WUUllmc/P2vUdqU0M2OZq87ipiuYhqTvLrss89YCUU0v2mJeTD8XPXKlTDX3Vu0p4EK08ZPl5kyPzrHhKfqneLuEN5PVkS0+ANxiErzaaeEoSndDca8Rfhau6u1000MPC8KyqtjKst209jKWVtMBHyD7fEw5sV5h6OLwZqDp9jYeleiaA7ELVayvU9Asizf4bouMN083Bs50VzxngvRGobUFao4yhMdo96qDgx8NsCW1OyYTmA7aePs5dOatzNsv7QwMpIMMDpyNHi/0MfSBNKbA8r1PDDvirt+ukiN2OM6D8JyWm9OXU8TK+XfpYa0879IjM3Z2vdRw6K1WVzhSuoImFpJvkVVC4d+WZ5V8OgIGCSnv3Ay84t4Ig/E7O9DB7nk8p8IJFZHfN9w4gYRgxWkQXj0iop/rIYeS5HFpnvEhTPa75nw4U6zM6Q6ZyDV1TsGQauX8KryjRpUXQJZWIo313KmRLQdfIJysGZusPYWADrDzOPIYFuc7m8CYJ6q5ZC3D86bLUccsUcuk994Pe2qoOW5D1W3vzbZG0M9QCL3fctmv92SnmrbOD/mWYIWIGr9zTDWho6sAZUUz+rQPQ0WHOrMB7sq9qu57MgSq80wLAeuVGL43oVH/oFHPEtLutbmkcoADb3cp3r+OpgHQgh+dGelcjPC34UsCNZvLdYa3yL32AnXcNitJGu+tTXenS7y4AxjBawXhlovx5kZ86p6YqX2wrSudjrTlrhmR1FA/3ophufoeApblbALLpKdihBifxgXTxWtJ4rjqBF1NO7g6FHgl9GQMub93Py+a57aRCKL56Fsa5xeI+unCR2dUOdMBN8XQ9cAXoVdZWnygbOuiPgOF+xDnS92iKHFidUnVoz2dRtvE2PbYo3tVq8Ijmep+7nT94a+BAkHYKP8gtvxbTz/W/lLKltKEtd+9c8DXMsH2fRnjVv2iaQfo8HW8q84+HdsYy3uqCyy/X/tf2ImIiLen7TGj94f6Dy6eZGPfbdIf4wxd/Qo3J/719ef+tNy/vfWBi3P+SnvxvtObmtsI4UbPiiTls+nxxBrQoMpq7VjBbeqh8yv10JHzO8//5v/7vNEAggGZl8l80r6RKdLK9LagINwVh2medZPpZaAck1boW1pmldG1+jVqK5by8FvTVorQQItShDFy3xRWPAU9Rcxh9Jr+rMtk6CtL6xFnjBCrjbKMaD0O1wEphCuWBEWehFCBVP03b8dC6ImCDomBFaTNjV5RGQ5cFd+5u72sOcL/f4+vaYZQKCOvJr6wFEVfZ1phA+LgG8F8FbL2ApT9E4zUjXIrybrzwj3kK8dpJmCdkamgUBE85V8hScsIPZW5SG7kY+jHP2BjLWiSL70JbWFBgtezpMlPW2IrfnqdwKoDBXcRLJ7xr4hRLeIUo1CPlO680gYk586S2l8pJAzgtUlo+riProJAaOOXTrI/X3xlRLPxSebZQfZuqZ5fNtVLwdl2Lu8rbWNAd84tm4nEyHKOo0Xk452uO7/p+br1jSEWB2t3Uc1yw5YgGJgf8Z5QIE7Ein/EEZ3TyD999lxZpf0yf4HSISJeIbzLW8fER9Hdvv3J5J32C7yUn+L2kRbybqtVXX+YhTl5wGLRentzNjzelNbhHApjnIyCEMGnOpbUtD6/8mwUtlzX3W+8EkJMfAyS6M4SWhBfriGXdutrmcuX7cuUpXfvl9dTH0hkKZ6MCl17amfJdWsmUQ8PUhN4oav/z7CeUurOawTX5m8/H69EexAWzFJJkFOk7aFq+7NKNOtwGj8dD3PGqvT/KaWFuXTOK6ymuFlNl/2dSXocXSMvInptLS1Hmjm8b7R1PXPOp0TS2DK1Kp1CsVgFcflu7q0Vgso7WNvCm44WsU1Fio1sjAveARhamM5nrGF8t9rDuPact/BpXnUxp9tfJ4VyuMFqqwCnwX9eNeeQ3Fc6jpEHN4F73k9GjELlCXpfUQh2dFXKvk0uupERShapgzd87NWtwtp63ymL0hVYMRHCjeZaJciJQ608850bDoa61HuhezcBrhokUW1eMAOn5r8eGKZ+1kG65j+XfOvCOx69yFE3ixbxPZMt0twILRnQJeUqxRv0pUASqa4zK2Z0caI9VorjuJTQ3rxRdvPHOtjklt5ZZyymvZKvnB33IfTl3hbDrWFnaHUWPAzmCNgxg8r0GQ3XIojU1uoGyfP0mGsyQlBdT4ETeP4veuiMHUzEVeinluHu8nvvu+efnus6QmRRzFba1THHdzJRJHTQqG72jBg95xwiM573OGTxKFkyWFzxHQQH7vb/qFTDVsXjHHBQicsfMrXNhY4GvxanubF7h5jMf3qaLCaNNS53ubj742P+oVeenCFrkEe8CTSITeZuRwZHhmyKZO3QWxxDpwbh5dCgVcFqococsKu34gahlU7Lc4/L4KzEYpdEr17aP9M7Nl5LDjxYbdb4CTiST1MY6IfLzeiP3r7SI7plR0JA//ZlzybONNOaNJ9vpuHrDz1NzoAWGmgVILQTFbwO63lFwSEaKsgzHNPrpu2RPgeOMxbV/I9/nkab/a5SpBwIgD+hc0TwannFfgWPdtFreVy96I6yTC2tQtn25G8+Vs4zvapxWx3gGEiqj12CpAUBk1hPvWQfTzBQeLcMj6A5d+enBGM0B9jMyGtis5/oUJXPGMeLOumGIq9E7n7kt4f8YtvEE348n+P7X313+7dM/ZFjGP17++PWfwlNP41x6Jfr1rctH73+cLkz/7vLW228n2hpPsLkVHW3tQeSotZGZ+FbK3tIOW/iITkNzT+jc1klk1f/vv//3P6uQFq50wFsQBsS0k1NTmg5n7VKc57UHsMOociwg3qHUWq7raEfZEaAAkZY/h/gpsRJHH86DkwcDCFdNX/d7Zd5C2AhA3k69srMmOjAAMRMnRzl4P2DR/rIV7IjTHjTnR0SEEm+MjVxzXE8+X/bnWQsG1Yg90j9/APgCPlw0jzYM2cizjNLqKjlu3jkrvBTmf1frunHQeGJbEMWgmH1UpdXL68MKNhVSDTjmbflgR+JSji7Wnqo/MIDz5slQCQwUzDvzVA5plTzmobVyYvVeELrzxgGBenO2kXoTmhEE3poXv5Z3PXMH6NN/5oN7Hr2Tz9ZzXt4ocXTHVdRVHkBBS4/KiJiA4hVOXQP2k2dYV/aKJ5zJC82ZPQrSJEJkkZ/z+FU3IcoKSYpBhXNaoACLobFf2gE172hCAp2ueMyZ7f0dZ9nntq66ZznanpenPUylkaTPIODyKLnBD+9/c/nqi08vX3z77eXLb9IyLZ7gB2FYVPpSBOW7r7+RvOD3M8Xm3Uy1eadtBG8nr16rNK3K1kVkHu0aKu5PO5gCevcPmClIGcqQk97pjYwuFet48zAkcMA7dZvnGFgsyGeoTvEb+3rMWhw0X39RMK/GgHc9LB1Gw87B5Of+0XHWoLBuvoIJs63HBQm/zthdJwbCdQDDPYFht/2Oh71CZjnq2sTVWIxivKTdDZqu6VuaxG9rmF600x5hOR9CrJuWisU7z9vMk73EGef4ws1TOIfe6iWrFsxZHKMVmDrnBqDciZfm+c9JYQA6WhwHME4Brggl78h5O1tpBYpT9UVGXb5zJzRpyE3zGRkNjAjn4aTyZwbExn0zCiIdTM863r2OS65sJUsq9dqs3oCZGyZJsRyE9AFlwymycD1IdWZhQP4cemvKACcFesjD0EzHnDN6hTjx7ykMZZCQywUGvKPSNZp7ZddOqgw/T3r233z5AmNdNORURsHjT+dtXb0rSz+6wllRrPkZj+DTRhsm902ZA4DbVz2n81xLOZRdz5c1jq9rCxUMkmVH/xyg1XI86UPVyUe9c9hIzAUpyeDQ7hNFarxe+b/AoMoEV9nCJ3TAoJB2lFfXC1UaIRMXhm38yDl5L0VyWpZt2AaSIJsB60VpRlvuzHUxImmBtQhcu8crAAPcRlOxszo1r7m+TVeZ82Bqooi7XTtMbSu5lrzpLj42H7oan+SZvx4FrtajZ76URXnNPIXzig2q6O7RzhE1gnKqrVHhpEBvA19ynvUwvxH+Jj4rTysThL8Vh03Gk7GTvWFjY8zRXe5YKuXSThRjkQVSYgC90Wu3gP7tvzueOwcpuscBu17rakS8j8GT83zKqG/twsAlWjGamUOlsq0Rn7XBXO/iybeC3R6mvYoqEnaWMU9u08fyAzxbcOT19utp9JRiVeCK4W3hneCEIKYf5XB3cJGWW+RF6cSjvRv9eefUe9uOAX/+Wyx7jMSSi7Mj6ydvPfO57j35THWH7/e+fW7P58RyJ22TCUTX4TpDpggp/KBdZHnoGLstdi5YG513Yq67dAf5fotCZYtGZulfXUCcvclNFyW5HX7yPPc7wA2wZE1t+1FUlrXpnEXHk7sKSGeo93doA007a523qpeHFRq9yPEaNvT40cPL/bRI++Mnf7j89wzL+NfP/hSH24/JAX718uF7H3Qy63sffVAQ/LKiuBg/t3nMe/fSehbBV0TdFqJ5LvxQ2mu+Mj6m40cfL/zdf/hr2jGKKon1ecBKGpLDqNDhgKeNGvU3woQAKe+UEXgAO6au4QpJ5ZjU5U+pVxz4fIEeIkCFOVzWl8vJn+dRR9wO0ThHgmO/mOuf93kXVSu4PvxyTom4M7Mtph43ebZowed6U1P6pM/xmG16XP2iDelfL2FKcMVTWlWhaN626vkmic0TW2J3gAdMbA1CCyf3K79vR5ta+5hjoLhrWGxjQtX5AhdCG0IZFHPnsc9DW6DrlgjPI2DrsQEuSl9HSPFoN4Q0q7Ae88IRVtnCrRhy6STubUKyoZMjh8vMrdy1zwko1d63FUbyCAUQekZnkhuY0FyiDWJoSMqG87gVX3juvMo8Hv66587irNfee2sYoI1ZzwXBToXlnecQLFXSPC1CiRZr/fUq7h8vbcV8hzSIR5o4Bjxl/955mt6r1tWqTIHQGCb0ne/x4PC4rYPICqqkKjwTKo6ieBRv5OMHP1wePvi2E+O+vP/V5YsvT3eItDkDHl6Own/nzYDf99Im7f2P4gkOc2acI5B55256bQd89YyclgEb+fMTre8UE5iGVCNnNF2L207rlV0BzRQ2IS+/0VQvwlkajFQH4akj0HkTsxYFfRBBe396Zu6z074As1oblGH+2xCSFwBqmHRv71jbvBkVCic599s9f8c94HodM9pUgfI63siZSVnouo+QKH3l/+X1HQZQBzDPr2rzGcgsG541ikgUQmi0KUo2nzt8Fg/6DVEOdFOF5Uj8vxRxkQ+VLxTugGg/UDkDhOSvud+qUbm8DRHyRIqOrL1RozB4pvtfGlM7atRwTA5zCzJ5LxyZ78RIaPrFUnzauYLs0morf76V/EDn1+4WbSoB0C6UbjktiOMZM3VIuA7Qi3Gi9aS0lGs7L3JJzh6eax4qWWscOOhWeVQomLZC670pWrCoEM+pOylJLQPNXTYNm1cLGOeR2hoH2Q4wvEYT8KA7c6f1hGsNRnk6U3c9A0r6k5aR83ksfN9UHJ9zpSeSZo+ediu95wuueokA1jzBTeeoyJ+cWFoWWRY6CZ+sn3bOWMei0P3z5On63xOpE+0gMm9x0/q6zay5OcgMADS7PNP2S0bRJ1VEtIIY3NCl8FWicBSkDZUnTppFJZU2f+5Zr1P3G+/hrXgMm3/KLmiCPPnks3tXSxNqpGefADKgW1jkgwvfd5VyccMfBZvEXKNaRw/1vOb9rimGrjg4GEkYyu9Nsgqv8CSXp4/3uBM1294KnQGVoo362WNFhspoYD1gp6+XSiU7CU/E2x9+RO+7NQ4pKXo+z1Aim8aDL760lKLYpdOp0ds3Ew0raZUfeCHJ/jawmkFQq2r604bXjq2E1fOpIi3iCi1YJGcK0Bl53dadDss9SfN6vHvZiHLdNibTWnjWnlwzWOZImQNHsW77P9dXBGQfy8wz9Rsvb9LRmzDrSy2uKo8Z4ZTvHM9j+aqRF3LDA7M00UJ0nOc2JbgpLme/DeuVKttlqIXnjCryFaZR5Oo7nA3osNbmdN66P9HZMVzyPnKzLryCUj3iFVnPopJre5XZvt2IivaI9c6e5+YXlR2izWjlGGnPO3NAJxZdc4LStNFsJ5ulqnBeooyljJYJKu+eonfqzf24PliwBgx6UKxoG6c9Yj7QFoq86gHBTx/9mJ7831z+EE/wf0th3Gdf/qly8Z230iM47dHef/fjgOAPL2++fS89+l+53DSVNQBeWg/90wnCob8nubvKnf/JuBapcE8dnOHwGRn/8OtfJ1VJbtjCkS65bnkHjCUqsPPfEmnvLM/c9JYqk4ZCl4vnQNuf1AFShGVoh3N8qyyZvgJh4gwXQbBWaozB86zmZ3lTD3Shh6HoAdf5ghHSLrB2Bo+lAge/qezKn4/lKsWj4V2MiUivlZj+nJ8DRpRnhRdhXGt0nvCmJFhv/q1qt682mfWeI2SPwsS7bd1URukOjteYhLkqaow2HX0VDj2m6oRZslUSDVmwmmat1ktuFxLvvQ8TJ2RSotZSy72d81vOpv3v9+UkBFj6ZGlSMpT6BJCrbGFQeXxW91Iv5m1sS6U6ZwFTpiIr7rRM4WHwGIRW3OH+0Uv1YwH3tZiw8spzJ+d7m9XTaEzIy3fGllkLpTXruh7eX3LFCLMJzAr7rAVQQDMj+PxMxX/pJz8D7Hk9pbs0pSOACvPxIgBH8fI1xKmfMiDlm8VXJs0EBD9OZ4jv0yv4ftIgvv7icv/Bd8kJ/vLy9f0fMnOBcrl1eS1tBN95/a3Lu+99GCD8ZtqkJUyTARq3Y6G+nGrzn40ebyP4PFO1Kg854Zp3d/pThcTORD5Yt0VQ4orcG8X+XP5f4z1hbqN5E2Zs9MXV5k43RYwQnIFSo/W0KSM311pr3jSGZIfGdL+NL8wImZnR/9/QfoqutOub8xCI3l1X0Ob7ig06+fGsn8wdq1JyUxRTKvOESTEpfMpnhBop4qsRrJPIrCD/KgqZkTO/xrWwY0qt45mBY4ZYWz7hxTPSliLtXtDg+E7LKQKbIG9qBEYHSgnjGlpH+ZVvluu+XHKhZvnjvHjxoosbxFvWIpvm4TMvr+key5sGjHVEWN7lyLA5mfi6oMIW6k6oXFunADmUy3dkm7Si//CVd3iIs2KQANt+xNhdj+7sL4aVGmgy2AvmqcPXLLqlX1ReCQlmUY/DS0vdsLjlOlNQeKpT8Y5c1wZKbmtDlt2MyWCjneb18+Y3v4x8cm9kl2lcm1DlObdEcIAP7bXs+Sp7gepDG83J5U0skiKfl+Pfdmv2C5CQBX2F+w00J/sxCFnJi+/M3E++f4tBVloHLCuEm+rmcOU8li9Ke/Pvt4SxYWsyhIdx5zb1VQZrgfeu4gwgwhfuC4043nqgfWA8oF3ofA5zNrzAIC3oH00VTJN9QBFB5kyB5Vp06z2BZtyT3z2LvpS22AzldjWSGpNfdt9Zb+6RDBB2qWew6yYzePjpd7ok64r8afh8obyeW1PYqvvyuwJc/K3OZ3dU0qjRxAhcQacFXru+tB8+PjBbgLFW+Q+A5A7Tear7a/Gf05GnOVqbLh4vNnWULJK7XPqawb6+yNMlV0FzzY1vCL6XMmfV2pa6t5xxixTn5d8wEQ9wJtU4uyg8Zq1oowC7lHB49s/6EwA18OX5C1qQ+u5Sd9rbuNNVgVH0vvu9GYOkbqQ8u8NS0LH3FgiLwA28b8BIN1Daae57PzuE07RHRqIUvnqLvZ6ctE30uGh698yzWoNo+Odaa9FOR70/PwemAxZ5eCu0J8+bJuYs7K0syBiznoPFyLQOuPG9RTfk/KKRTmNEWL5IsNeo9mjC0M/GN3U0uKf2qt5+8Yydar1begoRPIlOfProSfTr/csffvvp5b//4/+4fP711+HJJ5e30hP4g+jWDz9IZ4jo2jfz51czNlnKYYs/XWkNqcnBGrxS0ooTrSUyPPUhTQVi/HGaOon/9Df/Md1xMGihx0IEGPgI8PXhJTBHZP1Sfjlf5VFirPBiVBeIQZykCvKdTWdulyyAxAmHFiQREtWwvMkTSG1DiF56H/nMycxvYnYuOZkbXGD5pRCA+uMDPB0mYYs4XU42bDLXilS49wckFd2t6G88sXAV70X+bA+0DW8UQrKV/JAVbH3t0FDFuFyTzigvkfGfDzh3bHBD836muXyEqsf6e5USD8OAB2uJQOq0osM0PcO0t1HYJ2eorVcKCGds1CtvLdZnPYTHIebn0FuNkhBo89tQm+86/3m1Gp6hfAlKZ0ghFzwuD2u+2YEXjF55TQG1aGS5nEvTIECJ5HmPCZ3JwiHciiPRW/yVHl0tAiwqpoS2orHUDJEqBV6Fts4pGxUAdi0sz+y9GYzZTwFE/mnRF8XMq0o+VbGGYdsu5byjd5X76+ADBVJb3E9Ch4ClNVzpIT+7Fk0Rao8e/XB59vBxQOePl+/uBwB/+eXl84xQ/vKLDM/4NsA4HtfbyYl8KZ3/B2RZAAAgAElEQVQf3npF1er7ad3yfnoEv3R5Nf0LdYe4nXDNy2FSEKDGVvZoqEdNmlboB1RRco20LaSopyrvBF5YeG4C4hbid/4NOU14axL+vdY8PRu3vABvi+oQcEjijvD84cOFROVqMUiXM1hPWXUDXjlG6zE8622obHDqgJTwmDtZ79dCJDztWTw/bdllX4s+9PeVwt6ZW2+h6KrQ6wUuEFxBUovigP6mKdGNBOwU3QwqdCcyo0Boy13YU4RhBlXFmuIyORj4hA7M7yZuf6GK0IrdADy6K2ChnVUN5O4t9FHDDNJx7uh5XRgohA6I6DnYf6m1wMM03zoGPKxnMQPVq90kkSjmo1uC1XAWzDNFls4YvxqHDWnnX63gyBR5ljU0gJtWwl/TYIC/8V6LYYAaeY1HhjJHWtintqM8PZlYrxQ5Ufk/XmQYSWcyrOfZw1Rrt+3c5DfZAfQKLZJqVYDCss3TtAe0Ir+ajF2ERmRw0qA32v+uNZs1h34pv9KXaLH1IIlEOxhNBSQnSqIzw9FB+F3aRiMOlYl+d86d/MizBjTnDEiLl9KqKs7VhJCfRajzitfRsNQAw1F0IfpJqpBCLKkX2QsZ2d6/QsOGY/CQUnN1JkhXEnniybfdFYI1fcDXpR7Ue44vkxMvAtOalynq8mprBrbfyupqhERnb2TgAiBxvN14px2TFJo1D5rIxzzzQtegb1rXvJ8vPM2abkX6HN1Vz7CeyHmD0e4FQSiSp5G8tvwUQNcznmdJg3LWjIBrVLapjmWarMHS7ctdovD8t9l1R19b4Dq8lNhDF2gln5ePXTcnQ0U7UtETz5oG8vH9gRxJKhUZLyUAVYR+OgZ4VNNOLQu1k6P5ufaA4dEV+w8stvczGUbuYCvy4vhMAPP+pWEqcnFy0D/Xz2oVewhrqT0/p61sjeXIszy7HUz9K2JB7zMWo7ftXTet1nHkAY0wMYSOR7hnUh7Cs1rwHaMchzQaJmIFv8mbXu/bmzrp+JgA0Cl4rPOqnmwGDP6K4cNTXQej6LYIBtpxDTDdAWcHs1VikS32zEGAPpcXE4NTJA5W8dLpJDw8Nw1DZfLB+iuvIk9EtOtAq7Yiu2coHck43FVjf2kR1V352aPw3w8PHqfw/PvLb//ld5ffffLby2cZVGUGwttpkfZBiuI+/ou/urz/znuXN+/dyyjl6NdMZZ2Bk9f/TxEQb+M40K1okjLrPOuGB91fsw/+9j/8h8jEUsXCLD4KNOa0ammi31o92kbVHu9tQ9EN0V1DUfVc1CcbBnAwPBN3m2/XljZVFEVUVRpNX3Bgwh15zm1WBwYsgOxukEHFwVIlZk0tBeF4Gkuso77mdFouTxhCET7p8UMSiHsWGfBEBBRE25P8WV5eAJp1QDDmn8owlwjAL2lpeSygGAuPJ8QKEYTzQUS1qKbCZh0LN8mKpbjtaWsUgqv9Vg/KBFEtmJOj2pIJlbtVSJisfq2B4JpoLEiMhaLncWrIREqABxNGQqiY7pzX04ZN6OUIG3ttrq+7xP8xJpZrMiFcb9NVM08pEw5y8Z4LOQlB+nWAb61o3iJtYYR2Cy4sMesFKhB5vSQnh40VeVIjeqoUjXMrEy2cKg+zHizGlhzhIMQ1wz4AofmJEyT1IsRomJdu1aClsbxH+sMLQQfdC8uQv4w3zON7S8Cye5kSvnGbIHbO6+X7JMz87GH6AScX87vvv7p8/c3nl6++eXD54qv0Cf46hXH5+V3MnpDf6/H4fpj+hR/95V+milUD77VIu5PftctAaKmN4hlDeaVRpYVhzo4X4cw11/JqVfnoS1HDqdLO51+6mSENjMubUinCE0mz0MGCIPrpjPWs36Q8FuAPqFSuC2fGAMh37N3ENgq2n+042fF+K7lPbnV5m5J179H2bWIvng5oHU9dUxDqiZqBM8gxQxToWraL8JPvejehN0/Cz6bo8UrwwLHWDYU54GxmEQCKbioNChCFYUdde8YA9Ph/NApeIp0ZfXU91TMo9aXXXA/pzAp7ZTAK6eUcWzzksE7eY5WRd60fcgUhZZVzlFt6G5gvEKhFN2Pb7uWs5r8NNxc4DJStu0NhUN4p6jAvVC3FY5j16gAj4EMBoQIwSllOdpVqnt/oFm9TZFRo5WY04UyqDZeh/9oOUHertPw7kqv7fppc6/Jt6EpLITnWtwB7Z4snG8EFhngNGfdXA8fWGMw81kZ2AyYAJaDI0eC5O//SRmUUwCP1QpAWTfw5NW5DQpwJFDIFWA848FwZsEEQ/Z6zPfIBv9b7Kuz/InmWNSZ02oLS0sL0S1sh0URkUWlINAX4nmzvfZFXkRuNanR6VxaQNbcOIC9VvFO5QfnTdTiX8aHlmghmgTNQhfJm2M17fepMALKuJXSVQSLQvlzKRn4KguiE/Jd8q6EPjCOF6eLRlLVfU03GXTMueRTtmQddv2PnRP+C8vF2uQc3mUc9z3tMO6x3sY99lHtbOsMAIuPtvM9PgUh8A7jKte2aNiBrKFDkQHutRVYbwSnv1QmN25sHXnHibD2mTrop/l8mvVo7/qtxcMBII0yH5lxJxbbnD+A1Y6tgyhtNrUN/eP1U/peohhOaV1zAx7Bct6WmKVzlQj7TdMKqi0V5m3TSmhe8AFRLIdRWLvckLbBydjTWCEo+z8fUqFwcHb53y5/zawYro1lEQKHuOlnhT1GhfIa8lD517oH87W0wvjrWXjvK7LO6yr/kLvmyCbC1eY8shRF6wvaUd4l4Nh2lESmsm02mLVu9t3moMdLVMd3KyujKGeAFfizeOyO9TxQOST6LfmD4NfKS55g9IDWI/mpBqJu02PSoTyfJrJE+PfUU5eFFA2CPtqA9RPpLfUn+/vRh+vLff3T5LOkQn6Yl6T+mO8RXST98MePE33rztctHH394+eijjE0OGL731luJuL6eaAPZJ3c+DxABODtq9DxEs3TJ9ocqUTUqWQ89Yzb/+Ye//dvIL8Qz13rz0KJYG6ZAbD2UqZn2ufOnAxY7Haayn1XncyOy9WikfBvI7wGXTxxyfr/kh6mzWvqIscpiyqyp6cAY06S3CFTO09ipMvlXb9nNrbeePPdUfdYj711lmEKbgpraOO0zOQAt2Z5x3Aru/PYWzyihVaZCxOvnOBIZGW6vvFbzoNb/Vc8xrylWQXwUzBE6rLR6Xxzg0k06fabPmWeq3690OuABMdpAuJPwB2ZbNLjbGFdUFvFgLvQDjdcD71xLYKfR9rmT51p95Yw1+b+dGdsEFMA4s9B5zZvbG+grKNvTmsXJCQ1ba3ORZwQ0LNaYIsdTcuOye2JBR4OCI6fRdeW+qwwszvPzLKATMVR4L4d445Jd2gwGW6yzhrLVL7TOuPlH2kzpeKdI2I6I7kZ4kJgQO9K23uIVPB74TtGS9lHCm1I42qbPvtX+uA0yNQ0GP/AeP82wjB+SBvHl1wHBmRj3b19+fvnmy4BgnmVqMZOr3notnuB4gT94/8P0MnwrOcHmmWvdwhDSyJ3nfPlIcijbvYPgjcDg2ep5NU0FsJdzNeHfXpPSIYB6n8q7pONs/rvPO8/R+wxY++UlKpFtn8R1pa1Q3Gm1JaMHED0CowVMy/2p57xFDQ3dzfi4nn6nZY1zq8wBIaCvLXqOkrg2Sn9RPjGhV2Nv4A8rNOqDdimc8t3urBEN91byPvfTX2RflATw0D9TsvMErYftAIB9ruuHvEefzPNzdrL7VxiKrlcM2bMAxvFx3sED86IOKpXykwPN4y244l0royykeEBKc/B5eSj0hPH8Xo/1esjy0MqWIY8ag8uFR+NA8AFXPMXFWsAk0JB91Esul36GQs+eHCeLjxHZIkoK8YSP7VsOYQsltd5jcNWrNeXYswby2gvYenRpWURIGH7gzLHIzQsAl798DNSC4Rri1rnIUeNL6hAKyq09v204QQ9i7645Uq/k4kuFH+NtYmeO0slLqUq5xoZFyUgawN142MRa1yy9Ym0N8fBoQrcRjfBvh9dssV0SgLa6KPNn99eHePBk03wV+ExY11rQ0OTvaOsAQ7omMkMBlAXWw0f2kWPNZUYPDrOSf10HG2ULHXEI9MzIc7mz01XLGx1Y9ns9kddCMjSouKxhgemGas/jqJgwRGsK2wAlz8sW5Gw6oJMzunxUaT+cO3YNqNARk9V919ELbXE5xqtDx2d+gty9vaOgFy3CtJwMNHNPsrJ13y05e1GB83jQ3un+a1qeQUp7EX3l3CYH2lGEriPXrKW5+wNxVXN49hCAQvfaTF3vFRcc2jp6pb9hTKE45Fj1hocGyrvOAyqvsqM6oKEr5+LLW2NT+hqhBYwXBZbDP8cV598x5vGxcxIx4I2Wj1yDa/KjSw3t+LWzO/X/BaJtk1hP6PjCbto1QUqSdLk67eaQvLqlGH5SIzywQNc74tjaoKlFkjrULL+71mt02A29UMPOFnnSOSbp6GGuuQ1mtPKcNMhc5+WMs55q6ZWxQ1bQ+JPFaHO4ZtGlEhrRCwQ3Ao+EhmfQRI106RHuXFoPeiaHguEU1v/w/ffJCY4n+J9/m8K4gOAUxt146ef24v/Vr96Ljv3L9ON/53LvjXuZyvry5ZW2F1VEPy87rWYN1sY47Xq7R///pOOUzeb1fuG//Po3ebe8vw6Xq/AVWakr2+V0k47uz5bUrF8HoBsAT94UG46Yy97m5BdhlHlYp5B3Ptc2Iv681kbznPIANhRVEFkuaWP1FmTkuRKnPeA6Iu92zA2KG4/zQKpMtNWGkMlh4XKu+vE1kdx1tK1ZLoHQep4cEUqurbvyQafQfNf8rkAEOMDDFF2rKbPG5ukANCHU5GeqIyLIa/Vmia1aJR3CkZugx+rpAk5OFoWEELOWOZLG3YwGz0y4BSErTJCCKzw8IUPdDAreqHktVLUpY8sTdksAnBSORmtrPf8YsEbY305+liKt4l8nJTTP4w9w+ybGZwg3srbn+Z/Qa/v0tngFMbOIs1xWK/HYrU1IXovi+kXnxcEiB60h2kqc7oHXyp5nMDlnOvt4zXqf+Ie1PiHAm9GpRu4WiDreJ9OGtOVvegDNmrOuRwIAiOBs43zpLITGmb7HX8ILteIz+bRT8Gs1k7vVhSBrchdShZ6kd/WDbwOA4wH++suvLp9+npSIWKotAswGX7r7eq3SdxKeeeudty8fffjh5dVMsrkZUH03+cJNsVAcVzz0rA3Ba5HbA6HC83aUSgvgCB56Cz3WoNl51LPSBsYTwH53y3NZtFrhELwonBe4HoX1lbx2wXBbE7jZX8PLzkv7NBdocdkPAwWswQDAn8mKvOfOJ4BYH9mfeJQpW6jphPIIRQbYms+Hlq7pGMC+tVRh5v+JvNQdgKbzdcVF4QWCv3iWkGzaCBA8UF7PsD8rCmu0AZB/lGdmZjz50cNZmojm7ATfnbSo6+CAgkr0Z2BGEXlpe10cDiipoJeSFa9vBGrzpfPI58+9I7Kh586rZn/jG2tvpIXskKtJsPPC/DKAJFPc3AnPGjbo+gZwcEu9jTrwOK6sTcRMmU2xWWW4d4QuKFVguuDdorJujK0jBAcjwS4ELVXCPuTjFlTJ519BTgFVHkepdnSolnDKoEM7YE4BThVt1hiaUFjaXrpZE/qlyPQU9hz0tZzzY6w7/8rFKboCfZ+sUIBsZ+QUYNaAaClXeat5oNUd/juvvtZ/ZYrSdJ7TKnky3bMq4Oa59MXoLBEukQ70UxpzLzXaw0cBB01Lo3BzJgOv0JUc3/DVs8lVPZoNLhLWxtMorulrVdTJwzaZrhZCnmuy0nFoxIUc+ST9SsEcecMDOT7Qs9kZNr8y++zUz/LW0lqspSl10o2Ajh6VtIqlHdVDWlSEJ6x9KqKOpk1qyf8G3joREw94utxN51W+8JMjZwtCJu9cQDthDN1UZ1ZFek70V3svi7ZpSYZAo4+kagxCYXlSX6Tp0DQDgdeYd1HBdw3z+rfLz8/D4wW5+QxM4DE17qWWpKizdH2Gx5DXL94dWKon//CK7iOVH3bJuwfsXZ0bOVuGW50d7dCUx4WfRfAYtytw9doTVRKByt+vwz+wGvzQcfVka6M0wzLotBM8yaiSjg/PcK4DC6rIw4TlK1kY/k1R2H6rrwzSQNd4QLTWuxm8C5VOpiVVB/6o8dCUxxUy/myAkN7+jcpNfrWbRXslTt/d0Jc4f3XeVkROdxBQ1tAiTLTUPHF7dFfDXCsint53u5U3PO4eTQ/i1xbL6XxCVg8E43GRpOZ6u6feO8l2xTnLmb4OsvLjOUycxdrKFYg7T05F66Tr8EJ09HcZmfzN1/fjCf795b/9t/8Rx9Mf023p5uWNNzOZVfeldIh4/+2kQ7wdZ1POXf2NyEiT6Hjw7an0FtnWDkVFtj1raSHkmoOqAe6m/uE3fxd5eU22H5EPvCD580+dQh6wZPwR2fp11qq/Cu2if4f+C1v1QJuHVoLmLHBNZddeZN/QRGDeQAK2CKYMxTKjAPy6jbIJJl0bHHgIq1OhWshBynjG0MLaogl1KJjA7Ihn3mD/Vkgg0vy3OUR57m1FM+jAoeQx8ome8GjUIuTpUYE7D4TGzK28dO1aIFFGWb8WYDcVAKRKtsCCh6FdEyiA2mnN/7RRhKciVBh7TfuHk38ZuyyUGAbYBJ/B9/YKdp4YsUy865pnZ0KtHjFAivKQE+Uucm/+QSbFAN5fi/iEqnmVKORaxA2sZj0NDpWtlmM0ppkhDECGwGpFlmBm8PRe8emUlQ4A9Xod4dnWT425bA1tot6uI/5sI9vXwo+pAH/+cN7/Eobf5R6ENoVz8vdG7nqXY1r5ZqNgSN4GI7xbjCQ/bgx29S50HYy5AmECdV5IQncdfTZx6LEewfoWfvNVBmYkDeLbDcv46pvvLo8fBsBFeN9Ncv6b916/vH1Pd4gwaf69GwD80t1XkxNMIGSiTUeSZ63aXNULekLcWd9PrX6fsCk/2UXWcJvnjslgrWVJI2hl3uV8AtDqPYh3Xw6rHN8yOwBMYDLUkorxLAV+G4mJSPAB3s1+gRgUUEG9G7rRThXazgXo1vM6JVlAi2+AwSM8NoKRx27Tk9qKqsSBJrK+CPVrtIT3g6B+RPg1zC/9ADfzVi1XnpBXkISWmxIFbJfmTi4fz7DFSN05+Xv4paFQdHmAkXSFp1lTslHy3J2Xix3QH886T+2qijwoiOYuGAs/z2VJVHgag5F5lYXzL3TATOibkdv74rlx1tkTw7QFnTVocuaPGYjrotI+xOXh9dvuu9DYSRMSYVm4FC1q0TRgUvlFGXIMVK46IPRdODrZ484AaTwCIFupO+kJRqJlf6q3ww12UC+su2whXVOCXFu+yytA4Trz0GmjYo1eoBXfHf00g4Oyz4O0UiIKjcJWdFIwHY3JO6YgC+htn9ZK7+U2N2+SUhS1aZHKvDeuo/uue9b+Z3DUu8iTyqmBT517D9Pelo9aDxBPaT3kvj/59mPDUAxp8g9tTkcMCLsBBknWFjq5Yf9kZguz0XzuUujZwJt6tE01NM56XqtGpfSXPRHDKUK0M8BTZi7/5DsBytVdOrvkmSJWrmv1IMtnfSS9ymDJDhziJTy6M7+rUY5km186Y7ZKXpeMoz/qdFGAwsjvRTkTbh13uX761RnkXfOkyGjpFpPiTaXxTcvnvPJ9kcxQTvttOwJeThjiREp9vv3Kj1Omp145mv4MHEVSU9AwoNX3iCgaGoKvOGTcsXSSdLSJHLj7MqcOfpYiNRxwq/Jg6QsW6XteUsNmOLNpcK2nAKxhFFfs/9U9z0hBizWLF4XLOzih2p7yREzaLjP8/SxTKG9JS2MkwxLZ952kdk4/ZG01jqybsfhjZE06D4kAVT4C0UsbQJfWpp95HTr9b9pDWvcxI6rZRYEKgGeS9i7gDh0YTg6r1mJygfFbO9SU+mZE3eAMbByw38yZ0fZzgjAI1wEDrYo0NVnrRAbtg7whI6U3zWteD2o734hYQS1LV2pB3JGETbiZmhotOgvGVU+4auCX/y11bbilxpBnMHrIvtq2WWshmsLxF5J6+CDtSNMd4pM/Xf7xX/7H5Y9ffZbRyLcubya6+sGH0a9JO3zvnY8u9+69mYlxb6U7BPfBCjqlQzTdrTgJCMbDOZ38XTRWnZjFPZPHQtyRPX//d39Djjb8+PRZCBGzIexcyPqoDakv/MHNv1YfDqGgtK6Lo/wqKIjmWfINJrAeEGQZAOE6eDBFEZJcvVkXNeoqkFjgNiEcGGuD56Kh1CmCzfsmkClOt8DrsIPFJKu2BtRHqCzumtHJJLeuKoUqfRey59R/llY3PHc8hq1lOb1AKb2FygiGNequF7KQdkoLWdUDXtGsyCjP7OCRowxPyNM7q0mtLWfbfEiCrUJL8jpQX5usBNexwIgMeEQkvCtVDVdhVvVVYOxBLZbpd2ipWWKIjndMk3bMae0F+u60+/c5j3W2u8prCIPisOZanrX6MCzLKu+oYu6NFsCyYl2Hnwh3zOLics55pKBrtwKI8OLO4h73TGB2fj2Bc/611RpOBBpAoYm8x0fB6fWL+a/tsZZzykOol232F2+eTVWQFqC5q4gNoVPPoGDdobvjfS4+tJat8aeMBJ0QS/7QwwfpEPH48uCHr5Kn9Pnl2+8eXj7//PMUxn17efw9JR4GjCX6RtMh3kkqxHv970uvvppm6lEESV/osAL/zXsfY75Wp9vbFOZCawD57v0GesXQ8ggZm+0t7HDXy7a8iX7rhVTMs4boaLu5whk1iw6EcVdch0p2T86sUefSWc5cccUxxOy9QrCFahQv3jiGknMpD8rrW1EPOqkgpmsIOC9CihQneiCOGEENjfrFMa2wGxYvbwObFBWjY96m61CYOt88xXubjqwl3UlPyPkQbBTawCqCGW2ho9sKSaKw2ymiRoRw4KFvANfvAEvU1yhW3txOE5jLHvLcdF8Bjttu7ICOTksq6TIkt8eN5N27xg/2NJ6U3iJHU167rgnXSZzFRxUqlNeMwb7D/yO3m8ZDwbVkpnzUkCPQpBOKiFkecYeXm3HIex6ivYXuK5ektXjG2KydA4T3TW4DygG3ei/J7+wieeat3zi5qX7WQlS8U4AD0GjJRVcsfaL9j09+cMVG9y8ikWEjSbWpYmwOIsU82UGmXB0gc1gwIFaINfAIu+Vc6RnvYsCefXSMdS6xz0AyJSpXPyOavKNMRBKBdu/Rs7q80STjPbeGT9ZKXjXqh4pDh4xrk91Gx57jzKWZHAOoQG75nNfuPz8Z+Y2nvMfdA3DOURcJ3kheswN2O6a2Bj0Q7Wx2V4MlPH9pkxeF3nZc6KvpNMD6aKV92aPHqlnp5bIgmtfilFwmNtadYEZLGT8/DwjvvdIRetWvxdWGgmh9OINv+uvoWafn12c6WD203lWHziKpNShL78LQeR66jPHK4Cy4SIpKOwpVo40WvVP0cb2b3aE7ow+XpnY30Qlg8plzLwhGk+5wkTNU+WKKBY14no0xY/xxzvMubAy4on/Pq8Ngsh9QR1tUD+DfaETeU93ajh/IYnndaPqu3F59fasjrBH2GY21c4YQrjN1dtr2OQP5qDzKzctZiLe9u91vW/FRNHlfhPJQxzzE7s3Ew/YxLu/77Iz4ayobWhJV7jCek05VnJX3NVWEnuw559WCheVRqZnuS6oFo8c907X45hjVxR/1SlVnT04Pw0k/ogcny+Y4rCOgOnly0OJXZ3H+PIr4xWGyOqs5zxTxNZWUHJvk7Fput+MIIZV2pClCv//do8vXX3wVEPzp5Z8/+d3l83Rm0lr93hs3Lx9Fv37wwV8FBOsTnJzgtCK9my5MVtZIQSOKjKCTIcB5WVyDx09KT/nbOVp+VvsPv/6brDEHEJDk8otTehIDB9Y2UeNgJnxv1Y1+rCREeA5ksFdYaR7ThqT9U4E9wVGQ5R1YqOH/WTN9RhnNin3Aon0HsyP0EfeLhFwvznpcaDbPm0ARCE2d/nVXT0JDCA29kZoEOeWLSCckXEoHKrAw/bg9UoG0eWc7tIIwtda5vHMuiv2m2NuaxxoIhhYTXBWiDVKCU+QLVA98AQyey7qTZ9RJROx1Hpo89A7m7VXwTExIVo/XuzMq7UjjAleMAUbv2LaoeT7qlcO0WUfDmYwEzNBwlidtrYqyeCmkYPBI1RkvLaOhzaz9eMwWTrYNwHuKuQUveUZLzGqQLAGdd4Wwc988gSX+oK+mDdY7bx3AqxxGgs39T0hS6Bu3uDNfX1mGjO+ixIVO3cameS0UTC43/DjRNOu7AHi2h2ee9Ph5COXuuV3CLXu65pNj4wqWfPrR40dp3v1D5pl/lSlxX1z+lDDNF3/66vLtl/czApfnK7QRb+zraZH2frpDfPDRveYrvfJSxjlGCXRqXHMKR7EFIgWtznEgqiskz07Iu07KthycqVnvXw1QSBCTh9NuL22nA2H8Q0nyaJXKAJEBhg6XcK6lXelEhDQA6DjzXf2Ymfl9ThZ1Qn3NL611xLs2A603Ym0VD1lT/iB8vKmI49Wf0qmiuWQUbsGIvc3QqocQ2MWv7gcdoA0rzoG0dVXOvXmBFP40UxW9Bc8jPYO3xUhRhLd9r170kSagIQdeqH/AdF7pHviRO0esNa9NKoNNNQexxvYEXhVe0xDmLVhEhmhggOUMQ8sv5V7t9VloZKH+0FK0hnqKpQMQ/B7mwE6xUl1XUyCNkE7DzFDIPyJTnBHrRywXfJ4oOT4e2Z7B+LcG8bxpvieOXf6OsTVir1tgoNa66z1a32FpEtJHzscKZtdnfO9gcVy9Xl1nvVK0mL3XlG8ouC0G6zFYDju5yoM0OeaqGLXujJLe+TdEX1nP6JuCHrjdRDt30LZOaPTIGqy/aX+l3tUzuBeeRuspeJ5MEP2yiebh+vEByE3hcxaVJyt6alEzZXmNRui1WxnNq84wGIDr9XFQVPEEGKTIqPKobqyB/A1q8b9pS3mIBhmQqz9nqpIOtZgAACAASURBVGFHzqNNYqce3OnX/lt0aC+pMcg6ez9Al3Xguqz1ec7E6hYpQc+5T8CQgdj1oN2soXIDz+XudZCo1zvygKc0ukTUoPUcZIVi2bJG9IXe62it7eGsNZ8VpXJGxzlQMNPtoQF3C2TSzwC6/uTWOy+9Al7DGkrqpflDE6UBLS1dzp71osmPpkPm77cyNW/6/gAroJJYqh6m5fQIjk7LR4zlrR5gGNYCwEeeOL3FNSkVwzpvMfRVu5e5z2hwfFSQVl9nD/fqxRdZqHNLHi1jpsDVulYkCRPIx78VD//PZCUHInnTu0Tfh++shOyW/mBdZX1rXWSrGAnuoctxrAiDkL4Uuh72vLaVlcVUJ+e34H04QjRug7DInxntPYNjgHY5jaS5hOnTtaW1AssdzVaB9lL8O8ebP266nTOek6qTdP2PA2NPOLiqErI8LWrjKDacY58tUCdgtJUr5uJgM9wCH3HCpnYpIPhB+vJ/8/l3lz9++seA4H/McKq0SEuR76uv3rl8/MH7mRj3l5e3o2uB4JfTJ/jOSzz9pyBVlKl6kew+hmSNs8ilYrQtfedtseGb//o3/zk4JIQiKblxji3WxtaAeYr2WklZb7BCsJxQczyOUu0Z5l+Caz1N537fMc2T4hPFMvqlAnHN/VWgJm1h+XuF0QUH85IhOwoS1d/kUWFFlsvmXViE93ieSlUSyxHzCk9qUQNDLtB3zyCACWh/J4yW/7ODjMAO4zynuLnSO9b3us95Q3qIDrZhPO/2X21RTsGSvzEs5lbt90ukVSbztFfhNrcQqJFakrzdWKTJkKhA72QxO7POfPfa/N66Ni0INwn/rC8sxiH8m8dzDIp5WiiLFGhlHU9Y6QX3AIZdnPOefTcw0GdYgj8foyhrrE9YXq8LPp73GhQUZ76t+Gje1HlV7NxdUSbAfkOXsEzSWJo/LoQcQPGEJ0IOYkGTyutk+Dr3vKtOt9LCPl+FRlk0bJXzCwgB2guaKmAIsqVJdBPW7A7orggHIZB6chgHjku4vF6hiYPmabmbeqoJhwCSh08uDx/HG/zw/uWbB190UMaf/vj15atv75dheS9fCth9/dWXEqbJ2OQMy3j7XSB4fYLv3n61ebvC303biTB98iQdBip/5ilf9bLzdl+zxhfRpeRmYM02nNEhF+5mwkPXaAdhKfxFYRLUP6XCXYoCF5IoQb27vavxYftPH/BMnDWMxGOJL+t19iUhMv+lQ7N2Hou6nvqGhdowaX7e1joEsrOLQtZCq+CsStDPjgAmgZIe8nPy6JsCkQr90oMwlar8cn1c0z/KzV3xRqeZUhJ5d8fGlqUQ6MJeTc8K3dSQKsI6ipkB4Im04hnzXnYjb7NWeePeS5kCYMUwJpwl7FleyAfaxzaUUfx3+mM/a/4rWoux2t5FSZsKCN74V7QOTAA52c/p9MEjXVBYb+Tk0S+eC59F3o42RgJeMPwCKMYPz+NxAl/J5oY+2+6OcGdoHi9bAejkUgsZSzfcQUdeZr03E41h7JUPhaibkxnwkfc9Kb0PiJMpTUfg0RyUGEAoD/cVg0BNHFQ/0iaJpSe/bxcP+0M3ZFELDMi4gY15HwfyGkvse9J2Lvcl6MbJQYGGSGig/H3WjbXc0nLOuxge+RdP+fkzKUAj8Hb0UeT5tECRLMOj65fb/M5ehB0x3qWATRk39YPnja5rZx4FWllh/jVlT+1Bx4nnfguG+z53LpLQVfVs2g2Dx7cgxL1P9/Cy9Y7lHwNWVch1DU135Lzktd6Jp1ZLMs9uQpprdfzomaytcCPTSpSVDyK8HCcvKuy198eMEts3LMfdS+OYYWNYwe14ux8GsErNa5pYjdKFs5uz2fvMqirnAdAjg2osVjB23b4z72D+lYvuOQ3rUpvL0U8bmO6wUUZyzZ5KP9MRJZ6CvRm4RBFQtMK8GcN1ofl+yTfvTcjcuePw6sFGWrSLnCOLGHimO1UiEs+SitIJjd6LJxjsPdk566oPjkNmSYerQYELGjEjf4tJ5igDOJd6RZ8NcIqCqh2R17qCZlFGMraSorrU3prD7ETp1qLh/MtDmZ/5LhzBeFoyEdrj4WTM4Sf8cxwQgHBkSvstO9ukqjg6b2E83gkd1BVExh4dqIXivNT4ac7JQ7KHz61r7ygOYCzi1fJxdxQaPeu1nj7b/tyDC896LedI8fagzzOauUZWS3tU81U2cXZXGbEoep0MoR/n+M39B5fvvnx4+cO/fnL57b/+S0DwZ9GlNy6vvnL78uHH7x0QnHSIFMrdydhk00jbG9iWGHPVAcsC4ERoBDHE0+xWvF05eugOCP77v44nGHPkSwWmdVERlNtii4UIhrqSNajXuzAdBkpIYZAw0y1TYbK75xHePBUFoAo6gNx6AAYWsU2Vb8HnlO18YV45SwgwuqG1VRV71lNw7nKElIWGGSx5J8vkWP+zVL1DLu/CWwXQwmx5fYv3uoYcSAXR8QjjliqlklIvqFWbYaBnqdp/nrZNLyXXB5mSPXf0XWQEkK++U12xNiA9wcrdVXk3DaS5ZSPgeXzIfwAZAjs2M8XeMasT4h2IcDzX7TlcCXhVWFfQTgHM7e8S2p6nd4rrJmSA/06GKfPlP73H5Q2tvdsUSCEsgCYvdfRfLwkaYLH3BYQHQAhoRFJu0lt2hnHr4QTKF1auYkMriK6fK7UNAGNW+cOKF/qn1WtWrNOAWYdCBt0T2ji+wMqiBqBbxNZQKIoZ2G4BQb1RDAJ7JGN4TY+HyPs7knIjpdvflkKsR8g9Hnq30qYIKASTs0ZQP+mEtyf59/uMTX7w8NtMr/ny8m8ZlvHNt99dnmVi3M+pxH4pQue1tGrpNJtMsrmX4riX0rvwbhJT7wQM34kSqndDODi0aHiDO55zckKpUUf8UIt9AnSe+nlduteYMnWY20/bo+Xe43mkDxXfUXQNaRU4oNXxXjead8idAsRaAjv5thC+vwJMx0h1Iu1M0O/6XYyyXgD6DU0G6HY8Zu9GesXAhC4e9V57ptXz0pcmFiEqTRFK9U4NAL8gnOxBjc7If5a3LjIh/3OArXPtSQMFeW4+R3mHATTB1b2td+XotwfLW0QuNMVhAvJa09CJTNmtASYF2nmPSM86M+TfgrVFSeb9yQ3wPDU1avKNPFIw1b7P2U+jSM5DyNh0sgOsJGneSpi0OfN57rMYolplNbXLYhvtWrTp6M+FhpuuQFZO3lz7+AKnNa6tMfd9BaDyrKu4q2/trxza81LwXxMp5wPIrRtQgHa8WLoLtKBROpKvBvg0LaURF/zZPxzDcJ6zXwwgd1nl5i4ChiP/WxzI8PGAeoq1hOJY+DMIbs5x+ZARslB3/X70Avohq6RSXGUmeQUgryHsAa1Ae4mz8mYdYKxn/WYZiwDLtWCx6ROMkYoudx4IlcOa3p6e6ZTTOjOaIxRQyUKafF02KcOeDJVKQEeFtuSeu88ilFCViW19v0BTjJjI1aauGGxUkDQvX0Pf3TO2IFPJtHWjaJpGOSi/bhGklm3QYb7T/CWOqHyo+UDz2lZ2Zw1Pn2DSFa46g9vARVUPryaxc6KfWfPzZ+l3i1bwDiHixeHJGgru50rrLXqrJitNPGOI96wG4JbuwYhpDLATOeuPWFihwH/cMRm/lLcVKB07c7KdzGnkDm8spfBW9TaDmwybA66pcfScPOvddsd739GPflWWNSR+DC08fRIDtQYLfgJ+7JEcojsoz9xzu0wdtHe817VrDg92+mgNOvoCuENrdNIAF0McJnE97ZqAb+uRtm60694Bs3j50YK6gxNxG81LaxMRyXf83PoD3NtvuyljIiXE2pyC6IWdWEddft+agKwHkPa+doPIF5qiwyjPGeoKU08skek46BFYBNaoZ/c4g/zcZ45ROYFq73DC1ZlBF9gN3rNaNOMzwx7X1rBrpXlkdjEcuRwd3w4u67iD7lpz5M/5pujqt6m3+farhxmbHBD8T/98+fbBN4kQ/BwQfPfycUDwe+9nWMYHAcFvvHm5+2r0a5xQa+dLrq4or3574JemMv3V7+O0kuLYlCWRCEsVIfn7X68wrh5g1pEfsnYLOkZiiKrWsqO6ggifZUnmd5s25YnoNP9tp/NVgs7XWBvuWKKA25+to2vVcEm33sK53ptgTrE2JDnLkVwtU/dpxJfhFGtsb/3NTeKBFRoi0av7WIsEKjgZxiXwat0h0CnZjif2Owr7CqybjzW291tCsjm3PTcW/MIiDUH4oaMSei6RDV7uH0qHhw7DTIGz7kvoGO70q+MK6CjI8uJOzLSz5gmXEP/8+dInr3XlAu+TAxkR19vlu1VOPjeFeC1SIgh4UADhdVkYIGrro/wzJeryKSp9Dq13jNqIwDRywxmF6HVvQLy8Ae7As/M7nnIWNaHfc0aOS4GYp2w+hHpH87zVpGglZi3A4gDdtXPDdAUlMMA7fB0mS+VyFRghzXtTxeh+B17aWcT6MfC5T9/rmEd00bOZl6jeyZPagp6eBQQ/j5fv4aPv4w3+/nI/vYI/Uxj3b59dvtInOLnCP8fb8HIs0Zdee+3y8b13Ln/xV3+ZDhHvXF5NmKYgONbrTdXjhHPu82m8wBWoMALPySnyae9FJ0JAtvcq7ydrfh6WeiwrwZZ7uJZYrWEvcO5Y1MoYRC9NJnfC/K9iG9htdW9N/SP8AbEan6PWVv0DkDWTS3LllRavHFpuTnLF3wRj76Xu2et3vHMemScZNDKBKxye89aKy7rOvwsFUtKiRjx9xzOXNdgzg+tnBR3u8ZpfqigIqOSZtX8dVE7osN5vZ0vgZw81i5FD6e/q/bPO/d3/mj6BnwFIsqPkP2VRuZez69StGkvo3/L9v8Gi0XtSDESg8ln9n5tbe/iLIOK9dVBLt1kovwMjjjZq+NC78eIVKHXt7gkoncHkGVdZC5h1KAKZAqTt2Osd47FRVd7q9Rrg807XaLWGODLaTcE5IBd7IOfq/Z7M7vH0nvK9KlApbouKlX9b1JLfaeXUaMYUeKMAaMnvgB10R+GUfhDUwGBlJy5tzrTXLL+xBkGvkSd2hZLkfwcTtMXecqGvzpR1UhlvU3RyL9s2szqMIW+9ZNacJAXl9bKTZ3DkcgabNmJIzQGPLVZurvpkpJ6rXuwZFXl5/tPQs4DJQtFXIBqZ7X1XOU+O4BPr6Hkb+xxDvwCCA8S52I8z0bXgeAXz6aZukaHFCDPQN1hgDgTk0169B8S053yBkWK08XrdGYkCzAmVdzIk6bHs81kA+vRsCav0VcfqVVEB+tZGh+QPahHo1sqv8sd4efmh1Wg7+2JEl+oza3tFzema5DyHsRP6zlqRWadkFt2dSZNSvs7+OmHv6FCGGk8pnSlo3UK37L2pU+VbGOHP+s4P29+82IUTLXIYr9kzPVQwhDGtAyhDi1eHUIz7ODcssGzo+fQIgVB8QgScSJNTzjNvRFa5293LiKVpmtg6/5TmCsvmwV4EaPEve2B8VoaVVtFvf7M7uEZ/RRooyZ7h1bsqf1lNLDA8fNGUtPLBjN7eP+B5DEc7qjFKHi0sPEOoKgPvkiXj2n7fdhqJcdYwlJ/pykLeMqIWBRtZMG73/nqkQ0dX2fxLm0trQzvdI3lCh79wefR9OjGlRdp3X92/fPLbP1w+/d0/pj//t3F6XNIN4qX2CX7vo7+43Hv74xSiv5584JcSkdPacriwWQV5zlI38OIcQk55nSjWBrWG78E+L/zD36VPcJRzl4tYMHYF6qTqlXmczjx8GHxeNO2X7KEWds9voOZ6iMsXOoUJR+jVWs+/QhXH0VQwWuXVi3Mw2vwnfM8jksUGwM8D1vzbKeAur0BvxXWusdbF8RSMKR0sjpz1e833W26TKvp5ua3DU5+ZooWY8/n6vas8MPyhrApOqQr5bDwoa/bP8qt4HVCoB47i4PuaBakAbsKkYqPCvqG1+W97MdWN+KtKaEQF1ZhWZ3UlP6ChCtGfu62xFI9Kz9D/8YaM0YxCbuSmhLFc6hVUCBVARplkJvyYd+mOsFISgpfy9+EZInJVm9SPyRLm3Xhn98ziX0uV4y8aMHdmeTdA0KB03S8Tpu4NWz+n8AjlCMMaBcYpsp7tnxBfG4zmB/ePvctJpAYRtPJriM/9Am9yPyfLO9mpMn3eSC9tKFHXC+dJ6DnDMv9oSh6p/QrrzYvuDiOon6VH8A8BwRma8XWmxd3/7rvLp599dvn6qwcBxw8bKnz19ispjHv58s6bH19+FSZ9NznBryZh/05SFl5OuGb9sheef2h8asOy6z4BeJA2Qlsr4KLqCPNFDCpyeKZwV42AGWVo5zqRrT1osz9v0AKvfVqdQS0Y//K2jg96j4e2HNKqwJ3B8gbJh56BqUv5TlusodqVnVdQ32yeJ+EHJHgcwT26r0GRezONyljoK1j+0UCCCna8ME/OZAyUs0KSgpN2N2AgkDUYgsd5Rgoeap5ulQKwiUaXe6wFkNPyqcCTfDCCUbeQ2kIL/7Wgst5+RsUEY6U9w5tiOsvZi6bDq4gKGBde5DCYR4bgFmk6AC2eGwDhSXIDV5Qj9xIY9fWFQneSeGoGZceu1whyNos+FOxw2dVjlvMVis6vW4zGUCDgXaGL0luTbLNOGpVSdgb2xCN9TUcyKS2OiVtpG7ehCe42z612PrmITk2Eot67nUfzJYGIduaRq5l38X6TdVWUHVlVYPKSlJ585nH4RUrD6I333J3x+M1waFpT3cycFRRVaJn8KQAbPR3XQXlmbcT8aUbSNbLYKFFpYtHK9Y1mrKDNDQmoN9H3tVDM/UiNKJVU5y9i1XvuPjOwKcasoloN+zdw46BeYDJrbqtGvJH7vIKi5qVm8U5NIZc/dzS695Ax+IMMLXDkXc4UybzvKTkeXbt89dHb7RR8AakOw5SxmMyT184LnVdfHT3CC1/5fPLEnaN3ANtDmSVjZGHNdDZjDRX2hvP/nqyi+pewN71NjkwunroIfMoTL8p2QhVNDeA4y32R43J/l2YCaABD07vPnz5MsblRtSuSbqpdeb7bKa02+ptzdwBAOa+rMbj61HfgFuMjOdUF6+RCPY/zuOu4c+NHXRl2tutpvLNc4VPWzONdfkgrPRfPS61LEO2Ax+AR2guN1RGBjufE6XCKeqXKYPMaOlqnWLEx+dlC+AJpNEQuRK/Gy/5Tq6ttNGBRhCTy+3lSVeQ0O88jNhet6l1wLPr84gCV/3486TRMgCvQK3DNSKHfRFDJZzjMqWKv6mCfz3dFsEJnotzuyU8lMY2nAVqMOlrxS579gnSir/IKrdnGvNrXuoDWPjgI51PH5u62vFBHgnXOiJ3kCy1m0z+dlNT29L4hZce95E3ptKUT03cPHsUT/PXlk3/65PLJp/9y+TZF6HfuvnB59+3XLu9/GE/wB/8uf37v8sa9twKCU4DO40JkNroyYxfmQe8/ST2sxZK15j6Mrm8M3sLcJFn8n//2r6MXMGyEWdtH6PXIe0FYnOIJV+I+0ZIcCookGxM+7Ys9aI63gdPm1FgJATg3f+FaD3aXsFxNOVjCP/MMOIvmZbKiqui5sitFIyAWplE5udDimHn5myf8GuJoBWUF6q4aSHYFBfNuF9Dxu6s0KYjaWjetZl7Pq4eoxOjjrIiCUNYlj1Dy2GoVskRJpu3FugGsp3mOsDqQVQswRN+grvCL56SC/6cnU3r1zslbqiAH6CmwVPTKbUHskvIVOVD2hBww6owaMpz3r/2Qcw8j3MLoXQjAaHkNZczr4SJ/bEUrd6T7cdILY5fsWY/1hHvCUXZZB6JvnjSGrZmIfFdg0t6dBf8EnVhNFAGGKl8B2MBoCviEfTJBqcoiwFNrpRda5MdKpeAZHgHQVfgH8Nmq8wc+Wg1dv3TB3tpGUYIBEUItNdD0+zQFT+L96LZyrF6UgZ0qlViQjTAGIADjreRujvaUvGmC8oh/+P5x2qElRPMwKRGZY/77gOAvvvo2Y5V1U0kv4NuvX15/5Y3LR2//6vJ+5pm/8/699DV8KQD49uVuwHDXxMsA1GfCFe9Ti/ZqODk2RkHoTmcH0+Ua9eBVmYeqSSHCeTVM5sF+xsPY9mROeD25mx+O1gl+nkLtdRrmnwBqj+hCpkKA3QwgJPWHQdmDwic+sfytKi3na8gC7xKw3ZHLWZ9+1Olg0XCwsBqM03veqFBsJZ+yWM5o3heT7+jR+KTWMxnTTe5+CE5/bV5y/i+0civpRg21U35kmaLUfM+ZGn0p5E0wPy+4CvCsXPC0q/f86lWZgL5BwaJTNJV2V40QZb39Xj2chFCUbg3ghd+bQ13eoGblHrMJGArH4CXg25kldxqh204ZyWmeSNw5lJOa1nGMBXzlbCoPbcx5uOkYhWiwfOpnhM/kUuUj7xWR5759hCwuP1ieLw1geKSr9ZcXWmiwriJOg3yvNwz91XhOfmjOmcP2R95gxUflPfUGq/b394LN3ryrW8HRzYQinxqtbGx5ZJThFe0n3tOakwGP4C/enimoLrNr6W0dAHUsvO4XD+obSq48T/pNjWeGYZ0ERy4w2vJ7Hvw6dRi6mJszBS0RzyVzd4OMqwXy56XpbXLdgC5gc/tOug6oJwkfGjjSOpjqtsX9cNFN9Mbz6PuncIx37bhNDsA++0RT7qvElluOfkV/+EpaheHThFFb+TkPui3nz/lzI6H9PQxIHrghvwrqelFZT77EEOiwAXKuaWH2g2ase0V21b8cXeiAt9FuQ9vPAoyaY5w930okD1+tGhFfoTPvleryaF0l7DO0I/2nGVY5XGA/gZlj3B4doHOD9A/UkgEgPzV9SmcSwJqsbpJb8QWa9a62EIxcfJz73aTq46VlLNLrZEVBbVBH+YPzBg0tDwmekEaHXjtJUepi63sYopFtzkftyTUy4pulx/HkBoF51KK5laOHr8jQ6rHBh0PbjnmONekIAJaUg5u6QOgwxVutlibGvEFchGMdDr3DpG5kwqj0r2XETq4xjo/vafq8ep7uGK90jkE9nAO+jSDVPUYeAfLz0uLzOSJFZw++AJadl9xxuo0cK21OHu1/A+HFUIfP253Epkt/ZLLP78ybIlMv8AzApRORl3Nw9W9HftWZcDzp+LIyeuKquq5pjfn7w+9/uDy4n+LzP6RP8O8/vfzu9/+YEcr3L6/EUHr7w1faFeK99391efe999M3OF2YXk60tXVbeVvbo2VcdnX+OtHcICNwZ6INaKNb8f/oM+emDunv0x3il8kg9VYIXSzhfeDvKB+7ForM959pdYGfjsIZDGlcKI8VYtnFzQvLiiC15+0ZfHHeV2XrLy4IsHSovd8+rwMnqiDGMIQPwi3UbK7MiH/VteXvIvv+Q9B0mzoNeOPSKvqjqdwVPpQR944SSRGAS3FOLiaETXgUw3VTJcx67Qok5pXWW7d5j81F4qUiGZZvWMJzfM5Lk3u/YpkTADxFIdqWv/S8eV4mQFxsm9t3io/Q20CiwgpbKXgs784oEXZlubY1WWXn1rH3DVw2TGxQQqy6HyOo5HE5B+OgG0aQT5bCpHoVfgl12GNVXxX3ki+XAmOQB5XXMKLbb7/ThaSqzDgxqo0XyhtzTPj5kAKWtmHqIIb8+eSRTQnP0zFh41yA1eVJb0Y6JSWHj8Jcr0W5cx284n6A/VoAhDdP2q6/hV1ED6ETY4BaAIRrLGFu4e94JdCLYsKHCc88fPQgYZovLw8Smvl9WqQpkHv0cJ6kl9MP+O1Mr7n39tuXD+99lKrV19O/8NUwaNq3vByg3alolDIvQ3Kr07u3/aN7Lo4Vo+Zz+f2zgKgOaEg+onNUwd1cqyOwFgI7dGL9FcyiDUJQgDYLX1g0z2zx0sl117c3Z16F7Z4LAJDowvnz3qO5apScp1tSSGJ9K5qbh2Kwrh6TCJIVbDCaeFYm4Nd+rJyRd/HiuMzTtq5GJn6f0mFE9+/hKw4rRq+cTIBc5XArkSldkZV+9rrXFT+M6g4/MzR4yPAoGVJXi7PbWc72jfGQgpMBYWtmBM1YbUP6rabP7WRESlOxBUbL2puF22vjEXevCyniIQzMG8zT0JhKZQ1VPOOw3zrA37s7CYp8PR6EiqL+s7zffiZfu2b4rvNJllFDWM2FPSz/sr8pWJ5XjMBxZTXiW/E/eeAuGmkISGheXIXx1g5V8WECwsYyY3PKZB/ZPqpLa0kPjFIIPL0dUHNosZ1rvPd4DhEsgFLnoVvDC/WGF8aHNORW42VedsXIe3qnX9YTHAOuIeCcTL0rc1QAfbzKaxm2/D8DdXyireJMkSJAjq46vtEUuWXNvO1ERKMvAPo1HYljgNefzg7NNad8aSbtnrTAXOXGs9SMmM6m/2hvoPpDtGPOjDEYGgk9PFvR3dI8ptustNE3fEcvNp88e9PuroWoeBtAy2kwjIWj0ey2VNBFavX93UvOMr9Mt7sWCDq3pvKUTxcx9D9ysFVMdRiNLwCfrrggmrd/4PvqzZtun1HLMJdSN32Aft2lb9P1q7+p7pMGdnqMy1mvp5lM5nDY0eDm3vXtpGz429M4fzZGm262zAPSLKu1HOuY07vPN6pLKkq0N1uv7PbxJ6ea0heOvimSdrAP2M4r6E63pdCC9DGGyeRapzDmoXSjvuS6L01fLPr5C4BrSzbF3O7cd8rwNZqcEbwkfWcpZvghCeTOmjPrFBD2SgpmTZo8WAdtrBq3hzSnXw+jBh9nEt5iAHnj5NvgNMdNDYbTLrVbpKvVFVWPknBe5b4B1gHpLTy/OcbVZGD+NayjnxvobkqhvGd0Xf3s7ulKNAsz0suwjeLMdYiop/e8c84sakkjBNhsdNC0qZzZD4m4PrifNqT/9kVA8CeXP/zhDymU++LySvToO0mH+ODee5d330l3iA8+vLz5ZpxNKUg32E2Kz3rcr/6iqUQ6nh29VpE1KVnsWE1SNZQ7///+7tc/y20qgq/wHKhoqDMfYLR1w612XBHD8Xsw4AAAIABJREFU3N4DMasyx6Cs7bmg2/dTXgihfATegKYvjLGnZnbpHcnpomuxGemAkEZ4PHEVqL5SggCqrEW4XR7PlN4MjoHfJax7nUsauPHqFnmUNl1E/ozGcFoPyt8JhjFCwRssWXBlkUspcHkvdNTJPCkVINQKIINIKnS7qZ5Rr7/cPDC6iXzLp+OJPXyY7wIJrFlJ/gryhPQ2waidJFj79o65D9F3gAgPqrdUj+XkeKPOWVeAHc/hUilooYEWnuc2fM87ydClCg2kVguxAEucx1PV86QEFzJtvjfB60pH41NMRm6fwreea+5sxTG9uN1NhWfew/NLFdRDtmKYgrNDi/Uwl+dLEWPQer/nj5KTyXJ1D7wjtfKtRSiLZ0HIUZ72UTIAooMqowBuPX2AIj/TbeIImB5m3iUN4Wlo8mGadwPB3z/4stNsPssYxy8+//byIIAVHd5+8dV0h3jzci9dIf4iLVzevvd+QPAr6WGYXOFM6buRjgg2ApRRAk9TaNeuFrwZtfahjQkoKRJtY5R8tKbetFKdt2TKoBBSSL5nRNENVCqoLOhgURO+2Vmbe/BcUZUtjN5+K3UYHO5hbHyiIz36eQnKCoe2KBV8WNo+mWIFde4LkXgP75tHj7cRa1NmRBpY+piNTqnjaUbUCju35opKNCyFgOe33mA0fyApQGodQ4X1PMkbv6F4qRgaIZ6iXH9nXZrAJk+PcQigUtjtZsCz6SEAdfgA4Dw0X6Mfmdhm9naLQhQRy9pM+qrnrO8CEFYXIKLd4RkEvNSHtk1irFR1DtzUkJkh4nmHzMG3Gmq2yZtUbjue3vJIjUqDFvZ8sqNtoeqNIRtCJ0Bunv8sckN6zS9RmYohY70ZBRwYojscCQvzCmkX5HZ/gPqcFni8n886nuL38uGAQlu0XXkR4Iinj8flaVJf5EwyXDoO2H7yX32JVef7fYHLMUoqhwyyKQ2gdd4AtEN/5AxyJi34BRBMhKtyK7e63BLSztQzkCJ5ledIFi2vHRokW/BI5U6F8dDQrN2BgZxjQYs91vSbcfTEs6rCV1QlrUILO4ZnhzKQryBZZSTWcR85N4XdRSeOM+tjgHpU1tHUQ/1z/bVLAX6B+/yA0XKn5lPA4OG3RhlFXQZ22jmh4MPSGCDkt/ttgk6jY83zJ0s6knmytwMcyru8TL56agTGmaXjpj2Q8UL3Z4JbVXZptkkwdQ7os3vDaGZ75b0m591r9veETrruHeIQFdKtwHlnPa1BAUDy4Pavp8NN102FIWdIPagHOHagi/O1P600853bjWroFa14WhcavXaX+tN0IDxYOUnGzZFVI7Djpt2L+/bRGRc9yMpDf5yjZoWZaHDYYSmdoiXe7c+cfEXl+S6vOgcH2gr9pdC33n9yqnxDzgGKhvFMTjS5ocQ4mVfdXlA/B4V/Wh/QyYBzaqCBm509EEO1un5n2BHJ7vUYbq3HyVdvhY5a3EbmUfBkTA2hvdu51G6JbLi55OTijBXSjU2aFigFZH+p/m/BKoP4mgZaWDesuKEX3r+uDE2JcNYF8ycRh2GZF7dAtyI4n3GW3XPoJ1HXB3rxf/ZVUiH+9fKHP/3u8n2cUDcTGXnvzZcvH7333uWd9/7d5a13377ce/3ddI24G4eR4mN3l2c0ba/c1fSVdTyqgG6JDC5u9rBfo23n8l//7jdxNELNy4l0yV1MEnEVoRFENqnf6W7M5QGVXuDsMKVDgqLyg4Kb3n+t2l3WLB+whbVWeSOUGAE6EEwIeDfSdXBrB4NBntYDtfwYi24FJOGdl9eIqtdxf7bFTZGbF6EpAflOQWGFX+eo1MBCWPWKAbNte+Rw8gv1Dy6+rYgIYUy7cEitIMTgTYRIFz9QUcBpY6XXSuuCyNtAKEzZClOMRQ6pAlYosEKTgpaCccdHMaXdipAGhQLAFfStN+WmxQH7e6e745FCvJxR1GhzhglX93QKK+y7ie/1ni736ThJKo2dtyN6xuNQcL+Q4S8Srac8IKeXYW2trE1QoRa3c8758koAlZ16BUg3J+941Jq/tOrZAsAoEjlSjBKOid5VrW35nGkZ5z2YssLH+czLPqgur7kQI+8Riz1hH0ZLBLRbqiO0TIhufaeaOVd2gHjTEjz/GD5ldGQyb73eyhjm++8fXr5PN4jvvvv68s0331y+zOjkr5Kz9DAFRuDo7RsvX15/+dX0CE7S/nvvXN7PNJuX09NQbtut/EtwN0c0guZppkK1BVMBwIykwtg8y5qBsaZk7PYK0NbKRxUy2kVblNoxVMlwnqLStOIMXuzzzJI1T9MEF0PH50xvY6yoRF9EUgsheazzQNamoSzIxvZ+Rb85i/Br8yzRvnxfS2lE5MoG7t+ViDTkezoPMLCbZEZRO/t8p4NbGA/VfpMbDE/eL/cvvwsxNm1C8SsZsKbzePTJKeBzRt6Dbg4OmuI5cmrGtR7aOdV4muQRNixN+ArB5rtATcFFJ02FQjLlrTalf6vnZsgttLd0JsuF13gRN+Z20qcdCRgjlHD58RqmnnwBMFaQ48uTTwVyjHreJmI0n3zmzkoX+fuJjFTJ1ODZ+QK+nbBUr5wiwUQtHsnXn6z7WU/mKmuFmdOT5Ebze/HViW5dC099p6lDx0OEPgc+ljO49o5yNckPYfSlx7QYJ3T8NPl8lV1kdWWpu2b0MRTX9B+g//Fq+AP0lTVT5m1TRx2cM2gYlsyMxv85CrftvKqLddjIHpomlNMQFTtet3r2Gi3wrgOK2m7N8Y++1rlkEaLyWBme7Lh6+VZZby3S/dbLeKB6/YjnNOg0r/Pdyi0yozRLxDEUFPme+g0gUti6hR/5CADgv00LmMNhBlXkZgC01C5yuOstOOEdJmfze23tjnOlEQfytvmq824+Ddh7UZpG8+XD5y/ojgCI6Sl9ZDpuk/4InBOrwGf4lLe2bdHIAF5nRmXHGidPlxezaVXOQ3SSbsg75EgXaCo6E9LHCxwV+DyyWOSx4fmS6GgJneXsZqgYSJTPxVmwYmBevRggyanVSvFG0gZ29u7CXpf+91wrzfBz22NVJnn2PNLTVAr/GKzP28+7uc5ZAKfaHEJ7TgtMTfJr1HAGL8z8Y1I4KmPdP0O0shP/4u8ZE+h8Rb8H7CIzxVjZ1i/T2QoJSA9nUhQ2PixPXWl6Z1MMwDUsmlW9T0cw1OauATydV4vKnV3+Z9DEPiMqsOl0MxyHATb62COtlS5cRL16ljp2ljDakUWVvDV6hiVq5mElZ9e0nKXg0ANt20p2OffmRE+mMaZbd9AIOMh/+mp3F3O8NQrUO+l/GnGTLqMl6bfxBH/52eeXT9Mi7ZPf/2tkS8aK3H58eSst0T5MTvC9dz9u8flbKUR/KTnBt/RmB8o9/xcH7drMcpBJmXvSntgztru3yrnx6wv/5Te/jmxflb3NYUqXvtlAQMGzFkywOAjS5Y3OsmiBSKsxF9b7KZvvBK4CGgLjGlqcSEeYT0zw6CFX1S5BvNxRjLOfqaClNPORtvZwXk6rJgpeW7oGZXCrgGqbKVjOHzQWb0FbiXQucAR3kzCpUFm4ZdXLIYhrL1JEh3l/uX6ehav73iu604GELoRQs05ew+yOMyNC7JehEu7ErgnJejkI2hGLfNUR8rxEswLX/mbhJOFO+TYmqmytRgDWl1llao9ef7wQJz2kYYurl28k1/zJprnwxFpvPav5PkXsOc4Ns9TytSY5mGN6az026kJRBS3ekYy2AvLclwjASe7vaMQo2DJL+34pbONfOV5OZohf8tBEQUbUtbKzs30wf3MWuMJ2xOvBfL3e7MbvvP+IuipCTMxr07SXpao0faI0Yr1aWJ38RCvLeuS/U9qAeDtzmDJXz4RcbuH4KTwg58mjp5fvvjHK8fN4g+9fPg8I/uzbP12ePqLJcj8xEF99I0n7Ycy30ybtnXc/uLxx9/Xm4N7KSE05YfhEH0v9cAHhtcRbGG18Nsu8PTspiJzIM0UDwDI6dULSgeSOEx7AcTxT9epl1GiNshByhw7UY17Iv6IXVAB8BCVoX4TGnxn0ITSeZ11bGflcgUZBFUYYSKvRmnOQP8XtCczRL0XJLbpat4rULpxuCtIN9O5Nv2IeQvdzwG6tdSktrrksu/BZC20qeCnCfJ97tWCzga1+ZlXs64tdz4cWa517OvlQAKV9UnNErCVURxZQxlIr6oHOyR4w3/QmgOG6Pi8k1PO8VlHj3WM4Slda4eJGx+M7xineEDLs5LB6Fv0H+ORF3iTI8iNwLCpR+XjUC7EnDQd99JrsHX8YNDN5Vy+RZxTshn44Xfr3slBlavNgo+zn8djkORMKr44DRa89B7RdOZC1Q7zODG25Z5zeIw8N6fpdxeheKDXnMM8ZI4rntwaFgksOjhaRUbiigeynGQO8SKVnNKO+QZEraVzwKP2N8ZufqH2yL2usAwQPi+JIjwAgpldqFvJU8vo2F5HDAyhZYdyGDqxnaj3DclOj9N1kZTZQkH09B0573Pidxju5zvUS2rWwKq+YNVRYGSAbhwx+E32cDmxkjk5Byzy8PV9eRJYmWWkpaDD/v6FMAOLIK2CzNSTuhZEgfBzvKo9lUwYAyHyf7C8AnHHaTgpkfJ0vk4wdlpBf1kBDM8iA/KpzZfrVP7OVjnbzWX/vkJLca85PL+qbkeWV8bkLOc/S8dokI+dPbSgeqzHIgA5PMSIthWyboVYIPLoseCRjZiTOs0ju5PHGu131Nv3UQmdgZqCZPDBa+nbkp106k3qpK5fdwc0Yw8YbDwQLvRfM6yrjXEQgI3vAmJu8UKldKE0U+ZUYyvvtKJRahX4QTTurOhQGQq8Za9WjIjhXb031yAz7SQpnTcuSdyIHMdwCzHAvfYLBC96LB9ydex8QRmKb/NhjmtFD1ElpKa7iIfeZ0AmDAtXUmeXg/R5d49G8I3rsz/MZ0Nr0S9PR8J6UsVIlT2g863QhKcah5ezKUxhy4LT7y9+bb00OMIKLYyJHTdXjNfSduoPy+6yl3WmuOdvupSkseWDSOntGSOXQLh5nxC9vPh3DU2x+/7sHly+/+Pry6T//LjnBn7TL0J3XXry8+9a9ywcfv5+JrL9KKsQbl9feejtpEi+18UBbxBVR4wX4IPIhjly6tI7MGkqLJBOeXv/c3hjD/+U//aZI9UeWF0VKmPQ2CicrdGYTz0vQIi+6YEjmF0hYa+14Riaa6+cYbm1rsQG9YhifM6P+eIeuhXAe3O4MEs3rYu+5dE1VWFVs6NRD5eLwWB4AgbkrdGxsxFmV2pxFl4OqKNPe7AnDTekWePIGVp/Ow90qch4tnzihFpTZgARBoPNDgR0lUiwcTAxMzTvumeuhaUUHsnmmTSx2UoBRdiN8S1wbV+3zPYt6oI43iecEcOsKfMI7WPjzEkuNWHuc7aHgPv/tyM+DBft3x6BiF4HM3Mt/15N0/RCt94SC+rAZI935AczFR/V8LAez+aruxjmdvZbJhcLJiirsebKuqSJoYfPJw8cJaVQhtA8r5URB7i7tomDR6ThTdHT22Huz2168MzzCV4sx6y4dDNY3LEhQuQE0Uer0v0UjyvylA5+yn/VVfJjit6cPdYj4IW1bvrncv59JNn/60+Xzr79Kx4hUwieMdysT415JDvCHGZf8XsI178ZSbXeIeFZUR8t3I9BUCMt5dU+d6Ff6nNdzBhtwKlIiXBRCijHxvH9f8VlHcLKs8c45v7bVS9U/z6ZCzIFrgnGgUJHd3gOYhVIiuNq5RHcTAuz0GV5aBVpBe5VSu88aHHhiXtWG7Os1OQZmxriOZ2Y2G/drxr1doRFg6do9whtaRAIQAEQjl97fxMmeqTXRLHX3sm4M69BCfuSOmpd5VVYDZ9fCFikSiFGayULHeisriEDTA7jtW9qcRcW2xfpV+si9ionR1tQS8kVoc+knDN2hXDw+gG2VUiQo4RVxKSqWp2sv5+HuYxRcRey/JeFDowzQhmZRLeVdg2jex3reLTDPIxef/pjuEwygE61i2ABJ87wCLemhfjViLLf7mbGztAA/G/jagAjvWxeZFij37EZnjqUN+cmZroW8yWcYIe3kcJVN5x57Z9xOmyK4O55CBw9bJNfvknnOwPlM7vUs8C+PeIE/w3ZGWMGrcGfW1hB6w+YzvNQALMfS57bfBY4Wxdz7yUFvWIV4IxL98AyDppPVuVNsvnsA0tFe9dEADsOy0cOGvwnB/ezaCq7ypAVleQgva+8TKPEMj13HnjpFvL45zeQU44HzgDG7wSjPcs+igTXSS/8TnXvmoeXSjN/lnfLapc30zmeoIOyfI0f0wG47L4xDr+Dp/Kt7S9+pFiGRoXUTyJdPHvQkpEjF6Qwi9QFt5/da0bUQ7yqnhwRHhz1b+b/SJkQGF63dnc4AqY6fZVJD0hmKDLQNWX7O4COPdHTx3KaC1UkyiL1Jj87QI8irySFpN+2pXFA6g6+e4lv04/ACEtVXWKHUHV7gHho+mYfYCvsj+3Akzpzs6Ph09z491f/1/vq6OWwqtHZXQlrVOCVzaYJawbmr46Ch792v8+gZ4YGlhFjITeDcXWuVWgxEpulehLyB+qWooI/23G5tTwo8W2Q4nvslZajRjp5819M1V/laK5p2p+SCXZNfymJ1b/Cj6dzr5L8BSVGJ6LfKtvFqh4igU+kqdmNdJzfZgsqL5cP8I4KDdvQrr2eeXPkpE1ofXh58G4dTJsb97rf/cvmXf/3nZCU8St3NreQCv3X5+FeJtv7Fry5vvfX+5bXXXr28HBBMRtIZ7VZRY/0UxpNdnKF5Z9NiyHI4KVuqv6yAMmv4h9/8fc5mrVg69rdFDRX57cV3K+EGs8evCdWdG12L2vMnQFzK2kr17kac/kE4flYX9XIwj7hbaLCfOUCnXhAPAujCPDwMVYwWmk/yrrQnaAcnVlnXnsEYNtRclQEYOV7tA4vtas2PKduqSn5qPv5E1WabZM+y6tpSLf5TngGILupsbd6x5vddT0MCwB2BcEBZPqW/pj1dQ3KEo9caBdiCrWL4buh4mSZIeJraHitCDBis1xbgaYEByy7DOuw13P5M5TVFUaYv3B9Yye9NPlOF2xBZw9rzuBRUFzwQksura8u07mde04YC8+N6KUoYBMLurYaMe4qb+0Vhc0ondKLFTwNfztOghlBVRV3XwbbcbhumkL+ZtcvtA6DqXcvvn6Af3iKeknz3Oi2nBlRDuQOwBN3zF/Ufdc7z8s+yGzO2QXoL2wjequ4J49LhmLjdBWpYTbmv/RbFgOEJztA5YSP012IHSjZjkxOeefxIiOZ+QHDGJScd4rOv/u3ydfoE/5Bxyk7hlTuvXV57+WaY9OP0MXw/lasfBgS/ES8Gz2vC0QYZlAaAG8UfPM3uOfRGsNV9MkHT8DHfVNol1ZCJMqyHr9LjzzTduh6K0x94BZIz9UKMMEDtxeZ0ztDa9gdumzO8A6kw6OjM3v/MAf/rreFFd1TX4CJCxqo2lxdXdS35ne4UAZhSJkJ6rWwvgAJKcpZP6p46WkHKSgE8b8/dPMMaebU24cqoDsfQsaCKZNBReX9AsmIFTxbjEky5N5Po4jlr30zgyfd5NAjoyqkNlfkJD8gh9ecWwZkMx0N/9aLO4F7p13LYeRcKxXK25AsPoPVIIWk3Fl7RA3Knp61zfU5rmhE5R365iXZ5YWg57+b57T4rV/Jv+1t2eleewFuc87tJQddLnjW0y1W+xQsrFaBfP9ELgp8HnBIeJ2c/lOUB9jUkj9a2NEC0PVvRgeNlHFNiDCTpKLmn8LMonFqFyvDwvLw8+6LQp+MnO3sxOScRnxoSed1aQGbNec2TRB0a5emUxzLfvF41sCIHE/buc/sYfAIMJ5TPWGwFfdrx9xLIqLVl84Uq4wYt9KXmaUYggM6OVstLjgN80jae+RZZUcMiMhJ/U76mzV2jguUBPwcw3KsOCak6LwgLLcurrZxsdfkikuT+0vKAJ2kq+SLXdr5zW0ob08DReUaL3jgPGO3juwFEMl/LTRn88YLaR7a5tLh5d3teTZM434J1zrlGglWGiqIWBLvTyk+MWUXUOom2ZCPfQ1eGmzTilM/VrGYsWU1Bm9zWxT3x6i2TFEVjGNJABXvOcJTcRSeUNSWg1LC7RNfuh55kPHX5M6ivfe9tqkW14WEtFAuGfBK9Z01N82l6gZQ/Xtj8KrQkVaPTbAsMGcwzzri2f/wpHXvI/tYoAXhZzEnHmvFGpMl3GBJpmzqt/vJuBXWNQlhlU9CAXg9xzvUNL33MM66G1GmbtsI0awF6Z+A9ze9uhQ7IR9RCJslh1TFixfpk4Qyztm/Ei3CM52f/vNwtJm8+61IIaiByeDBoyqeT9dqm3Wh9g2jxHFYtlq4MGn3XYLCXyh26ZMD5hfAlXi84Rav0ZQ35RRGqC+hdzoZ6s0NtKfSUDtW0Sg99/gMkP4OCYVBnjDPtC8v/6AIFrFsR5xN9SEZL4Vgnh+95gjON9evPvsm0uH+6fPK7T9OZKTr5pRcvH37wZoZlfHh556MMynj7/RTFvXp5NekyP+UM9aB2fzOAjvFeWZ50HsZrdetJw2RoWnX2ic5e+M1//OsaPLXqGwa3Md6n5ZktV7fSoBsuTKpZOgHRXMOCMoK9srAKyZ/n6czLAy5LtHVDTJBqdYbcro3NN5t0TELpv/AkCieH37GEzhMDJ+/Mga4Rux9aN6YkfOseqqBrE+6GSWt79r8U+HJR5xa/NpsfVljfQf+7JbcJIwTIyTm6E89ZPXVzZ7jCGZ7NrcE7eaaq/KytDE5pNM93IcP2cz0CX8V/ccRRrs1FzHeeIvz8qw3NtQ3K1Zoucwk7NOQsxwynLMWjzcetvhe8kEO9+ELc7tF3rfGEB64W7DzEm1I339h6sRZ4EIjOr4aL6xKypHSXmnFXMRYh6bTzXHtsUYSQZA2a+Q9eyHnY+x3CM3f7NAUVNi9cI2RS3sz/f6bvMOYD3AP4ZK/3aj3LuoXSeIuqMPJ0ghOQyBkAvBLiXfFNAIXnOd+90fAHY+hYsFVgemQe7ejvVsnoq8eumynoBkZ5YvSplLf8IEz5OCkMjx+kRdo3KYz79lHao31++ebL+5cfKO+s61YMlTdeefPy3q/uXd5+8720Sfvw8spraeSdn9+JN7fhd31scxntOhEPxPOkRPT1jjkHajCHq20eagxPSsd6eFOkEPGItrjGQAlirqB21ni/mHUXAwhpOcAjfK7gwnkbO94RqISFYmR0/3ieqRl0zpkCd8HOWWEeQOCARysawhPmvGNAF7BWT/wBNrcDXjqqkgHMWArAJRQL9BuW57UgYKMYpEqQBfiyubl5Zs6oKRvN84SmKnB6x8LFjyPUbmjndACANk34Ck+JeLaNU9JEOqKzQoqi/v+butNuO6/kSMyHRUwECXACixRVolvL/v+f7NWSW2XZ3Xb3P7CXuloq1cgZnDGD5Xgi9oEEFAvAvee+7x5yZ0ZGDrvwoE4ApqVFcb1gw48NlLQ47DiHbk98GdDenFpnL7rnaQ7ZbcYDuEtXlYa7Da3gYYCqCp2x9nP5iJuK/sIIuoRB/r+UgBb6jqEp4AYemN0Cd3oD0MdarZ3W0s8AwDmmr1oWHdnezU6Zl9zdnv8B3l6vDFpl3C108pQiMbqBYx6nT8s7L4QNruEi48rgnzZlhyqn51LYpsCtUdLdqDiSw9gIpeKkzML6eje7UC0wHdJC4Kzn88hD3J6mq7ye5zWLMXuJPRdB6IefObeQBrnUUzvP0iuROBTDnFZv2iFlrroJ3NTNoONPEWDAYC/aweAy2OYLfEd2bkpZaTg48y6+mjOBQLhGnnqjVO9vlnq0s1Ynq8QqpolsAyZu/hNStZuzc72ohnw4gy3w3Bhg9obkLf9ZG8zr+t5bQ7jPU/LvpqrJt5fDG1CT8WjLVh9LtXsLI6VXcQDp+OirnOGCNmAw9ovct9YkT/L351oB0vDtsAGQrjnja8l/lw63iwzy4VsJLRf46tkbvWzcuWXyxvOkNnFG2Lx89ilA3Sun2Y2ba71YImU62q9eOX7G2kKx/G6HaaDTqUn0rEX1agvc8pfD25vXIkM6DvVq6vz3/PKo7y3niUhxJtioEkjsDj09wN186ex7U90y1RZvceiBR605YwPsV4uyMm+sMfl4LeddTcDt3nQ3cNquSs5PNplNbv1L5sRmK2i/FmRil415iOf8WW+OzkE0jKyxzY0K3rmVXtpS906snYoDdM2QegGi6VLPwm4eO6xw019rt/P9pocUiA8w06n7NybZw4eF2gY0z9Kzv/bNptaLqRZqRtPrscnsUq9+x1brJOGc1xHI+eSEODcFd6A+gjJ7KJ2k75M3zhEZqB8e238r1h4ewSxrD3rtUlPQXbjCcWCj0yLvSa5N/jo9+f/8aUDwby+f/umPLUB/841b6b9///Lxxx+lMO7j9Ah+7/JWLqjCjN8CgjMH5MnN6NpiGNiGvGTRao9Evp2r6t113SlaYf//r7/LtckGUsARLzfC35AiUGArugkMK4XCQk9567XYIoq2EHEbSr/aEGEzD5wEYCODecYbp4wLqKce48ut1ZdeoDUmdXXHiDU0MFazRU0VCah9R6wV6YDsqwXE6O7wrYl+WMYsZluT1bh7BOEfg3C96W7ibsxjpJt7VRlhPGCkkytbQGAzV6CkH20jS5hlG5+fvd5M0lASQ2ahc0DMRGunSWuXpBtzbTfSNTq3oAkdNHf1gDmAaOkfm8MKtnZAutpRAJRclUo98XnSU0gDyjViFYQxy2XvLTMdc8J51GU9/YZqlpvZVWcg+mfWh4/A8CxSM+ajVbwO/HKFa2qzZtp87UY4PSzdHQ8ATsaaIlFmb7Owo+NTNl5FO2XMfDbjrqtkzmUFB779H+9u3RIcP+PyHesHfHAWOB8daBWXdfZ76RHkEhDB5o8tWVEWeVcsIddxOW0//hSwmwYYO4TGAAAgAElEQVTejx79mH6F31wexXh9Lh1CYVyYkF8EVCpGuxev9MGD9y6/+vCvL++991G81DtJ2r+Tax3j2MSYGWOLfTP3Z48T7gxj0dDWpDZKCsMXRVE77ZnzsNupRYidxy5Xs0DOhzJerNIJ+1/Dm3N+MKy1968AZFm/rGcbCViH2j1ShPU8IdH0MG6rKQC2t5zZKwoWWLAflMtfck20ved8cN7kw6/gFAhZKB9QcHbk0c65XGoVEBxbe+duozUv4kTQ1+N5VyjaedIV6V3c4qMY34ZBewAiSa5LzjvbdQBTJDWkDjy59DljJ7/2fGk+5IjS0wsXcqkcHND6mqtX29LKSR1IrA4y3zIf2EyRlMNaeUc+3eIpIuldhyXGgCqm9KxGUdq3VJg7bNmrwiLjtI5YsgHotoZsmM56O6eTVRNp8VANiXMw2dXT2YK0+Mb54VwyPD0ri1qV+D0Flg0RxqD+rFczMEFPABBZv3bhMCM67/TrNudeVQ8LNuTg3CInRFgAPESyYsoAiQCsZvSrX3AmOQBsgLnUQeaIS+mgYzFgnI7paDLQ1JxW0g8Mdt70Y8OYXZGuV8fwylny6sNwnj1o31gwq55CRXOtwCJH7XTR1BhgJE9EyNDTcrmtU8ZQfXOAg7VoW0JYgVbrn5NiRsiq9/pkAOgWdp8uHrNWu1TQb57YKUiSvhIhmd6hn5wRNx1irmgxxZ7tO4/lu2nOohVSD45t8z2saM88nb5OFO3tfxwOt0uuxWH+x1ktqWR6OWvYMPJW5tQZdXanixvx5Hjk+656Xj2NmS/NRseWGoOsqxzgVzUEjTaMrRaR2dum0dp6Lu9tm6xqP8dqurpOb0kjW60QHwhd28KyrXXkVsSEIILdmoZZo1RvpDnzQuCNlpW518d4NqJSwy6LzKTWiZ6ATxQAcxbae71Ok/kTFJhD0b014ICPxd9VwbVK1S32jX2uXul47PvR4Gx05zdHiGJrbUrkrNerz+MemZcjJx2NPt5FKtGJQBxnOmvefsPW3dqRn2pIRAKQTkfNNsnF702GRKyFtUUbs42ODHDuXCNLjpSUlCv7sucOMyDnZsMbrz+E48uyywNddTZOp4obiD86qtFV5BzSAKaJ406me/6Bf0Mld3RlrfTBL56ZPbfoR8dZR3jpaWyjaOsXnz28/O43v7n8/k+fNjr6VtIh3ntwP7fFfXj5KCD4/oP3L2/fv1+nyFydo5txxm6zW3mmwsqlwgw7tZAbnmvagOLj2aPihP/y97+O/TzGIz+s8rab3bi5TV4CNgXfdi5t47NwjitLLSRlXEPJ8y3rSK4Yn4Ecm16gdtii5la1xcYBuN0xxocytj9Lhq+X1vDPqTotO+CR62f5uj6++aeQc5mJ/FTPazaIkWz7GEKttUjp/71vzZ8PWUbAbX6+5AIC6LDsNLGRAiAZvrmRNnptuV7R/Tl0vCSL7qgbwVPFSU2/sOULjb5iHatsXCSA7STMY9GWh1h4V4Wk0rYFMw47VtK6qwbvuPc54toD16/lPzKdfWjRDiBjtnR2Dydhg8x3mJo+xQgddgGYUoVLUUjiX3Upj9ePCF0eI92+i/manCbGUSUyoHYOnQgAHfHYdZxVJBLvVz1eUBRP21XQgPYAxpQYFr/hCe8vAzjgYr+ay2hPT3pHb8nB5rfEwK1ET0ymsjnrN6PbiEYNERC86ySrrxgG6AXbQ8qainHAuIPRQ8IIOgfPkpSfzhA//JB9fXp5lLzgb3/64fLH3//58vDbpEM8/aGfvxEF/vabb14+ev/B5ePcaf7g/Y/OneZRCIBwDnCLJKS+ZK2e5Spm+7oQ2kLrLRni7TOO5Uwo6F2hzAg5E21DaLZljZZrywF7XJmjtA9wKnJjENmhpTc111e4rsYh+9ezuV+OeotcfBZTQzn7zUmiCI0mP9OK8f57S9foyKtnAH46N4R5lX9FH7gR6CqeGOAyZUfJVth1ypjDITIknOXcFEimWqrXDee2qGsKUEFM1mFOEWZDukDk1XSvDnLWkHPdLgCV2xkNk2xVd5n/Gb924iAz8EVnvD7ByADdCFbwVRL2OPD5fMBf+wo3p9s6DHQMvk0LtVgor8XsApKYRLLed3QfDMm/5pB0Meu4DbDUeB1QuAhcmDbngKzlX73+umF/bG80YVtcunGMnBeiFxhj16UJ9PbBFtlwqJwJej06tHLklI0df3VZTHQNsGXw63dugbwfYFh7I2eZOgVga9yADPMKgXLdoyfSy2RelJ23DxwEur4LMAevjqpKbu87qQw1uIXR1S9dX2vpx5o2lPlWaK/OqzNObfSDjeL1JsYWu05HSofwnhthg18ktwRYuHKivf76jKtgeP+a/BeIsxlad4VnNnwOSW+rRNNkTiUglkJ180ZufdPpRdeE7gRbFIMceW6nB+ks/fpkBii7ZT/arxxYUBAL+GGnBxibfh0Hrt0m2FeETr7eanptwvo1KQL06Wxc1Vjk90aAX6BF9c6cfCH6hORPytjzkEWVAACBG+EK2gLg49D487Rx7ErkwfpIz6FdZLgpd/ZHtKr6fLLQ4E+dVmNafnU7Ljl3WlfRdzkberRLC3uj1/I6axsrtr3nR1jd5Rf1AzKyrK/iGxiizqY++nVgpuTXPcrZFbWavW73jcPOlUjyrJ4VLcLs95jTKgNnTe2Bc9aID0NoVWeLnIF1RKBT+qDKQG8+jGyVfWxUXTHxWjT2RktdWYRTrEaJRrhj+qDOx2HMq5tgKZC0IBHGsMaGtx7O9aF7Xjig5MnecYLzEQ4f5yAyUjxgbsWdZIbN0PUKA0zPkIUBYGe8Z/UwxV5YMrCyNKa2X7NL/d/W7GfNDk5qtfXc5V/Gvtz+pgu5W6JruFUmf84dkkx0F2Cl993W+H3akH6VPsG/DQj+3R//kLE+u7yZqOqDj95PB6ZclpE2pO+mDelb998qu+6JLke5SdexnU0HFXGdK0eGpPmSMbiEvpMy1xgOXfJf/9M/Nj2SAWyu13BomYAZFl7SFEjbJ9mzQ423YtuneXJl2yAkhjtCWmDHW1qrrOaUONAW0XPrgYyxWMXqGVTDsRFYBqigePR7zYUBF8T4IaAOGzAcWE7EeMrWsiaZQ9k9nuzCK+3lCXguK7p5NGNjdp2uUKqiiwEpYS0swt7rSPUdbQe2fy2XljI2nrGWusY/jdJbdTnlad7kK+HUrKMroJvXU9LAuzDUhET4bRXUAPKuXZ6xLAAREtIhpbszJqtXLTYHDCAcuLBXvanOtZOMXsM6mWOYCN0EmqwPiDQVwvpmjXhR0Qq9ZpDxkLfZ/YRTjplujtrrveihT9Qncj7Wqw4fC8dyggEXYWDzsipjHlvQwY4COTkkmPky0i15n6JUITyAYI2s/fLY/q2Yq/LcULGFdUNVDegJcwCb5YcrV1k/jA8njaKrMuEpUsgOJQYj6x5l0H7KwmicnXysjefz76fPHl9++uGnFrTJbeSl/jYg+KvkCD979mPB9p2w6Pfe0h3i3cvHH/5N7jj/8PLm/XsN6995I/+l/U/Z3axY+ZIYAN0Z2i6rQIZnbTx9ceQRO+moHhBASclTPg7mcvFPgr+D/iw5l6rghVdLRMgzI195V9azwMq7pE4cB030xq8yrXLtRTVqeOzTWMz1xgZCGN/pBXKoMK8or+vpPX7G2cpa5+8riiCat7tuDYVhNBiNAmwzdqTHiBbPtJWVNCV7YPCRWV0T8lsBZYtNDaWM1NEHp8q//jO9YuNEpaQwHYYVuCxgNlD5ynaBY9zC1hnYgQbM3yqoqzSd1zwLUBwkyuuXQ9KzI32lF+3smJet7H5hg6VjMJSJADBMBaxlVLvir4wI+W1+cRb3KYf7nNWl8RjP5oSVb+0AdrKFjHq02iijzXq5nau2dQwhC0/9qHtY707h4yQtFE/Sedo/Zb+fPCkz2HqGo+Febw6uPsfO2ensUoBpzymtMbm6BLQjRx6Hi+RMcOL897oe585RUmEwdr+4sVS15ShP97ZjQe0CB3nMoHVudb3979nYZxsjquEmv5N7jm0BV0POY9QLsvLcpwWolARSYKCj8nTsWZ2NuhP0oLH7uXM66QzslQ/52eiP2i92LZ+7qfCzoD37ldSNp2lB5pcQOR3eohwkj1B2HtFUt0ZMyDKQsiLznSVdaxht+3XOhHk6v30ffTgw565FYWsXgLic5Gd9sHPzZhk8AFFbyWHAnduTMrX+3jYw0qntnWijvScGkaWnUrqKItiu2cubLgDJOrbdGptIL5SJwKDrcjLmuvU0wFpTdaZwK90+WvJKaBxIiw3IOFekeHV8/MzOzRMAPWvgvG1lyMOYZRFMnI1IxrV+pzdKuh30MKNNBaw8Wl8ymVQbecWZ5N2kXVCrS6EDoPNfbmtd73/5ulJHGvMu2luEa/rrL7kGERvbA05/0QvV1bPJu3hoFrngsC8CjCugk3N/rZPgI51Jx9Wi+TpYPbVx2OaEtCj8uMa7xjm/XT6UB3Bk7KsS5F0yNOBfewxviaLBIV1XOvE0MqA6m3J3TWMaVip52Y4XPm8PTuTLisf2zoaa7/T9bpM7exj5FAwiF8s8jdZzXXjeLy3FqJwhz+5Nt4VajFPG0GR75y6/pZtl3R61s02SX356GtLp8eWrP38REPw/Lv/6h9+W9LgTMumDB8kJ/tXHYYM/SU7wO0k5zBXkAcdID4TJUj89exc52fi1+K3h6J5Z7Z4/Ns36k9n/OyDY3jxJ2KD3xFNKWmdhF4RUDpVf8JqvP40XxiA3xAHBW8xMmAKX4H5t7+KrN7RBAbauNJwwN8k4AGsMnslvM683pJG2gkxV16eVz1hNnl2zmaoAW1Dlzxqto+vyd1S3TSvjfxR1Baw/C9xaLN4HxpNhPmaO4ACllJzlKoNkLc2TR8GrS8EGQ1MtMpM2jgK4l8pg9Kh+C79DYcM7vBZ0GBvUkHfKa4qB8AzKkyffqyX7vhNy6FoQ8mwS2ezUgBXGsfe8NZ2k5q0s0xmrTc8hvRnA0OYlBThyEL3anqyC++oBkpPeFJj9gpW0w+IIhWrdgY9gUWYtDrpertJDlKKVdv/YryfNp8tf7J38suxf2xkZWd7rkxrB10nq9nCaGAlAzfzXx6+Nrs2pxkuerrmNxeJtKyJqfmfmJW+2qhNLzLgZK8BvzpRCw042y4MH/IHXkkNXRQIEHSVE8crbdX3qs4SQH/2UG+OSDvFT/vvm+yeXL7788vL5Q6kRP1q07tu7b7+dZt4PLn/90ScBwR/koozcFhd2/e6by3FtWKuG+jBsmU+vZjWCetfb+xvWwXjDeN4CVjLG5zlzzUwPOOaoFGYae5W7UCeZ5SEt9H5Vpj377HeZ96xXGfCtIdBrOdYCTb70DIjlWacFCnhAcT0r5xBVmPWipIprcbGAhpQ1w3YwQp7RKnLOHNaUo7W2PO6N7+UAKXRcHtbOkAk1ehNDDfyWY/CsivbCkBTptVf3ws/2shBm+1/jG1ntlalYQjJfDX2c54HOPnoz65ntuw6DRjZfPznxjc5UUdq7Y2jMrbcbclrHWtE/1qesXxH0WA0te3pRinlg7QKcsBUlpANMSsYXkObZL5KaYP7s7dXB0MkAI1UPcqHrtUxbIRLEbe/No1eguxpUk2hGnOHFrvg7UFc1JHRMJuj5MSRXwrkhW2AdHHZe67yGQ7SemcdYHCFEbGV2n7PRNIeckbyj+X4FS7tW+i8K1RQYZu5lnQBx8z3Rw8pGHVeMsJ2MY+i2RLsqtCvtqufTzzG+bIs2WORfig7dnBG63c7nAxBbVITt8lkyS8bJdSXgODfWmrRzoK1rAWLOh2hh9fe0OdC4tBGpNG5ly/5kYr2ePD/D8fALsVDdRy8hb+xXfnuLYmL1KYsoz2kQOeRcF8JEb/Z2s8i36IHPeachVWZKGc9mKFVZZyNFxjqo7MYwcoDtvXZvaZrOcWJ32Qh1J5pEv2gjNTuofSFnuwCHI2AZvE4dQEkt9sY6rU1pW5ExhkeG9G4tM915DKTV0cawkc3nA1drJzdFVFlE2NBTxQBY+9PxQ8hezQRQbQc61wE36Yrru+trSylZ666jJ2o/3My5lJz1gJ4+52QU0xgbLJIFed46AHYWoSZwT1dZpwHUmSdO2IilkoEcb9FYIgNcZQ1Ff5evWFGoLWrPZoRKAfIwAibU4gLtbdGGfDHH2tOd3xYuHx2n5mAFwiLs1m+6WmrFemIv37mKB3yqY0FmIms5x2Pcz7CKYSbjOmq160v+WTjeCBWZpVcKDLpOVnWpO8dpa3qYSOWx2aJ2PlUyL2M85IX95W3fiFw9z14sjWiRRMJwzW9uus3BROSsqXZJW0qs9fL4x2fpxPTo8uXvPr/8y2/+++X3f/5Tz/X9ezcv99+TE/w3bZH2rnSItCW9/QYQjOiEyL1zjkmXXCMB18Bn7mxai32Npl2p8gGq2d/+8e/+U2qPhvYZjBXGVQd0A3slIwaW55GNajgbgJFvezzBrvgxRL0tqIYgC+Vn+i2b4nBjtLah9SopYmuvEXhzbTgDEbASvCwMAzuBLpNcUHMmSrALpBZG5+l4K0/z2Smy6b3ZRKia3kGYeur5qrc1MO2XENBzLCiDSxn2QOd7inQKwDxba5ax3+1rurf3/42dAquyLes9GfWm84K+b4flfN4TzK9nmwBlnFIHKiRTpgVNjrMHEuZGJGMs+64x4KY3bsyaeKgXR9m4qroA0Pfm5ffZ9czz2eZQYZYYk7DXDEle0NyoMlTA4gB/W/3MKhWscH4IEG+14XprxmDxBsmSQ49FyMAw6phFKRRCXKsCXrsggtgQYH7fyOF3jfIKu+Zx14Oma4ANrJw8nzByBfHmLDWieZg7xJVDRQnVD4DCDPD2YjJsr7tE+2bWFiCYF9xbxfxkfkDhxHOFcT89vvzw6Lu2R/s+f9cn+ItvHwbwL8x4K+Dj3t17l7/+Za5N/mUaeedqx7v59xu56vH2m0ncF6a0dzztApPl3iqgaZ5cUzZ2mcNYf7ZvYZ5l1O6OeT8/Zh8Rwpk7OZZm7zy257bjms8oTKzx9ZR5vVVGh/mcwt1cK1QFc3PGdrvfZLAV8Ac49wKt2kGs7fgsu15v3zC1W+JgOBvkt5pZCtMZ1zlrzSFlaKvZ7YXQr7Ex2nOsyhJjxbCZ1oOcND+u8ZjOs22gWgU+hVznoEx2/s9a5OeWyoARNEJe5BTwpo1Zndw0fcL7MkfOSfkdtymVSfVzkWmAq0VaQpQrHJY+1iKQpgEMLLflVG/ump5Z0YdzkPX2KO+76rSG8HYu2bdXDgnpzP60XV4dDdEsQ50RM4Xl480BKLNfB+QQDQoZpSoAOAF4bXDfdTvXXRdtc0DnILeDifPVtJ0VjvheC7HOuW+bwTryXpj5Xh1jTFxY/5/j2NTBGc1YmXKXyTOCiEGuzra+8l8z1hYnTBakxTBa3TC/ipjnYHlenUWA2gP8h5zwPAw3GehlDZwGkTEgZWlAfrVF2vEaRxSsK4n3VkdwIulJMoAc8TUttJye6mYAS8qd4jMPpFzyLqrxjv2p9A/4+lFgKzrJ9HZg1r9VkVVD/xlnLVJlfzqppMbpaFDdjvH1xIZenU1gjZyuFke6kaHUpvTsAIlkpgu25ZMW0AsrXLTjhkUOg73NzxpfIlQNEyM5vMX8RdXoqUYnrYli3pN3XyDqrCcieNJB2Lv1aT1ES2Rl9TXIjAFQZ6iXznTr5pD7tSI2Qr00DO99rZGjgXZHZG2a55w1tRHgFd3RsWMSPV3ezgnI7P6jdn2On6+PCOoDnXGfaZQR2MuXnMvDWotMtbDOuLHeJSQq8P1MHcuNvueN0eglOdVp/imyVa1YANAuD9K6Wqwy2/byRIJb/CdS3t7GI/eawwpvYZi9Hwg/R4KzUTsweFVyqS3Kiq+kEmZaJlSyAzBc5EUqgtsD1zOaVC/KKm2w9Q6mQg9U102Si20qQ6K0mTe8UEci7zq1Vlox1gazn/VN41w1VWvkYnFWz8AIEPvcVpA9p2w8XSX327lZxEXb0e++Sy/+P3xx+ed//qfLn//8eb7+NJHWO5f3H9xLC9JfJSXik8vb795Lr+B3wxDn2mSF53CZbS0TPn3aFp0dl9Qbc6c3ajhyPvbv4s9/+Pu/P8ETC3VCfw6yn+7qp+I24YMOugphizQ4eRhAD8v39i2LNXDEu6/36GsHhJKnq3Gu8C7ZeIYmK/lMSBNI4xUGPN2MsmUAvLtKNEK6NhjyDZcyMYEPqDpKRUiuNq+5QAPKBYOAA8H0u629msBQ4eWdY7KkJDTM1p61mV/7SgpVLzxFAhsipjAKSOS8JKSTwysMUKagAhSVic08B/Goqym2es2Ueic1b9zP2CMKvwDCl2reqnSay8kACvO03VkfXAGdmp1gW7d+37wZ0SpJ65/vNdUAQFi+2ks5mw1fmv9yTMcINn2+Y2jVKLaBEvce+1q2xGAHHIBK5dYdUj3GhbCtLea8lyY4RDFyGEGXS/jTtIEfObAvs84v4wHW6JAtDhOgXPBuVGMrd0CFcNen+WY6agi5/0J3hcoSUKnwCkgE1uGkAYRf6BQAfhTwdufquTeybEsrx/LUIm8R0hdR/gDwk0ffJmE/fYJ//Pry1TffXb788pvLZ7k97onemvn87QCHt+4maf+D9y4ff/DJ5UEY4bsplLsdFlCy/q237uaZFJa1S/pGwD727+dU4C8Et5BWw75kl8NYAGAPFkoHBHq7F4OT9eecAqct5gSqKNZeDzoGREqM9xSYeRc4m2eJGvSq7YAW+9vEnjIM2/OG4K5Kl57Kh8h2b/ixzWSkjpU81THxdSuq0E9qDOeWrjZP57ksj3V33CNn2TMyZT9VrjNcNzgfzl9enihvDXMLRgHVkka/yGUcnKWDAAFA+qlOAwfBw8dV1Yif6nE6oHl1+bE6r/Y4cq8N126yxFxYFU6ZMHrWs1iW3lqhi4go0NrCxeZle86KAHcMAnqFldUUyCeO/DQXG4PV2/GMwXpZohlijvC1qKX7X3mklyoFXYdGv6qvFvRsmzbbKVLXQiRGeY5i84Try8xBAGqbztWIz3EC8/526TCbU0TUVCRLVwPrL0Dk9FIBnHPLSW7B5CJvxveqXiB/2VWrsvqnM3oLY9/CgFLDUrEGfKwXx5oBv2vdGPG2flzFPBYYI/3i+eOlkFQ30jN+/gAET6/OThTkgLKl2mn3hRn1IvI25xaDfQs7lVsoC5sKSMgR4HF0WcMU9vDkVWcN2saT8GVbtU10ycbLR5ll7GF1rjSArtUYvR4bOb/FyPS21pHLuU5IrlXstaF1ZkTE1mGibCDbnD6D7eBQy8xejcHqpRNkwvlm4LP/18t/ygwCIWZW50q0L2korYwH8K0bAD/nWgFbUzCM95BUUjtGMOUdARRyR6snrXHT6xaZZN+adZn9lIv881NOnfUc4NgFMpzVddVoN5TDIiLErvtng14+XjQLW307edRN8yhznvUViWk3nelFVzHfOv3FS/qcG1634FvPLlmxxjpf9JR2k4CidfVouhLREd0owE/9inoY9p29bN6+551UxP7DbXkcGDdXcraBbsCTbA9fVEsA8D3DFYJE9CJ1ItV1tJdm1U47STW5kY5B3k++XmCF4ZisT2/DLRMb5yBF18Zzq5eQkFV6K7aTHi013cXb/P2zkR8+zTrjDFA7d+yhjZxM1bnPc2/y0OiSvFNkg8tY57/AfjoMplKw3Q4tsFqiHo2Qx7O96SbRqny4QL4tXTynss6/8bHt1ocdsR9srdx5HSKyhu0BXbmdnuNYPUlx9sOHX10+j4393W/+vzDBv+95unsvLUjffvfyySe/Sh/+jy/vvPsgIPj+5fbtgODY2d36epw3a8JRokutSSNDhkN/nS5btq+GJe//h//tf814/YOjYhEIErCcTahg+CG46TAi02NlIepB9MU2aPkur4cNKBtZY3xtU0R5UZJXr2btz66VtmWWDyvcnrkFVjluLWiLt9EmuwDDAFH7ZZZ53OIRsAr3yamtwOx8VKFXnWcBeMDthch7m74fABLe443k597AMmbsBMLJak7i3Jl6aIxX+a/GMk1zCqL8OSE2yxNjbDNxO9x1PEagrKMxH8Fs+GTGtMJQoeClLHVj3i5g7HMdxbw2X69HZi8WugAifHbPI/42PmtYxnFzmAFnDHlgK0gpsMIcZ95laKoyAdQBdUDGrWfN5FA5ypsn4AB3NZF3juFYmNr6LacLS2p8Wls9fvxjr3lULNauAkdQG54pcCBB88JbNS8s6/FlqIRht0hADSEbD7nDxWlrlh+AAdRIA9F/svtFAKLAmzZRiD1AVABh7WZsRjkDmn6eTUwecJTR88ffX77P/eU//PDN5ZvcZvPZ519ePvvm6xQArguG7g/30hf4r3IoP/7wk8v777+XfKW3A4KT0pC53kgP4Tty2vJbNb0DevVUyyKeNQQg7Ll8VcarO1ZvNfuK2cPs6EbhywzEyazxU83pPTldct2bt9oWUHNX6wwpXGn4nDyOwSAf0i6WE2l550kLZzclRYcD54sx6TiLmCZHVYmAFuYrX7mls4ECIGfi3529sgJzMBYCp2PkbO3rnlmjEGDO8go1trCjIMa+LudrznQDsP0NhF+ZUcJudM07Y3x2YvOT8uecy6UqzFGLs3ragwmFsiLHTc+4GX9M2sA+ENgUAEYDcD8Fh1cHtoZdP9qkk1nAMuyAnOhHk5X88nRrfM4XZnJ2rWe0rRSxYXcYsp0/nQfaQzRr8VzOth2ku5pLMdZj3WtGIuwCh+lmOrLa/zBY1X3NtT35guNVt3/Nj1oIvYABQKkcTr7I67V+42aYw+Uy5nNkSzrGKQJcbiSDObbJ5HZd+WZfG1PZXqRQHuCz/EmS3AxWhs9bzS/nlGN7kM3YpAMWeymAf5PPOKGiho3UVQeCOUk/Ap7zeW3tfk6jfVEmu1gAACAASURBVPvn/Nn7gkpOXw+X91k/EZCDE/ouebIrl+0E+pEx6yVofLV/LuQLiJ+Fb/h1lwYszaGtskqTzYHyw2R5F3k4wLNN9O0zjDS4cMZZhxzAThtJnRCw5AX1nKCC7kX5uq5+xnwyEXnV04tH51dPIFCqYBsZsKaNeAJiuXmtPePiJGC8zQHrWdhYRyXfygAbFXYaoxdeKE7jVAeARAQI8eQuCyK1RoJmdZmr55kHsoYhZ+erZzYG+6CV5JwVTLk+2fNpRRgVcnm5v/fGSvMGrJ4+yrjmMOxCIKl3C403p1Zj7eapLoddmsft1GfUYBaMEv30Mo/zejPfE10cppA77fKbRRREh1tXpH1a20QWtlUvWMt1KOLk2xvAXz492R+x9VpTbURV2bOcpTBOtzkafm6HtTJZFrYCh1zLaY1+7E2A3uYqbTbb5/Ohm10HNl1xdUYUedoNbFYBqJXWg/ABKDJ+BetNHRmZtvqK2fY1BfDO6YhFnuhia7Wz1W4aRDrP4ETvMh3AfhiuRW5SV+SU2ytYwbt1xsh13i+Rcw2zZod7frM29Td1c7Juc7KfpS3uk9QpfP3VZ5cvP/s6F2X8a4rQPw1B9vLy9t3XL++9+/blV7/6JCkRf3u5986dpEi8c7mTyzK0inVOmgphzE5mx83Ojr0mue1gQ3bz/jZ5qBxmj/6P//gfs8eSm3lcwtg7XA5M1+qE09scnqKpB3nCRGSfgBxPdl0FpjQqTBiXI3cNANGNVyaiysfIMMcOxtIO6r0eT7jwNY971XhdfgeDb+PK7DpXo+L9yJXSq4debDk2qZX4RIARccuJsfCCfb+zNdaDVxcPmCI6YHmyOvCwcqVDrft3PY2TG+VAnuT+FbYJARaW9ucVQS0cgV2hiM13irWHoSfsKLruEEFlzoGVgWXjUiAjD7XjYWQoWkaJ5uiijp1jIJthdQ5kUwGiFHiuwk/e33BnCysAK7uw+RcION5Cnt7LcDUc7crnfEeP14a/Z3y6UQWpBHBA3fe0p7H21uhZq/4pVukY837lt5XHiGLWD3NhFJ8nB4elETIcRTxAUyWWdIEoDyxG73oXEfAk03fQ5NgWAAuxjx1aoPhAKMM9Y6xCOXK2fV4ulpDhkxSwPcktNj/9+M3lp28eXr798ft4qbk2ObfHffc0DHfmfDvK9/6dhGqSp/Txg1yb/ODjyxtvv5Wc4Du99vNWwE37GPLMG/oV5j8XBNSx27ZZJ3MsD0Fu/OGsKc7hOZfdg/ZWGKH6v6w8OQaImuNlx+eYsSaVVcqtxteadqMb7i2DRN66d8QNIBqzyadf5fJyiHdSZkyXM1yPLD/jHWMwq1BbvenZ+TlE7lGUPZ9ldfO5k9s2IzhGpd1IGCHjaeELfaG46BRCAV75aLuxdJ2cnXx2aqU6aUWFnMMBCae1RrLO2hRir3/HpoiAlMXp03pGSTcd1vk4SxGKXl3OS3N+26ZuMkTOijH76f3cFuRErWqTDjIvSAFYxhbNyfPzYyo4jJ7i0oE5YubHuJFBOnnPwUY59VfHr1RBRWXPLDmAoS4upjsG+qrTvRu+9Bz6qo7yDHxTmcjNcWArD92cox/9eWUN6K6CqbnoTeGwCtkXV903jO9clekiZhwyi7UzzPfpOcXO5PMFDxmP9JGuoHWS564+pfoHy2rSGEl6YoZZZGFghz6czqsjXocJotXFAwDe/AiEXtvd7N48Xms5R5Ddaf7wcYztXPX/Pi5Hc20i855eolJlURnzieVYb13YUkWgojCQdZmxmjoRTXnkB4xYszpDfUgGonWWNDdLMIcZ8KsoeF1JlBPKJ4V0fskeNm42pLezVTzpGHtLhtjCOdrV0/k+fNOz9VocN6C5fZ8ZUQ7scjSNsrVBjpW9vOpO7DuhlT+eZW2v+gM4ChZLzBiHTjJwKD1vLFKN/H3rPAAG6Pq8qMrkvB1uKqTEL+PtYFcn0WhxZS2fS4SyjHD3iAzt3EvlwygXtFVmlrywFGdA01lszKLkyVPMs9ewU2XGdy7695776YaXcbhS2d6v38oc4J4ru14NWhLhEIJVKP5P3jF5C4DOWEssBvC3oK8kF0JpHSx6kVd173CJMQgU1mFkt7Oma5M5wgioX9oEfap2KyAe2WXdrEcjimNAV5g3Fru1Jd7lUwcED6EsN9iCDpSPLESkFFdJsaFHyFk9+APQMd5SWCp71mEkRe1ICRiiqdMP+cv3jJf+rEO+1rrG0lqj7OmjtCN9+PX3l88+/eLyr//6L5c//f6zPPvF5b2A3g9/+c7l40/+p8uDD/4qAPheis/furxx+27HxMHsMaeVEWhIFOlVNVPTD87Bcz2Nj5w1Zk8e//M//MN4ywghuv6swwBkmDATbjP4Ku1jNCjUCuMMoYXb1GtGqrjXUy7elyr+f/erm5GFkHxfI19EPmXMGNx28xWBKqByKCS3q0yMomq6xhqI2zdKanM8LJO/Y6wxWQxLNdh5+WH92guvHrDw4TlElEkE4/VM8rFDm4HdYpCaozSg713ztBeaKxzHVMrziacG2DikvaWF8hemdkym2cuQAPi/cKuLd1T5HmDbHNzqq/zEcuSonQqnrg08dFxQ8/oOU1nt6OE1KV3LFy/SWDzrI2zWHMogn5Y2lVnbwWyhCqHJeB4JmVVIZ8TbtFpOHmHFsJyD0DxiSq9rvmd279zGUtS5Q3rty7uK0jFDqfmtwXmZij7cyhMg2KGponEwduVzAmxVyCSrbB6lQTsBSGV6rL9ii38LSzcFJs+Te9yQ3gHkNfpOBNDefZYywNmyCHlHMUX+XUMOYFLeW0tjrcznc8/D7j15+tPlUbzTx8kB/iH/ff/op8tXD7+9fJ6LM77/MaH8rMGtm2/GU30rDPAvL3+VqtUPP/iby910h5C0LyXixq2wwZGROQT6TUrdoFzyvyppln3GQZpA01GSE9BrrEsWRV6IIxk6+Y8/h8FYak9diFZXC6c1B695fhgA0weM4v02TLwct+Z6xom5kcbtZhqyb+/Mz2jfZ5kKtJqzFVkJm/340Q/H2M6AOZOsnEIvrKnm/y+fWruMJukuQAq8vlZPgEL2l9EsCM1u92ABu6Ri6TM35UEfQFHQQie0s4X2NylIla4ArJdFmjbCMjD+NQ/TuP3DL2CoBWyUui/UKTSMABnxfA6eNChRFOtuStiKOp8KVQZom4PpZ7J/CufqVDZFilzWyoyJaxHoAERlM5+TPgAAWyOUoZzBrm3BP8NEF4X5zFn0GTKAmWq6EPIsc7zTC1KAaPUG2JQBvd1y5pxnjGS5Z86Z8s48iyHMmlrDO8ZWtlb3E44T3TpQV0fWXjLuV5VuPXq05XBCz4CgRaSDjyNQf8y4jitA1TT/c/PvDYzAbFM1nMF8ln4pW3qK9bxT6k4Z5YWNqz84uuZTqrMJBdWnwE87NuQLZaUyqDmNi9DRGfrtdujGnINTNeCc0L90JkVrffJHO26YD/1RoCXXe4ADaDuHoTq0Oep0i/nlHdJ2tNeSllRbWMdDYfGcsDk45iE3Vk2ElIKcl1xSUSdOLQUZ4+AVa5jUQDbR6reImOWXtkIPFOxR2A6CkQNNdVmrNxdxHEvYxBpzUVBYFoyjsbPLNjbXPAN1VbsVWteiMYBzCOxN/mZJuGzsr2Lepk5htnO2okPqyJL7OrG2cDJoDgr4GjUl325DrJb1H1tJF3CQrtFF8x0Zxs/iOLBluMmeuRJxhsquZiyIBHr+sO7mf72cYUznHJS1Hpveat9g6VgF6lmTjJVdJbcr4svw223IeV60lB1om8awkc7aIqdGZWMWoVmkIxiqZ4DSOPhdbUD0P9azl+dISGOa2uXkFORxHvLM3UQ5HKbG4EVTDHvyu67a77148WOc5Tdm+wHjvKuXbpErYLWsLoJFVIf+Ep3ZfjeSVZk5e9JJJjJLrqWMeGbXobBja531K4RqmurRhda8vklWQUAvP++pN1yawsFgD07f67LwSJumtnBwIznsqyNQlb0CY5d58MN+iJ35+suHly8/fXj5l9/+7vLnP36Wn3qUG1jfuDz48O3Lf/jb/yUt0j5OuuEbibYm5TBrwfESfNg+a9M6qkArUrvkZV3P+kOdVNaYPLBx+e+//fof41BhppZfa4NakGGbCya2kFVAAEkfxGDM0x/DUdlZ2kkW7dlpwN4bbyq4/eAgMuVnow5zQ7kAQr4/tm95GzaxpEjBFeXvBU4n5Z6/6w4QYS2Hkj/XI3Ges297hlZLN3nFgF8NxnwentXaIVVifWUg0OE76QpVJumO8TIUvYE0HDPXv55WtNJYhgKbnsyxbR7pkFq7HgufL8qc7nU9r7vhjaf/Ve42Pz9Rz0/7MW2WbFK881sT7gIm3/fR5kV7QdFtoZArThP/62MQ8hWIw/TV26oYUriArvPLVGD9UhTnqfUU4x3DozqQZUxVyFOnJw9QYZywtyF557zqAfjzq+Epshc164IN9r5GqHXtNcJLY5nieILt0k1CX09gDTBjFBtGpBiwqFOAu87z6ACfI+ba9VwZTQfdftprhr5A+XjTlbOMI+/R5kdh4DpKMFTCYXPl2uWx/knUcMJuWqH99MP3SYdIYdy3310+0x0iucGPYjzkYN24cfdy//Z7Sdp/K3nBD9Ip4oPLveQv3UkLFykRN4Fh6RzVLgv5uQ2rhr3yMg9d4crz7F8bixtnqajIYABrq2ibd7Xz9PLapmywpmlMlLj8ZAa3OoscHtloegnDUAa6Vq6foVjJYxkT6xSjViN7LTYk3wVMUj8GcKxQb0VrWDl5a/0z65kKX1FIfOXAFlMZQcp89cFQxIEFvh1QvV6/AyNloTT6z54J0bZLhNZujmBFwLzJChoRMthZLF4rq6NIK8Db2HcUO+8y2kKUgMIpzsMs+9ANqRccIwCYse+52ynpM44RaLW+9JX8fv21pPE0N5aBlXMpGoEBSvV+1knYuLaJ/HFENI+PkWnFNqcFyBFWLUKjVzi0GDfvdPkEgEkuV3HdW6s4voiE6JNn2Scr20pn5zfzK5NaQy6FptqNiq/Oaj9tuq77RrVe5zZAZC1rlPJN6qQMknWoLi5CnAFhLI7D2GzLA7YYPxK2XFSGLD+neBAw74110hxM1V6uOK1sbqv4sXsHgJOWeGK9NKPK6zjZo4DHGikc8u/8DDCx5J39knPZCI45JrTfmzDLlE7Ija77YjD0uJG1p20FqHuxfu2MqDNKJ4sUWLM56y0Krx3DuG6npGzo8dvc12KERR21cmja3DlnFbmO1BjJ8sK1xVzkv8fAczwXM5nxY42zzsa5iIUe3mpPl4LWFp70aJ7NMSvMi70Vudj59f50tEgdhNzwui21f8vj756JHNnzLsHGMcchxEKAYr/W1CK21deTx+ymy9R4MI/9j64pC7rn35FOQce1mE67wjmBZc+tOyB+gORui6UL8z2t/zgLPlYzp8uH/OoRUHJhey13nNZdhZ43urbZDGpEPT7zuUY1zbgH7aT6eRcZzTmU2+xXbfRJ+xqQJf/OMHtrrzx7sP1KZrVjhic5M7VPvj35Gr6YPpj+zKwV15Irz8/fdWjqDXrk8uwHIN5LCYupPOvIRgtXCe5qLQzCHBBqBex+HgtMJoU6T7vNGff8f/2ZdZHo9fZCIAgfZ5lOOimfNHCL+UqyHGDo3JW5HRnXlEFRGRLa5R7uKy4spoAPtUcbAG2KKB2jIA+B05SQYaCf27ff+QrxQe+HcHzhRtwQJU/TIeabz7+6/P4PX19++z9+e/nTZ3/M055f7t+9mUsy0iLtk//58u4vf9mUw/tvv9PmCzoiIWPc8NhGB4g6oCNy38J+M3j+qOqMTiRH7AD5fUH//z+//nUJgbaEuvpplNlhAlZwsMT/LnrZjxwkAuJzDV1YJsqCzqEezm9fqIvb757lMibCRpRqxiCb0ekWpkt4evGaUJGwzXRI89yyofksbzYV8IoLpBRcwxntTmBz5XWqQrb43o2p5WUfr7DhnAr+jKoxMnQvuXrAbd7pwBY4Kj5rEd0Ost+kfhcIRHCAvd46VfGrIzBwNfDopwoEWaKGihc+6zOOw9HE/B5oO7Vq2/5M2YYoPoDNinlnAf28sd3ENCW6N8rXJWgEbh5wFZSfOcy3y0v7IcCow9bMnTFZ0Gu3rdkjin8gt3Mz3jJhABDlFOFNntOqnTd+L2vP23ze1yjqzYtOsNbNoIrwpbMCIGT8TUKcR2t9Op+mk2T05iKMhfERusDOUFz2DzB04DKJmoa+y5pjFq6Gh2Pnq3KlGA4TZcgcFns+fQc4VolSLvYinxMmfBaFz7D9lIrVH5MS8fDrJO3nXvPPH4YZTqN5Vfd3fpE+wckJ/ui9d3K14y8v7777/uVecoLvvplm3skHvhUQfCegq+xS1usZpgGAUESTc+dg3pJvKbQU+XVtKMap5/EQxYU2NhJTaXGTf/uLAKeFYa2jqFsAVy8IoIA6s4XDhb8zX4bULVmUcx0phq1FFEX8DfFSUu2AAhgCo3U4rs/pj/TnX5NqgckUZbDXzYkjJNjgORDtJuB61Tpbx7rVfnBwez1KAUa/Z839UTAALJGzVVa3XsC7DLPSzOnKhzHL+TpwiA1waU5dGNGGDLTFg2WhPX6MyuvNIxaVGVNbg6L1UVNUIBlGgMLJxBmdjEcotCCp53e6UUSlANZ8/FjZZmu8c8epcFV4m7hrXcbREwato2/FsWpA8ArRWqB6iu62kLtFsPCCnu3BWmrKtTdpc/uqHLGRnP2pMrbZUVpqxgyS56lzuJG+qb1St4wexyfjSyu/Ma4c1B7gOcqcJgbuAOGt4WHVAM7qE2dtaV/25rlOP4gM1YS1HXL9s5ce144v5n0cVMLVKnV7lu8Jlzetht/koqLpzBaZGdaKBo5sjG3u/Ltu5AqYDvsTEqFAMrK5yAJ4ihAgq/S2cVtjno5h0qsDxS0Cs++1FbNtZbEwwfKj3TBIxmjazlXvYHLH7eP4ZE9FUDkudHLPYr4OGFfnSj9Q9ASQhH1uF5PZgXUVYHcI7DpWtJVji53ZZxERYwbYB8yx6L0JsWe5B6ggtqkURoXgkmRbvVh3YDbC+xQow0ucoerQvCdgyfeb1oLddVY4VAXBiw47zrfzsz8DXnUgBvitoXRDc5HeYm1662OjSwyNfOU5WdeDM9Byxl7QdXAFPW3UvRJ7aXtUVFk/4XzzlM7hhMhh7jmwvEuZuJ6h2S4O7q52HsAkvFWA56N1cSdDja5RaOdg7+hU7xmRc24/6I6eeFvqDVVOUjsOFsLEWxPORsVs2IENbH/6GsSRQUNHs6mcQ32aF9HmD/YQdPfolpXuTYeW9fXtMlDqQgZAlw609bAfL6KHRlaJGuT7IaY0AKicFbuZ/X6WiyiyvTZ7S1Eq6VEQDJc497MtI7HoiuGe5gKfKGrJl1cdROzxZEnkq0XSZp81aiMCZzrjcIPoExdS5TbW3//h4eW3//LfL59+9mVUREBwuix98NG7l49+9bdJhwjR9P67l3v3322xKedCC78SoYcbBKpLQLZ5gqMm2kGGnF5Ld8UqORX/Z7pDNP0gh6k9+shnPTyKycQdNkInz6v7NkVmM4GkWmYbUWt5FOeM1KtWYf3EwFQJwEGP/rsb09SFFc21cbUxZPClrAt8HQbGSajLLmx8vJT2EYQUTp+4OoVF+WtZMkU8xbO2U7MU61081uLfQ3QLx4DxFNozGMtwxlYvlfCH7hJe8ihTxsbANT3MjoYCLMqveOoc+B5aDxggBExaWNaDSVlVLPquV79qeOv3L8yAvfSGslQTrGvuF4ZoIRkbPC+zqRQYxySn90INHlC+TPCu1+A29HIMAAnqLX5HKRcczSaudQ7mLHLQojrh5HxjVySvMOt6wUbjDuTDWOolXwE9I5V9iEF4pqjssEGVhZ6i5Tm1YhUQqkc+hQfAt61JvtQm5b7GIBgcVpQOqlEXZkwIWOitinTJ9wPhwt/y7iYDy6FbXuO1DdOtMCCrsFX0E+cgn1ec8ePjH3JL3LeX71MQ90WA8Geffh0mWF/b3dT1RvJ/P/ogLdI+TuVqLs144847l1v3bufq5LstDryZfLJbydsC/uU+uVCmuXy9OnZr10iIvzd2hRnIWqflE7lfb2XD3lww7OXVFRiaMwwrXxFoYIzls1JIDQmMVa3TVvopn0mEo4VqmJgqYGyCVzSrsudzbDhDln9ik5qeYmBVfTVkY8mMf/u2wrIBjReu6QUqpejIBVZUWeYn3zNgqUQx4C0go6SvRU9VqkLOFeEq32sbnfX6rqqu8iSLAN1tLDDw2YUTCkY/kCvAbqChnFbupZ6xmLw0jeS0+vnp8eMq0qYWmFN+otfUmou1o7+coWs6wrkyvviRTumRHPBsznftl3UTaeKLcd6nuwomqg44eBwcLeOw7r7mrA2EXws72yEA8NGfl44sc20S+ZrzgPmj3TgMwGqBn40y6ro8ZUVup3d7b1RseDBRo7Zt87UZ1Ybkp+hm+Z2T5mcPNNIjy5sHXDBvnC5Aaw4t/dQb+8pCV9v1vZjlRmjagQEIps8YcYa4inJWoaDR2Bbdqd6rrrevc3Rbg+78OwhN9Rq77jPNLQVoMODVzydaVVV2QKB5uYilubJT4ssucP7qa9RQIxL6U6KRdFhAMHDLrmCu20FkZmTnEnjIF5zvXtiiLoEDwPBytOjlDjJ/irCKsDifZx/b1aJzUPilEt+5Wsut9kDOvKXpsb0FgRyr2tztr3Nb85r/bxoOm9DWZJy8a+705KbkAd1cJ3GOwh0XFxxm2g+UXCgAvlNZKYPLnWg6AblbSl/tQZLTXVDR7kYAiKKtfI4VqB2pSpmlHS0zIFQg2a+PFFvK2pnLkb/aRd2aTmrkWrTSXfoZLgWjVQunqL/PMUPbs6BINUYtLIc5pMVkroetun4pUSvmpkN6Yy6ZvwqWjTHn2jr6aMC3690jw2F2nI8N5rhxnPKZYpa2iyOr67I0RWBJxib3iFkDchr7xXlWgFjyp+3crBe7OgDfOVHM+brz1mc7w4ZsXvYWqVgHauf4Wgdg3+XvL10056xdR9xTkHciDY8jSqbXg39A1bvVGTWIVDewQLE6v5cCWb38TBunSUVzqE4BdOuKXGxhsZCK5Jxsi9p4Q8b+NI7Tj2lD+vDhd5dP//zp5Z/DBH/5+eeF5++/n3TD9wKCY1/ffv/9tEv7MNHWe02ve/32ADY5LNOMtEWulV3mvAYDSRnJmxohLTaaS1jKtiDYLhzDVf128OyaQg+QbIISQKzGDnPXkDLqjx/hvbpGPAmbS8jKKADFKHEep2b7Can4DVRnQeeJWOgB3+IDwuz8+IwN9e56aISoIl2B5SVOaO39FFGF9Xgz+hX61R6CHSzBsRDzpqcejY9Rtj4LWWOIGv71uYluhbZGldLrcAHLFQ5hNps+gPbHOvbgOyH+snzEhqPM9TDfR1VNyfvVEDKdMY/fpHidZXJtTWm2bDDjaX8c9lpYV73Oe26Dd4CcwXAwJXTn37xK+U2qbHltntF0FHl7xmyfusZC51M8NVwVmLyrIJIRUxww5QPU7ipWUwoTaXxApDBFY6zA5EJ3y7ccGK9h5ORg02r9bCllyOiYT4PKzWvuDT1lLBmsA2irCLqZBdrNsXTmhM/OQcZS+357U1vLrl1MaHP9+sosW3r5BkA9ylV+y0HcWhc8xjN9mjCKCuNH3wcE//htu0N88cUfkxLxxeXp9wxcrkWOYXJzzYcJ0Xz0UUI16Rd8+913L3ffkLjvtriMKUrtdkJFZPD1rJeLE4CrAlJ7bo8pigK3SEUVxUCmjzXEDeP7iaxPGUc5dfa4jE1MYPfZZ2cEzLUsAeVdgy7cZs/z3YSpVgBTc1gweAtIpRSF+AGzorStcdnOyujyHynGaxFJCzPzWJdDUMwAzFq7JXwq/zFjIhfy+8iMZ5iHwpb2Byflttx3alg4u3Oi+vaC4IXlzyyOYRu4ah4mNq7pOaaHdeUgMjDZU9fE5twCBs5neyEXwwO4+ZqcvfyMW/zqY5d5yRxygQVDP9Bv3Y9eArA4klib5gfOF2vhC+xtVaNDCrZrJ7aOLRDz2TPOXYkK7I8hHSCA7NdisoCu28hRk5vrDDBgniY8TGbppHUzqEwfUKLftnAtp7LqvrdfHlCuO8AVkNZfXZ5239Ui4jlB1YrdeMb5ekinqOTS1qzkhxggKTWzHWORDKaGOSHul3/JRUz5OkP/IueZrEuVC4U/IJGBLdVsRlUPYmH3poRJE6l3gZSwHjoYXSNAHLSTNlIQffI7e67tsbg6kJ4/e0GBf1uHGbg5xjsDWGZs0rPs6Y2TStFzUZbDfpDlfC85/i+b2pL9oEPdTVJbkDZeadfUi27yWB0TBgsmG9VplX0kCfmMJNKJlf/JthtFXf6B2EDubJd3pspUS9EARPK59tdlE6ofOM7WotLdM9/xlaiCXJ3VRXaqFoCqmb/qTMsjF5e9azpFDWnGqO1FPlMSSeV/R7S6l7ajzF71ym6kv83lPVwjdc6ksVW7DGTrJgJEr+B2gIkUyXcmM1fn1HqvfSGH62oY4YA8S7TSNPTtdg5FFfqRLvLktXt9HPYe6LG/9pJuapeJ/gxn6UQBLKccYaDVd+qQm+f0Y8dbHeiD9OkiVpTD9XM7APRrWYPqv2Lc81lrIcq3+DK5VMdC8WWPGWqy0D1lX2M3PDsRg5/d4lgnm96ePm1OswHdfCPnqkpg55+ehLHojyouZ3v6H+lyddgmc2yx5DVFjLp6ICnyHhen1XkcSXQzTpCanvJeVrqdYbw/+rJg8Xqp2klLgk9K1LHLdLvzMidY7nKjZ/YEAG4EPTfCZb5P8/uH7366PPzqq8ufAoJdlvHZV59fbr64dXnwy3RfSjrEB3+VizI+/PDy/v23L7cUxt26m3Ojbsra27fdnNhL20TjYAAy0rUcLXd6ewAABQRJREFUC9yb4o5Orl7+9d/971UpZQ6altBRn2iF3MMVmpUaL69sYU+o/bC2Dt4mRibk55ncjFuZoKvA8E4kild0JrhjLOKdZdVWdHVuojpAeJWS/fAMFi+MmSxoJxBjeiXRT4kyNpRmbygPgeWgODDLpWJcptx8HHi4Mg0HQBaALETR0zWZr3KZYtd4maAt7Gt+buvKVweMzwb0+Ht+nlf4632EtrnL47JmJPrYKSMHsAaYQlvxC+UsP3ZM8ZXZk+0xI+nnep31ZnvGGIWtJ24dlRPmoRPK0mU0J41iN7gsr6y34OWA9YbAbdwOzVa7MiH3puHCU/RYZUu3F7hTvtvPk0rvK5UVBvwF494DajHtnz1xwIDcaeT9aR2n3OuYcN2qoKY0bfP1wpUrU7MQx3K/21/V52ps5wxtXQcwexUs8GUvEtKTa+bOJ+FqIE+VLcbHWOtg5NpkHur3AcE/PPnu8s3D75On9Nnl8z99dnkcQ01u7+ba5NtvpkNE+gF/7G7zpETcvnc/4Zp76RDx5ubJeHG8pDwkx/fafaNKi8UsyDuhutNgAbgs7KPcmdQW5xxmzTIKLfXcYRMz2vaBHg9Cghui79XQ9keU5yjsvosBwKYCXtbXvfFzBF313fmLPLjuNSC/+rmVWgyxPZ3BLquYObVbNW8VuMSsnL1t4ZGjlXF2/idixBkCosrqsDG1t+TWs7T8Oai7KscZrxDsvBWw0TmZR4DUcuaSboLFDWOlKPNmDKkra82NTNfg9YiPWRMKXrjf7w2w6qtFP3lV5tZi9OqTvIcT7pPWjlMNdLBfchVJCvQNoMn5J1v5p7ZWL+VQZszjoeylPL+cB3IK+FYvzcy2MPXsG2GcY+58M6ZSr8gB8HRy8jkkZVJgYI4CpwCwtj9qCmKUyqhGP+XfiAbMfxncjoUdzhOxogUs9nhO2KtNOUDcOjgf9dvor7ItW88psDmwi9LY5531dm7wTOqzTkx0TEkJhWcbZxvqJCJQuJS9LhhxRqWAHYZbbizjO81cSmYAn+PXsO4IE5Je55HTxaGswZvRvUZxF6E8zJW0qshKiZMypuvQ0DB8CZk5DrV/gLYIVvV3fnPqaxc4Awntav+YebwWwACkSgOS5rTUNoC3CzaDYg7GwZ6WteM80EPGKbq5sHHLdPJn+9B7k9SPvPLps9z41q2Qd7uLNeyDAkOMmIjTcAG9o1/vXM/aJXqBg8uBKL7bLY4U7Wu5KpiT6B3NGOHUOs9aM1pHxFAjSitgA9Zv3c776PS0o6vFEXHluJYdlX89EDlddsx5I0LHzdVOsIDSUoyJ7bnjXNU5HDPfz3P6W8yqkLEHdDqLI8UKFmSth3zBtp+xh03XcolNyDfJsrXpc/ZbAIyY796wDRn3KVgsUXF0U0kcn6/uZe8GkudRFA6uMLZsMJks1OyaW2du/dIMZ6lfL029VL9GrZxKxwUhgbnse4zJZrB/14YDA+G+dkMKRjk+tiXvEZGz1rXt1ksaqK4fyInsT5hzqhqWq8rKb/p0bO/VRivwc2Y5p2NX1TI1DxmzmsksvWJr+Fr6HrfbSg31cBMT0vqFaldkUUNgjdLWvhdn7hk7FaImjy+PUmz+8KuHKYj70+WffvP/plVamOBszoN33rv8zScfXD786/9weS/pEPfeun+58/bdgGCsOfC9pzgfbqxrk4dEU5redR1DxW+6aRq5QnD5/wEz+tSEA+q/ugAAAABJRU5ErkJggg=="/>
          <p:cNvSpPr>
            <a:spLocks noChangeAspect="1" noChangeArrowheads="1"/>
          </p:cNvSpPr>
          <p:nvPr/>
        </p:nvSpPr>
        <p:spPr bwMode="auto">
          <a:xfrm>
            <a:off x="155575" y="-163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9" name="Picture 11" descr="http://www.tucoo.com/logo_class/radio_logo03/images/GPRS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r="3138" b="11570"/>
          <a:stretch/>
        </p:blipFill>
        <p:spPr bwMode="auto">
          <a:xfrm>
            <a:off x="2411760" y="4761635"/>
            <a:ext cx="876080" cy="7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http://a2.att.hudong.com/82/03/013000003704971240380385580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07345"/>
            <a:ext cx="1073527" cy="9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http://i7.hexunimg.cn/2012-05-22/14166756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5030" r="27116" b="14650"/>
          <a:stretch/>
        </p:blipFill>
        <p:spPr bwMode="auto">
          <a:xfrm>
            <a:off x="2411760" y="5687105"/>
            <a:ext cx="720080" cy="7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相关工作（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调度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云对多个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CDNs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调度，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克服单个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400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带宽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ISP</a:t>
            </a:r>
            <a:r>
              <a:rPr lang="zh-CN" altLang="en-US" sz="2400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覆盖范围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上的不足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技术的弥补与延伸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092574" cy="18928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4716016" y="1340768"/>
            <a:ext cx="410445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Private BitTorrent</a:t>
            </a:r>
            <a:endParaRPr lang="en-US" altLang="zh-CN" sz="28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BT</a:t>
            </a: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用户群限制在一个较为狭窄、但更为积极、且具有较高带宽的范围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牺牲全互联网覆盖度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换来用户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同构</a:t>
            </a: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性和内容安全性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9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代表系统：                   </a:t>
            </a:r>
            <a:r>
              <a:rPr lang="en-US" altLang="zh-CN" sz="2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BT</a:t>
            </a:r>
            <a:endParaRPr lang="en-US" altLang="zh-CN" sz="2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620071" y="5426060"/>
            <a:ext cx="434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P2P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的强制同构化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3" descr="C:\Users\fantasy080\AppData\Local\Temp\mx322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09" y="4388604"/>
            <a:ext cx="1247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相关工作（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12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2" descr="data:image/png;base64,iVBORw0KGgoAAAANSUhEUgAAAIMAAAA4CAYAAADekEvQAAAUSUlEQVR4Xu1dd0BVZf//XC5776GAouUe5frpmyPNslTSV1xppuIIBSxTM0ytzFxZieibSpmj1Cy1UjPMmaa+4siVoqg4AEH2Hne8z/fAudxxuOcAF38pPP/guec5z/w83/19lKlZQX2pXwG2ArJ6MNTjgF8Bo2DIzi1BcbESJ86k4G5SPkoVari5WKJXVx+4OlvB0kIOG2t5/Wo+ISsgCAalUo1rN7Pw25FEHD2ZiIvX0mFmZqaZsq+3Lbw8bNGjiw+e7+aDRr72cHKwfEKWpO5OwwAMpaUqHDieiC+iL+FOYi4IGMZKAy9bDB3QlANF62YukMtldXc1H/OZG4Dh+OkHmLP0NO4/KICZxH1VMbx0bOuO4BHNub+e7jaP+bLUzeHrgCEpNR+r1l/B9j23qrUaRCW6d/bGuOHN0ayJU7XaqP/o/28FNGAgdhB74SEmzz6KgkJltUdEVGLAC/4YPfgpdHnGg8kaEslLtXus/9BUK6ABQ2Z2MT798gJ27LstKieIdU5yw0u9/DhAdO3gKVa9/v0/ZAU0YMjNL0XQpN9x626OSYamDYguzzIKIaunECZZ2FpsRAOGe8yOEDR5PzKyik3a3St9/DHptRZo19LVpO3WN2b6FdCAYd/he5gy5xjM5RX2BFN1N3xgE7w9sW29lmGqBa2ldjRg2PDDdXz4+ZlaAYNCqcLEUS0wc3J7WFvVWyxraS9r3KwGDGs2/41lay5Kti1UtWdbGzn+80kPPMdUT434oC4sa0ZWb5eo6nrWRv1HBgYSKNu1dEPkgm5o4GnH5qKGOm8noDgFmcNEQN68+vNTlQu96qxycDkDZg6EMkClgiIzA2a2djCzqQedsUXWYRMLVpyrNcpAgyB28c6k9ggd2wpmivNA9lSoC+Jh5v4hYB9WDTAooC6+CBRuBUqvAsrrDARMUJW5AzbjUZzYEtm7f0H23p2w+7/n4DxkOOy6dKtGP3XjEw0Yfth7C7MWnqoVmYFfylKFHF7u5oicfghdW8ewjcxjBKKkDAx2b7JNtJC+6upSqPN/gTo9HDIre+67wqsOUKTfgU0zc1i4qZC6oQT35mdDVu5Ds+/aGZ7T34PTgFchk5tL76uO1NSA4cr1TLwWeqBG1kexNSsotsS0oBi8N2YXVIqKzZDZ+EPm+gtgLtFARWyhYBNjMyuhKmqKrP3WSN+aiPwzsdwQLBvKYeEuR2maEsV3lJCVd6VWAI4vvAC/qHWwCmgiNtw6917H6DQ67BD+vpFZK4tAQOj1TDw2zoqCuZWuuZs72S7b2AnvIN43owjIX8sBIedUC6REPkDeqfOMwCiYXFD2OW06X3gg8M9qtR1anjgGm3bPivdVx2powEDGpnHTj9QKGIg9eLrk4OtZ69CubTxUBVYGy2zme1iSEKnO2wFZ4WQkf26FB6uSWVtMTCgHgZS9I6D4LY+ER+g0KdXrVB0NGCiqaeKsP3D2UprJhUiiCsGvHMXC8G+BErkOi9CcYLcoyOyDjC++Mo7JCGORtjkO9+aWaQ76J19s9wgMXm+9jYZLvhCrWufeV7iwWVzswlXn8dWWa7UiRMYsX4JLt/25BR7c85QBIGS2HSBz28KOuaPgJiiLWLRV0RLkHvgGN4OzoS5VVBkIPAtxD54A/9Vf1bnNFpuwTjwDCZGB42NMShmIKgzsdh6zR+3GyI/CufFs+yAKTf2SdIVIAoP7D4IGqMKL52EmZ5tXsB3xYzJRdENZJdagvQhEGerBIAwLHTCcYyzitbCDNXZh811RbAOVTXPW4vilZli5ox/3XBnLkHnvMRAiM3/8HqqMbXAbfBq3QzOQsbOo2kDgKUPDjxfDa+Z7Ygelzr3XAQMvN5y/nGaSheA1iIUTtnBUITWzjAWQMPlF2Lfo/swVHepg5janwvjELIdpG6KRsflrBETeReF1BaMK6dViDdqTMbN1xNP7DsK2QyeTzPFJasQgBvKrrdewcOU5k8gNPIvwdM7B5v3dYWGu5AJmi0uUcLS3QEjgboQMOqBZT5nTaMicP+We09avxd3QMPjOtYPzMAckBKci9yQzUFVBcxDaKLmTG5rFHIZ167ZP0j6aZC4GYDhyMgnT5v9pMuMTbb5QhDWpm6VK5rx6Z4NGoCTjE5x+R/b+Q0icVaZZtIzxROpXWUhcVFhjIJC84BPxPrxmvAczuzKrpX755mQObqczW0Z56d2sDH2HrzMdtrwEuFlgfDdhQVeozXyWe5KQUWFbaewqh52e9/ZKconohnray+HhIO71nb8n3aCtYDbexmzcxooBGEoUSkyedQzHYx+IDk5KBV5uoFBI7X/Tt9qGKEs7FlTjZInsAx1QcKYQysxTsGpiDucXrXB9eJqOJVFKv0J1LHz84LdiNZz6B1baBC2k9saM6EgOL+D7s7mab1r7WGLBQDfJw6D2tDeIvqU2tEtQdLJoezSW4R2EQcx/nMCAPGOnIZvf9IanAQD1OzQAA8l8h1jexNT3j5tMkOQ7JTe2tZU5SDah7CweIAcj1yHA5zInP5SmlkKVL0PunyVwf90WSctykbImj51k5m/w9oHjiy9BkfoAOYcOMatjuQtcdBnLKriMGA3/qGij3ktTgEGfuhSUqHWoDVEWW8uKMEB63nM5X3QWUsBA7VD/2oXaXz6EOe9EimBGFW3WW/NP4A+WQ2GK4GZKxevbvSEXQu/DwukPHkvE+u/jcJmpskrGKlbNyUJgn2LOxCxTZqE4Sc0BwsxOjbhXM6DIMoNNm1ZouGgpHPv2Q0nifSSMCdL4IsQmSVKnXcdn4Re5VtQMbQow6LchNj6iElLYhBQwCPU9sI2dJLZWaa4lqZkffn7WJOZpyqVYFNG5PI6B+Q4Y+fntyD0ua4t8ISFvtMSc11ug6K8esA64A0WJDee/4KmCubsjAr7bzgGBiqqwELeGBSLn4EFJ2oV1i3bwnj0Hzv8O4ryVD3OVOHxDmKocjitAal4FfxdiE8ZkBpIHlv6eJWlzeZDog4Fkg97NbblxHtKSVaSAQYjdCLElIYAaTbxdyRJqVnx9qUbUgVjDmiU98a+OXgb9ky/kt6P3MGxgU3wxkG3SrsHwepM0BisU/l2KG6+lM7ahgv/KSLiHTNW4nQkM8f17SaMMjCr4Lv4MHlOZwas8xEqfhxs7uUJgMFafFp7kC2MnncCUyjY6v0TFNaUPBl4m0R+nGBhi7xRhyX5DR+OOST5ixIl7L5qFvXT1X9i2+1a1AUFZVt9FMbdxA4pu0i3hjBXtYnka3Xs2weYhSiR/M4ypkqUcGB5uLsDdd7Pg0LMzGq3fpuNyLor7G9df6AlltqHUrN2DmskgPhGz4TN3ATNzVwT6PmowEED0BUhtwJgKDCQr6MsedpZmTIuoCBcwplUYBQMJkwn3chH93dVqpdzxOZhffdrTIEv7xNkUfPhZGRsiMHw7Qo6kdYM0YLj/UQ5S1xcxp1KYgVMpecFcJC/+xDiLYBTBc2oYvN6dC3NXXcn/SQXDTKZFaKvFQuTAGHUxCga+MUrP38Sip6uag0lhbp3be2Ld0h5wcapwWxcWKfHxirOc+pqSVoi+/Vrg804pePhzEBq8W6bKxY9Oh7K4BRqt/VrHWqjMycbtUUFG5QWZpQ1cR46Cd8QHsPT1M1gTUr/W60ncfKWEdIWGfNNvQmxC/7Rpd0Anj9rWZhOPgjKQfBGyLVWUHRhTiyWBgQS+G7ezsWF7HLb8HC/ZOkmU4alGjvh6eS8dNkHgGhQcg8mjW+PUuQfo1DsAwWl7oXzwHrzDXTTygoVvGzQ/8qeOgSj7192ID3y1cgMUowguw0fAa9oMUc1BaOVqQ5t4FGA4fL0Qq46WBwRrTYyAy8sm9DM9bxprKL+Jygz6i5XKTvG6rVex/8h9JKVUWOSMwZEEyL0b+2vAQMD6OSYBM1m85fK5XdG+tRucnGxRyHwXdm2j4TzUC6mRebi/MBv6DiWSFW6//hqKrrEgWIFCFMGp/wB4TZ9dbd/DPwEMPOWh066v2VRmdFp9NFtH86Dl6dLImlul00yw1C6fMZuDkDVSEmXQbohsEHStD9kJpATCkDk6IuxZjBvWjGuGLJxDJx3gZIVNkb05LUOVWYCUzwbBddBfsGogw+23c5G5T64TnqbKz0Py/HeR9u13LLpJIB+0hhSBn2NtgIFM19qGIHo+wk4yz9+l2hnCejmjdzPhcP83NqboUACaD28y1zdC0e9ke9AvVQYDNaBk9P9afBaXtX3kVJIo22ji74gd0S/Cwc6Cy+UcPCEGRcxev2fDy1zKXfHN+8jZ+QI8xqWh8Ioct0IyUHzfGk/9tAP23Z5jeQ+ZSGeOqwfLl+oGOJbPhrQG9+Cx8Jz2DqybtxLlm8Yq1AYYxAYkFQyVmZQrM0GvGcn8Osxmou+r6MP8LaG9DO/PqBYY+MmRHWLZl3+JpsyR7BA6tg1mTG4DytxauPI8OrRxx4/RfWFpLkf+6ZNQ3g2E48vWHIug8HYyNNm0as7+ekKRloqCi5cFzc+888kjJJwFVwvzQrHN0H4/jdlVzjP5iC/BLHGYyvpDdzW/PRvghJUTKvd66rch1j+1p92nG7sfy58dkjwmaN9IZukE5SViyNPo38Fwjj+cSMLKX3UvWHnaxx7rQ5/hvuwx97jOEKj9n2Z3MQ1loFau38rG+8tiJbEKogzDA5tgIsvGXhh1Dqu+ucIZmqIW/IsbUM6eGbBvs5GzPOq7qmmzheIc6XebNu3gMWUq3EaPY0ExhkG2Ypsg9H7M4v04fbXCSRc+pD1XLWrnBU31Li29sTnipUqb129DbBzUnnaffPunr6VgzKIYzec0lrDBZePRLkL9je3HrLqjO3PVhN4fXs40Ny6zraJUizLQdT9zFsdK8l20etoFr77UCOOZX4KEznmfxnJWx4WzOnPgUCuKoLjWDRZed5G6TslRBbGYBQKC88ABcH8zXGOiFltwqe9rAwxDejyFncfiNUOg5/8ywCWmlZ36moKh+RubDKa3eU4/dGlRRkVW/XRBB8z02+q3eqNvR121u8pgIAFy60/xkpJ0iSKMG94MQf0DYGUpB10eNjL0IMdWeOGRQt/VaW+iOMGsTFbQSnoR2kByQ5PnsjIbgtRNr6xebYCBNkb7hNNz1K4LGmpQEzAcOHsPoZEszUCrONpZIvbLkZpf9CkMvdCmHHzFKoPhIHNvf/TFWVHVkuSEkYw1LJzdmbu1hW4l/vHX2wif9yeaMR75bVQ/+HsXM1lhBEuPjcWdWfnG4xsZryDh0GfeB3B6JZBl4lUhFa8KCHncwLDou1hsjGF5plqlb0d/dvKf1/lNn3oIsboqgYHsDO9+8l9JgS9kX9i6ui93NyQV+vb1aYe5C0ZfZvc9rV36PKxKVrEEyQ849kB2hcpyIChUzWNyCItHGFVjbUEMF48bGAbP24OrdzJ0prV40nMY0qOpzm9CckPcpjd06kgGA6mTu/ffwfzPYiWFxJGDav+WARpNg+SMkVMOsjujcjGdZWLPmGAB9cNA5B7PQEJ4JotZUFUKBnJBN9m+65HkRz5OYKA17T1zhwG+hYRDIQqiLVdQI5LBQHc+LVtzAbt/TxC1K1DDJC+sZT6JAD8HLrJp128J+M/GK+wO6jyEjW+N90fOZ+n453BjdAnyTrIEGSOBrkQZfCLmP5KUuMcJDDuP3URE9J86YGjZyBU/fTzQACBCsoW+diIJDCpGFU6dT8X4d45IDoUjNtHY1xFtmrvgRkIO4m5mIq9AiaISS3w5+ywGveyDvLPeiOszzCBh1oBdlEcqNd68Q9DxJEb6q/L+nwAGEgBb+Lsit6BEhwXob15E9AkdLYXmWZn6Sbf5dZrC7rEwIltIAkN+gQKhLCayqkGyJESWsLB4c3MZR00oAHbK8AzMneLC5VUWnDuDq52ZgElUgW24Q89eLNwtR9jAxN77rVjFLI3sHocaFuKxi7acEWxFW9/nF5f+atsZ+M0SamDOqE5c29rt0GnV5uv6z/raRGXTo41u4GaPXcdvclX0x0q/EVWg9oWKkHxBffNFEhgIVcEzjqI6yTV8RDTdKd2vuw0mDLNhmsBTXE7lw9UrcW/mW+zZHG5jxsJ32QoGhizcGDAAhZcv6sgQlG3dKHqNScAgpGoZ2wB9MBjDor7aKAW3UsFAgmFSep6BzYDvQ1+l1O9bSG7QriMZDFW9u4FA4O5ixV35R/8VgZ2tOewZBbC0YKFe5Rd6pbBk3MR5EYwy2KDJtp3MfvAyNzZKoLkzKURHjiBDk8vQoWi8YWuNb12pChjopF29m2nAmyvbZFOAQYjytPR34SyKQgYkfixkzFo8qcyqK1SE5IYqg4HYxCcsy0rsKmECAEVTk/DYs5s3hvZvghZN2WVblRRKqE3+eB5s2j4Dj5AQ5lvw5WpSfuXtMSN1KAN/60rTXftqbGOQAoaG7vYI+3d7jYomdqr4KRIYDpy9ywFIagln/WgbpYyZu42BQUil1B4DUfg+TPvIyRdO2JFEGUitvBKXye5vOIrUdJbZpBVPqGI5kfxFogSCfs/7s4vEfeHHHCVEDYwWZohSPEyFzNoacscKL1re8T9wMyhQx1XNO6T04xmlLvg/vR4BlC8ONhaV8n1SJ+9nVDivtOfFm5+NzZUAcfWerl2Cry8JDFSZqMOFq+k4cyENx04nc/9dkRUzK3t72qJ/7zIbd/vWrgbOj+psgrq4GAkTX0f2r3vZPQwsQNamTO/0X72OsYoR1Wmy/hsJKyAZDBShpFCoQMhKTi1ghicF529wd7OCq4st5OxeRwsL0101THLD/VnTObc1H8HUYMHSR2J4krBuT2QVSWAgINDmE2XIzikB/XcE/MZbMJXRmeVIUvFws4GHqzWcnS25OAVJhbEZLp9B69Z5imrKObgfhX+dQ+ElFv3U9GlY+gXAoW/fWjdHSxrzE1rpf/XysY0nubVbAAAAAElFTkSuQmCC"/>
          <p:cNvSpPr>
            <a:spLocks noChangeAspect="1" noChangeArrowheads="1"/>
          </p:cNvSpPr>
          <p:nvPr/>
        </p:nvSpPr>
        <p:spPr bwMode="auto">
          <a:xfrm>
            <a:off x="155575" y="-25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11560" y="1340768"/>
            <a:ext cx="676875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迂回内容分发（离线下载）</a:t>
            </a:r>
            <a:endParaRPr lang="en-US" altLang="zh-CN" sz="31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源于互联网上普遍出现的“三角不等式违例”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处理跨越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ISP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的应用场景，迂回内容分发大行其道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对当前互联网缺陷的纠正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97349"/>
              </p:ext>
            </p:extLst>
          </p:nvPr>
        </p:nvGraphicFramePr>
        <p:xfrm>
          <a:off x="5545782" y="3821782"/>
          <a:ext cx="29146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Visio" r:id="rId3" imgW="2914920" imgH="1696708" progId="Visio.Drawing.11">
                  <p:embed/>
                </p:oleObj>
              </mc:Choice>
              <mc:Fallback>
                <p:oleObj name="Visio" r:id="rId3" imgW="2914920" imgH="16967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782" y="3821782"/>
                        <a:ext cx="2914650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61806" y="5498648"/>
            <a:ext cx="2842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三角不等式违例：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i="1" dirty="0" smtClean="0">
                <a:latin typeface="微软雅黑" pitchFamily="34" charset="-122"/>
                <a:ea typeface="微软雅黑" pitchFamily="34" charset="-122"/>
              </a:rPr>
              <a:t>path1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i="1" dirty="0" smtClean="0">
                <a:latin typeface="微软雅黑" pitchFamily="34" charset="-122"/>
                <a:ea typeface="微软雅黑" pitchFamily="34" charset="-122"/>
              </a:rPr>
              <a:t>path2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+ </a:t>
            </a:r>
            <a:r>
              <a:rPr lang="en-US" altLang="zh-CN" i="1" dirty="0" smtClean="0">
                <a:latin typeface="微软雅黑" pitchFamily="34" charset="-122"/>
                <a:ea typeface="微软雅黑" pitchFamily="34" charset="-122"/>
              </a:rPr>
              <a:t>path3</a:t>
            </a:r>
            <a:endParaRPr lang="zh-CN" altLang="en-US" i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" y="5689482"/>
            <a:ext cx="1591345" cy="562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8" y="5653277"/>
            <a:ext cx="779951" cy="7799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46" y="5653277"/>
            <a:ext cx="850323" cy="7799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7" y="4839727"/>
            <a:ext cx="1676400" cy="514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61" y="4659108"/>
            <a:ext cx="875588" cy="8755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11" y="4839727"/>
            <a:ext cx="1607343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相关工作（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5400600" cy="46291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DASH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</a:rPr>
              <a:t>自适应</a:t>
            </a: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</a:rPr>
              <a:t>内容分发</a:t>
            </a:r>
            <a:endParaRPr lang="en-US" altLang="zh-CN" sz="27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大型视频网站为每个视频提供多个分辨率的版本，依靠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DASH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协议分发给多种多样的用户设备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用户设备类型、</a:t>
            </a: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实时</a:t>
            </a:r>
            <a:r>
              <a:rPr lang="zh-CN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网络状况自动</a:t>
            </a: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切换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视频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分辨</a:t>
            </a:r>
            <a:r>
              <a:rPr lang="zh-CN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率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和格式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“重云”为“轻端”的异构性而改变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13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555" y="1484784"/>
            <a:ext cx="1584176" cy="11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l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89" y="2955940"/>
            <a:ext cx="689083" cy="6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pload.chinaz.com/2011/1008/13180530157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24659"/>
          <a:stretch/>
        </p:blipFill>
        <p:spPr bwMode="auto">
          <a:xfrm>
            <a:off x="6330929" y="2707028"/>
            <a:ext cx="905367" cy="10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6296" y="299695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微软雅黑" pitchFamily="34" charset="-122"/>
                <a:ea typeface="微软雅黑" pitchFamily="34" charset="-122"/>
              </a:rPr>
              <a:t>No</a:t>
            </a:r>
          </a:p>
          <a:p>
            <a:r>
              <a:rPr lang="en-US" altLang="zh-CN" b="1" i="1" dirty="0" smtClean="0">
                <a:latin typeface="微软雅黑" pitchFamily="34" charset="-122"/>
                <a:ea typeface="微软雅黑" pitchFamily="34" charset="-122"/>
              </a:rPr>
              <a:t>Flash!</a:t>
            </a:r>
            <a:endParaRPr lang="zh-CN" altLang="en-US" b="1" i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91" name="Picture 7" descr="C:\Users\fantasy080\AppData\Local\Temp\mx3F55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24634" r="2126"/>
          <a:stretch/>
        </p:blipFill>
        <p:spPr bwMode="auto">
          <a:xfrm>
            <a:off x="6084168" y="4365104"/>
            <a:ext cx="28591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png;base64,iVBORw0KGgoAAAANSUhEUgAAAcAAAAE6CAYAAACBLIIMAAAgAElEQVR4Xuy9+Y9kWXYe9iJjyYxca+3q7ulthjRJizJkAZqe8XCTAP8bEmQbtOANNCwKBGnQAG2alEnahgBZtEnIMEVL/nP8gwXIsAGRnOm9u7rW3DMj/C3n3Hvfy8isml44JhhRHR2RES/eu+8u5zvf2e7oj/7dP1ienZ11i1M8Ly670eK4G3UX3XJy2HWz591idt4d7T3slt2iO5x/0i2WF93F4rQ7Oz/tji9OutPL0+7w+LR7dnjWXVwuusvRBL/HGTamOO6yOz27wPO8O8e5Ly+7bjna6LrxuBtvjLvFeNQtl103n293s63NbornZDbFdzjHYtSdnl90j3De58+fd8/RvvPz8647v+yWOBF/N8ITDevGC74sO5weH3Z45Rd+XfC5xAF44LLdznyjm0xx/tF5d+/+7e6tt+93b7zxoNvb2eouzo+6s9OT7vLsFO296DZGo25ra95dnOHenx92i/NFN8b9jUfjbsOXwHvcDy+LY/EfGrLQ7/j3xoZfcZtoFn6w8I/Y7qXatFRf6SZ4zMYGfhPn6zZ0j0v+T+f3M7/nZ1P002Q6xiXVARiT8+4Mfc3LLNF/5+i/x8+ed48fP+6eHl10T56edE8PFxgn9A1Odqm2b6CPxjg3OsdX6hYYtwXOecnxRF8vot3+3u1b9j6Ln17zwrHhw6PgM0yjj6b4Y4rx2J1sdFubm9321rTbxBzYnM26zc0pPtvqNjEG29s73eZ8v7t9+3b3Y//GX+neeuub3SuvvtHNt/e6jcmku8AlPnj/Q8zDI/QjenWCOYYBH+G7DnNtPJ5ibm2hv6b4E/2G7zYmC72O8TefGzhuxD7RvPJYcPzc/x7L6KIrn/e/izHj6OZvbuii9hj2lWZGzG3OE3Y1x8MdjyOaZzktO1XN8zzMc8Y0LYctNKniHuNTzzGuRZ57gTl01l1iknDd8LoLzAN+x7nANXiBtcE5cXl5ofnGtXKGNXN2eqrjprONbv9g3r355hvd2299o8zhuIFe+zQfMF4xRXwL8fD69h2MMRYffP8H3bf/ne92zz97eENvrr/6y94DnJ98pqykHODczb/5ynk8g4wZ/dHf+p8FgJcEQEz00fIQzzMA4PNuNHvWLTcvu+f7j7Qsj+YGwvPL4+7s4gwAeNydXpwa5M6xILgoQkBeEARx0WMskBMsjNOzSwleyn0ew0ZQ/E8mEHbTzW42nUEQQkhRQEEYE2wInE9OFt3x8XH3FMB7TmGMJ2+GApgLhACyAWFPwYFlKSEgKAwgFChyAUG+TyBkd3cIgFMs0svuwQOA39u3ute/cbfb2QZgXxgAL9BedtAEAnETQvn8dAkQPgIwLgEVEJx8LhKofH7LH14cfahFjaPGEKD6R4BCYy95x1zUBkS1nf8HQhL8LAwohCnEQqIJ6flNgGkcp3vCMRQMIyOq+ptKB8eRAuoCHX54dNY9evyoe/r8vHt+eNx98vlJd4Q+vcDvLwoAUmkhEBpw+awA6HPVRwKg2/QyjyXGjg9DvvtqgmtTUAP7AEKTbgdjQ9CbzyYAvVl5bs42uy0AFxWRGcDu3r173Y/9+E9BuL7d3b3/are9u4+JDOUFc+DDDz7oHh8e4u9NK1kEP5x7JJD7YQCQ95Xj4HvcUHsNEhof3ETBwyvgmADI37i/rj5SHahgxWMSAPN4ASAmMYErAYHvqdhJ8ckHvmR7OPtaAOQfy1iTOr8AEIshgKV+5u+o4EoeaA5R+cE5EwDxxwXWBdcG5wfnG4/lZ6d4JQiyBTOM4f7BtgDwm2+/DrnQtJPzvgFo9e0aAF9mGa2Pecke4JzkGp1QMQYQSimDzD+FXOeDwCcM4Zr6o7/ZAiAYYAfm1wLgFgBwLwHwc9GXCwDgxeKiOyEDBABeQLCTRXDZA3e9OPCei+gEIHZ0cgIQBIBBTednICYS+IIACIjpZFbAhg3lejk/Iajitxcb0jKfLLDwKOBxQ2w8F3AFQPwpwEsA9Ctkoj4nZsw2J2CamwBAvs673f1xd//+3e7+g3l3+84OBCwYEe+L2i0FABpB0TcFQF+eg42enkNJgNAhovL0AECCcDJBHitRqcWOzwWAEKL6zCyKxxoADYQEMLFFgpieYItkIhKoFsB88HOzkhCs8beuqXP4fAItae3Rz+joMygmJ+z/s06Kyv/7J+93n37+rIN+0Z2RCWjcptbwQ0BSkTEIUsgaDA2MEleehujYRobWqTmgHBTowc19C9FPBkBcGbJ4A/20C2VhiglLAJzDEjDfAuiRBQLM+OSknc53IFTf7L75rZ/sXnv9G93tuw+67R0C4Cbue6P78EMAIJj6zs4uGCEnPTQ8jJ8AEK/XMkAw6WSBQjapJmbEPQYotQXzIth9fn+VHX4ZAPScTeZPALzE+tK1ogM5xsIxjVGoeAGAS82ZYJ4BNAuesH00AKgz62Q+n1jduZXhFgAFugGAFDBigvH3hZhgAuBSzP3WbY7VG907b70mRcw3oIuF4hAWE86oNQD2x2f915fqgWR/XJfJ/FJ5TQWfF+B3oz/++d9fcjKfgwFeQvh3o+f4Cgtg+rRbbj2BCRQM7OCJxNjRjABIoDmRpoilCaAQmgFt5/4u1poYBib+Mc57fHzSHZ+cw1R61j2DgBITpFkneBPNoXxuz/eg+c/NRgB8R/jdw+cGpWeXAYBkNhTIWPh8WgoTkSCcuJCkXgbS4HUMU9h0xueo29/fBfDNuoODW929u5vdnTu3up0DLFg0fWOMe17AzElmGeyOwp4AM1rMunMw2EuYQklmKBySzozUBN4MBISYqc2RvB+Z2bzmzfrYKWSIFGgEQQh9giTB0uY2vIo1WvDq7wDG1kxGgOwLtMrFrMUHGyRbBgBqsJc0+250/+f/9a+6H7z/SYdb6XBLUkbOLyfBoN2dZFPiqAGEYiECQZ5ppvOlCdSfNe3RrfFv3zQBg/8K9Y2jDfJgf9AK2AdbYMFTvG5DASIAbgMA52DfZIVbAYBjANrbb7/dvfPNH+9eBwDeuf9at7N/WwzwDIj+wQcfggEeY5z3cQ9LgeYGzjfCWGwQADHQq0ygk42ZFQ883dBk4LWXK8gZAFc9dbSm4MsAYP/c+Zd6LYCC/UcQSjCUIUHGhGoGJeOXUhEAqCYEPeV52M6rAMj7DCavc5mh8bxcs5QHywYAzQb9TAYo5oc1eXHhJ9mfXBR4bG5NBIBvvEEG+A2dM5Wg2o8JhGsArDNh/e6r6IFcH5r7obwTQ8gI8zPKVX4HAPwnMoGeyQQKRBwdYrJWAFzOLrrD3Sda2MdbZoKLEUykMjMCwiC4tqCZ7+7dFs0cQYPnwZT1XBAnYE40gT5+eth98NGn3WeffgbBPxMdBSGREKRfjaa/7fmuTF0jaPMvB4AURlzK9jKF3IYAMQCybZtgfVvwK1G27e7tdHt7MwDfne4OAJCAON+7hP8R7Gx0CpB4LgGzAbCYADglJHjiS7BAmqFo5gVy0D8ykpqOI3BRCggyPwkJUm4IX5ompzS/kdXJ0GkAFDTAj0lBgosCmMF+4zgLrwomPAfBgc8UUMNjdDzb0fzWQpQMjf0D4c7BBsujYPz+Bx9jHD7uHj4+7B4+Pe6eYVyeH5M5JgMkWJoFfTkANBNOCLwCgLwC7p8AyHuYEwAxQbdgE50H6M1hCjUIYgzxugFLwVtvvdW9/sZbYoAPXnur27t11wB4seg++vgj+DhPwQC35WsmM/yLD4BUPMKEeA0AanJ8SQCk0iTlSRYazE3052WYQCsAEhzhX5GvmQBI1kcAJCM0K6Rg2ZxPoWTOBwBIiVAVh8oE1wD4VQj99TlqD6S/PFlffsM5S6WYDwKi8OqPfwYAiMkrAKTjGwDYbYANggEu5o/BAC+6493HQqqzrceGmjFsqQI/ulgQvIAglj2wqp2dHZ2UJq3z0CYTAJ+ByX38yaPu4cOHYBwwjYLdPYNZ1CYca6Nbm9sQdlv4jP5DM8DP4Xu7AGAco23ycVFQi5lYMJBJgDQVQcs22URlNjXbAoOYAwQAgPPteQfrGPwTt8AeNrs9AOD2Hk1lBApovaOTiNRI340DekaXMwWVXIJlXAK1F2BwGwySIEjIeiTaJPpEBkghQnPnRGZMHgUgo78O9FjmHvy+2KCjrT0zmgSa/Yj0Q5LFKrCD54/RLCxQeNlnJAmSZlk0AdJ0Z8XkybOj7uHnj7pPHz7uPsJ4fPzJw+7TJwxqwq3jGhSEBEBpUdEOvQ83ZrecqgXpFrRsrqAtIVpaGew4fLIW1FZ6RNYZAMPeodDE31Pc5ww2UZo+55hHMoGCCW7i/SaCYRgs88brb3T3Xn0NfttvdG8gEObg4A7uD/5bKC2ffPop5syl/LYjDDhfN2gGTRPoFQboazLoakPPCIJZwQCzT9O6wDtOv+Bw7NI/KA/vtT7AumD7QTB9BpiBKTya5veqlBiw5A7go9jX47zqZPugbcyvj+WCClX9LMEvAZAmTc5nvnKuc92lX5gAmH6/c7g/bA7FU0zwTH5vuhpuHexASXm9++Y7yQCvAqC1y6r0mXs3/SJNzvNQQTA/eK9797vf6Q4fwhK1fqx74JoeqC4bK9eKN8E8ooLGv4lRfBAER//se2aAF3J8A2A6BL4QDDbx2gAgpyEBkNJrNIGmN6bpigxmDGDZhinqoAAgGQuDYHg++p3IAA+PTrvPHyEi8dFj+QWPT467JwjQoJZ5BpZIM8nWFqJBpwxooCkG3sijo+7RcwSl4LtT+A8LAIbZRgBIFoVFZx8WaS7NsRZmBI6tbQZQ4IYRKqqowu0OfiMA9m046gMAZzP67NBisECb78y4NgAeWpIEQIDXkgoCzZeQOWP4URwMET6xsOsmAEI/EEjyGAbOyKsEEOVClrlUZtwqAK4DQJpSFb1keSbAl9DIaNGGMRazHNsuBcDBH3wI1NCmEwbGIFLy8ZPD7qNPH3Xf/8EH3Z99+BhBPrgpYKRuzxZaSyMxSbfT1mafz8BPlqjW1GNkI0iYTlOpg5LCPVXAj/ei8BsCIO6NJuMZg2EUGAU2SCZIBggQI5gxevfBKw+62/fvI3r3ne5b3/qJbnf3AO3F9Sdb3cPPPofJHYyepk+wRf5mzEgvmjfDB0jGLX8gTc8KjHIUKOcLg68y+GgVcAmowrrwowRA938GKn31AMg1KStFA4AOirJ5lCBId8nZ+YnBkCZQgCBfuf6251sAwG0B4DsrANByq5pAi581ppy/d1evATB7Y/36sj2QPsAEvDR9ZvxIBsFojv2z7/2+AFA+QPqMCIAbfQA8BANUlCUAUD6qyZkBEJN9hpD1LTCrbZgXmc4wgbCiMKEJjoEkZ1hIpzj3CXyARwDB5xC+J/iMoPjw8VNFk5J9MlBjAtPoBgQ2QZOC7PgE6RUnjvo8UwANQ7MpoMMHokU0Emsw87gUum/v7iBsft6NEWPP9lLQLWF/5OKcbS4BgAiCORjbBLrNqDXwoykEsfIpwHRPHfTBABg94COTa49yHN9zYcqsqQCUiAaFxmxfoBmgALCJFE0AdFRoiID054SOblOnzzeeBItN3yA1GfZ9AmADfGn+TD+igdm/lxmAtwDAJlidAd0owOiP/ezR0+5Pv/9e9y//7+93T57g5nC77F+mFATm1TkXplYgjT4LV6eUeCoNunVp6xEwkyBIzAhhl4GtZH9k7QIdWqtx7k0oUwT7GVk7wY/m0ABApsYoCAb9wyjQV2H+fBOm0G/+2E+Czd+BRQGBPvAZfw5mew5FhZHF9BdugT2OYVGgb4+pEhOYVKeIOB4z6IpKErp7irmT7E9BSSViUg1voLxhKgJz+wmtLtWgEymIQWVyrK74bAcreTUDjDnS+ugUpWTwSwBMbXfIANMM7vFvGTp/3zLATH9wwFM5L02dCif3+uNabgGQ7pLCAAF8ZIEvBkCJnJjDaqGBLubWkAHqS2taZoDvv9+9+513uyOM8/qx7oHrekDBLSEfU3lPckBQpJxVlD99gn/8M//Lkv64DIIhA+wIgFvwhwUDNABCiM4fObR/agDkCaiV08y4uT2Tz2Uym5ul0O9E2glgOGOaBFjeGUyeZ1hUp0pxOEM04iO9sjFHx0cWJZBKBE0CIHO6mL8mZgr2lKwpzWxsE4U8w67lbcICpsns9r3b8PXtysR2gehRB+zgnoAA48kFBCOCLHZHAEKwi60L/J6hsbgPPCkMz5HuIACEcFTH0ewn9mNzpgGQC5cJEZE/R0d/DwBxJFkjPhNx4N3hHir8xdqWDLAwSAAUawQgJIAVQRqANhx4CWD6GgtbtI2R41C5GECcY4g20WV5hPH49PMn3Z/82Q+6f/mv/gRpEup+ASAjROvvfDUBvT5sAFCC2PehXDW951WCA4ZEI+DxmUKa5HVC/2acU0oMA4LoN8WBswA/mkHN5gCMAsANAODd7g2kQBAA3wYDPLh1TwEwT48QKfzkCWwAYHecl5iLc/iTBYAARJ5jwnMAGMewMtCc2gNAjWULgBrgHpvVXAiBXcGNv0t6yy8DHJUDmiS6NexdXbYvC4AZBGNcqNG5zNdT9mBzGQNgziyOnUfU/2eLw8+bgFoCnpw3S1M/I0INgHwPBTQCZLheCYgXYQIlU1wD4NVxXX/yo+mBVBBJ7Nq86fQJZgCM5Ou1ALgZALjJIJjHEvYXAET5o6Yn1XwkwYIwcqQZKGAD2rWEJe2uZI10J2DhnEGjPJdZxfmABL6HyE9j8jYXFs2d0lR5HfkdOpjpnnWfP6OZhUEaZB1cnO5Uh1cw3QsCE2ZYaeuQAfRD3kd+3+7uHmNU5ZtYAAQvFjwPAl0WRwo82UTgC02im8hzhEyMxGsISApc+s0gvaYCRJowIfQlUShIINiY0sBrswMTKZIByl+GhtDfFyGx7An+x+R+/QtBlSzLWkqeKBhlOXGdRFfMpPEVgU7PiChNBtgKVtE7AiLNugg6OoaA+xgmw3/9p9/v/p9//QEidZnCYmbHwNFsTbZVSg3vQV47gGjcJ4838wsQzDSQkP4xFWy+jZwR/l4m2lAHCN5TAhDaP6VCQ9O1cgLB1Fi0gKZR5omCFTOA6U1Egr71Fp7v/Hh3cJsAuAwAfBoAyKhfmL6R7iKFbACA/IymzwRA+QCD/QkCU3sMKK990QfANINeB4AZ6foiMfBlAdC826bQYq5ulB/6AHtTLHIcbboORhkLy1HEBsBMKHbiuwsjZBQo1/ElokAdDMNjqw/wehNo9gR7rs75l2KAmAMfvA8f4Lvf6Y4frRngi+bUX+bvOSf5aE2fGRiTEfeZHwgA/MPVDDAAkInwBMANmA/P5098UgAgg0rIBnVCRkwCRMxYIn+NyezSUp02wAWjajDKLYMpDgvm8yePQsNcdM9RscRxgwbMBcCGKROfIVLxBFGK+o4gGCPrfCdGepK9sR1mYswBu//Kqwh2QS4YNVPmDS7OALjP4ft6DmH5TGbSzS0E74AJIrZCydgz+owy3J4mNwjcCU2oAheCEtMjIjKSUZ4QHgTAJYSABE/YBNUqNhTgN6YJFO838sYIIMp/swBoAVC+wwjZ5SkWSC+RiOhLLnxylU0IayJlQuNBphJVaMpCCFBfbGwCxycqTPBQJtD3uz/5/mcQZBiT6FyZQOOHBQDphmT7l/Cp4UNV2VHSfQQlsc3BCDUu4Rrlq+cK+7G2XlBCZkgwxPkU7CMAxFMBLAyCgUWB842sUONhAHwLAEgG+I03vwkT6F3loD49RNWbJ0/BXqGukDFiYOeoHsPUB/r8OEfpDyQDnAIAqcipOAJY/hRVixTQIvCzWVPDyHtquHBrfhaI8z7FHFczwK8bAIsplGkqHJFQRHIKykeb96ABTSNjzEH5uxsTaGNavYyKL2kGTR8g2aCrwTAn10nxPzwAZu96lmX1nWxdmbNeABoJzg2aQL8NADxZA2DpovWbqz2QwWGUhZy/fGQ1GM7jZIVhAl0NgAsAYLeN9IctlAEDANLfdxYAON4MH2D6mfDdcsJAkgwiIFFinoXDqqU5MrCFFSVkaqEZ7qJ7CJOVEn3x2dOniDoVOCLvED5BMkD6AGkCPeHfYeFRuTAmmDsiRCBM3x5NWox4ZAL1rdt3pf0zcZ4ASAZ4fPI0APApBCCE6xZYBgEQ+YETMIsZhCRBkNVDZhC+NLlRaMscGYDFPAslhtPGbHsfnta8y+LNRQsAHJEB0gSKzyxYyXwYbBFCJ0Aw8+zUX8ptNADW6LyE/Zunu9mlgaXP/iRC1M8nCC5ScjwA8Cly5j57+KT75OExBFkFwKyeY+HkawrI0hyMv5XZpfwwKzguORfta/CAIMOgK1fFaeHbbQ2cVGUYBqOQATIdQuXQEMSSEVsCQIzzXZhA337nHZhB3+wevPpmt480CKbVDAGQDHAb1oDrAJDMkm3jvJ4wDSf8ubVFyVHyptLvF+1OxQhfFx9gTITig2V/3Wz9DACoB2n6tKbMtCjwyIzEFS40/roEwOh+f8f2Oziszh6PQK0y5AanaSgFh3x+AXI2f2ZpPBeiSACUKVTsb8AAEXi2Ogimnb8tA7R5fQ2Aazj7KnqgjfhUQGaURcto0Fw7ck/1GSAmPhLhl8jzWzAKdMcAeLT3RILidE7woLkT4aRMYJbfiUExBEAnf2fEIpPV+bhkOHVxpptaEAQo3J+AkWldA0SOjpAgT1MpIkQPIZjPIKAVrAFfIEGMAMgoPZqz6GucIaCBrFQmSgCV/D5Ixmd0nwId8EoQNh5x4aIE2PEhzvVc4EbWyBD4CSuQUPAG++DvaILj/Sr4EquStVLE2VSVw7l+C5l0z4uf0HGeBC5XYiHLNSm0AFJiPOukSihawiXjkw8nBFpGhjLJuE2CFhPkzaT1qJkpNlulT6ieq51MF7gL+nqfPENg0fMzVOdBIBKoHhPhVRsUr+jq3iNJgxlmpC4ohN4AeIFBUZku3iv7p/m1bhFPViNTOU7rK9FL+C78mVYuDK4EwBlNoAAnAh/HiQEtPL/eY2wIgO9861uqCPP6G2SAd+Qf/noAsKadsI0C7Gg3W50BUFHvR/eR46sgpML2s2Oq0G87+noTaJgoYy1Rw6gRuf1AGJr7S2ulm7kEWs4/D44HkiBv64PBMAFQLI8+cyqtAwB0XVjOec/71j9oNkgQdBrEdgHA17p33nld65qFCq/OrjUDHHTK+s+voAdoAiUeWD6zxGWtC8o5nqCoPMD//Wf/KUygJ1eDYMAAFwGAh3uPxbDOdp7JZLQxdRqEAhloamNFYwJGBDLwHgiAdJTL/ClHOt+n386lt05ZRYbClMJePgWkWqh2KEqsAQAZPHOMgBSbMcOPgQVLP50BkIBLoURTKAAG5j1W+lAxbflAmNdGwUzJLg8X1jzrxEGgos0EP0ckWli5NFkIasllC5VxzzQJgIEgWBKRQ22VMOSpRfgIRA0A4m/6yxSNWrxeNJkOghjCHppARwbI/murdLBFKQDbecK+9XWtqWcb6vEUPxvuXzBAlqU7QhToIZg1+5ifnYMV4uPysOnMMjORTYEsiIjljfKebBbz/bqf60MmUPYt3bMBfupbCl1FCQeg8DCaQHEQQW6L5mkqWSpQbYWKyoTqt+J59y4Y4De/qSTr115/WwxwgajGJ4fnxQTKucogGBbQ/qIM0PMn7j9uq4CbQOT/HwCY8+FiSVCKSGTNkz4AGmQD7FQxwjfXAqCZXvj7vgAAMhCGyugOoqzNANcA2K7T9fs/nx5Is2cqq1T8KUsIihk8piowXMdDALwcPYNJCRGTcwIgyqGxGPbOIwmfs71nUVrs0v4TAR5OgteF8gIpsMwQKDyVTxTh035vETlmugN+RyGqY6OEmCLLFF0GMFTEGbRKVGFxgWcfJ0FbTIgWnmwLrzsZMw2Dwo8RfhCcBKTS5zaXTsf2raXZiuxOQpmasFgYwZJ+vdDWxWSYI9ieyQLbvisb8VQwmGxvyABlggp/X5RNS6GlyvzxSACrDNCFv1uNn4e2fp78rZgiOkYKRwCggLNBJPrJJPDAkpmS8uTZs+4QJmYGIdEcqvyucB7rfnS+GMhsI8c0d41gtZ4okeW2U5GJXgv5apAI9kc2LUXFwTr8wyFByS7RlwC9uQKTojQZgRKDqMIC+M18a1cA+AZ8gK9/4w2kQ7wlHyAZ4ONnZ91T3BNCmmQhYBrENvJTGQVafYAEUTBJ+AAJkjKBcmGo/qoVFFoZ+Pj6ALAMeZ2ZjZ30qgmUylIYMcNKwHFtzTg8EQEwFzenFcuf8SmVU8qGPJa+ryyZFObPZIAGwDB3RhqETaB8vpgBFgDc3e7u3NpFubrX4Kt9sGaAV4d8/cnX2AMJbpkOkUVHegnwVOLpyuoBIAXuBnaBAAAuAIDLXfjlpjBDggHO4I85w9/0kW1uIncODMrMCQuK6QZIfHMUaJTtorAMgWyhbO2UIk+RovhtCWiRb9CMMfONaF7T9krKwWMItvOQBH5idljaEq7RDoLxiLUenZpBAMyoiwQRsUWBm01xNN9uqE0shYZPBBikciraGU9+xrJlsQsAzWD4BX1VSraXCPe96tcBWjaBOozeJk4eFAyxsL3sAfsEE8gk0CiMBgBoc27LszyL8rgKgDXJPudZAuB4uq20geeIuj1iOToIOu3UEaYtnS/GzUpLnam8NLJo/AFYV+4SUI5ne3m/6l8/zdD9dEWb9OE6WKpsJ0WmHSkQBieH6lPwMnGfjDAB8HVEgLISTAIgc/8eYaunZzCpY2aqagxN5XMkZJcoUClGLwJA+mczCvc6BmgQMbgbwkV2GxCrPsCat1l78eq7F0aBJgCq353uswoA69jZzy4QLFaKoOQyU/QrwbQm0PQD0sxffXuu2JT+Pyqm/tspEmkCJQDST7tHALyz17322qvdN954ZQ2ANw3++ruvvAfI+FRFi76XkGdZC7StCqMgmH/+M//UlWBOj13Ga/wUasye6i0AACAASURBVDG0yZ2jbgHGt5yCHaAWKANHjm8hgpIBJEwcx0QXxhCMCIBYajIjBgAKoHi+MJWxIZmXltuzyIjY4IxAsjWrCRijUDPNp2JTQWy4jmWujKAE+mYESnhlbU0yjPDXEHkIfPZjWaJTNORvLcYsjNN3pZJl5RGBLmG2y+CN2IWoB0qFsamhTRBC3KcETAi0UglG/eDEjmICDYWhFqE28K0CQGNiRpXaFllgMgBTkZ0QnOdoExPHvU8jn0gNie1tMtIvmUQGP7C3SjK1GJLNaWlqbQFQrDbGRL1KC4HYn/1n7nyyc/evtizS2RJUXEdV/mRGFHOk0G6aQCezfW2TdPveg+6VV15DLdA3EehyoMIKz44vVGQBDmqlwjD032kQBEOby3sAyER4XJoBN/LNEqDpY2524dBkaKZB9QE6oCfTJYY+QN/iKh9gM6Wat6sAsB3n3rZH1wAgfYAcdQdSNQAY86qqJOmDrrZtA6DXogEwUpboeohoUAJeRoC2AOj0hwRBV4K5dWuve/XBXYDf63i/0wfAOjFzJRelw+uyeSTTpXIUUaBMgzhdR4GunkjrT4uMzLq0igUJy0maRnO9CSv++ff+ELtBYAKfIg+P5g8A4Aisr9tFXcwDaN7YKeEU+X8T5Nqd3Tnupsj325xCIKlyh5/cheG8pQoxtblw8+IpPLjIWM9TC1Vym4svaEZotulDE1BIWyXD8uimWVM3IcATKuk7yStRD5vYamUUACB8fxQQ4wBAMr34lcES37bbE2UBaglnZTMYwRJstJlT+FV0beYHxgS0+VFnLIzIhJKo7XvXvTRsrm/qzACHqunn3F4FgDfN+2x35lGeqs4qI3LhD4yi3PRpku2pn5u6j2nWTQB0qyOaM6N8w5eZIKhj1PfVlFh359BNq+cXnHzsIUX0mlXrn+q72qRNQJJIZN/K0Ys6dujzvf07MIW+gnzPbyDVYV85jawre3yEzZzBcHeRAsPyaCqflonwsgz0GaDzAAMAxUbNAFNx8hyrItk+wD4D5O2uCoJhs68GwaweqS8CgDl/cj4oCIbRoDJFU/EMC0TRMK3E1DQcdqVH1ABY0yE4Fy5gJVCwSwBgmkLNAisDNAAmEyQAjrFp8UH3+mvYa/PNb0AZYRBCEwRji6zWUqppybpX9U4qhlSIVAlmDYA3Lff1d+iB3JWEMsllMa14kxnm3yUP8F98lzvCw+R5jq2AWDEFALiBAtjjfRi77mBCYwPZZ9gGaQrfzOVdJJHTR4Pi0WR/9H+xDBl333bxazvQvai8sPQ3zYxiZkbjC/mPKpvTDu/8UQZxkO3JhGhNlo/YEq369Xj+MK0ZetLXwaMjf4/sA1/ZGuoF57hQXSzoZxixKLBozop2qmZnPLQfX49h2WxqU5hNSykmLUzS/xa7uud651lCq9VHNwCgWqgm1si/4W9KA2940wdAlznTxsXcComBR9y9Ik2txJpkobx+40fUHau97hfXAY1AnvR75v0IJJLtcQxC6kUnLWTGtvJipu4elO6Cc5iZazTUt2yrzOBL5DBiPmzv3kYFmNvdnXuvYeeBXVQWgp8aIawn3PRwOkcVoD1FDStytFSCgVk1TKDMA8w0CFb7cdCUATcBUOxuAIClXY0J1LOtD5LWyZJpeXBuEvJ9AGzTFsjaGxt0zpk0gWqMQpmisTPGQaZwjnP0Ww6LTNNsl/qd/W1er+vTWhHqmrbTiqovF0xBUq6fa4NyvhgAHRHdiwZFMBsjq2/f3hcAfgNm6u01AL7MMl0f8xX2QAa9cF5Toc+NcdskeF5OJtD/4zt/oET45SX8J4wAmzxF5Bx+dAvoeRevAMBHAMAZCkov7hzpdYsMkOYjgATTB1hnkZ61RFUteJIwCroAwIiAEOsTAHKRakHjmdFrOjZyBQmQYbbj+eRdkjkn9EYl11lwOohFsrIArxgnd6wQADr+MjBSXV1q5DscsQis1PpboZTf+3c8j2prhMiuQMnvUxwVcOM9xLVzjEvwSxFeOkjiJ/E5AaYFwF6bXnLC5O8Vz0J2EMEyfLWPlRscBsj2b0VXcI/XR24Um+fjSdsSdYUVC+RiPDhOHJ9g6wSbQL1g0c35C0PwgIqZaMsp7gOJqgX4bLq5B8G6h4Lm9zEfAYBAu0OkdVAwdwA3MsAfBgBrLdAAQDHYqwBo0KhzJX1/QwAU3g9AMFWkF41h+lCzR4YA6EEJPyDHNGecPostuWjGxABxfKVohiLFY3l9+WJ5L5rHbKsDZDxNGWhmZVZsLwGQf0thYj87WCZ3jS/l0iA/qFDcOtjtXn31ngBwvg25oQCxCDFeM8CXXLnrw75oD2TwS5o8GfyS8ji3Qcpd40f/4tvYEZ4AuHhmAMQ2SBPk/k1vAyHvAei2wQA3EQVKBggA3OT2QigoPUUQzJRmUC4kRoEKbau26tD3NKtYri9oNsObizB7pjeOAGhkMwAKBySU488CfNSOm9ocXLdklwlMIbMUmSoArBYs6ejGTD288P1ZCjU5SPPLntSvZi8LsKyxQYlRtX/+pGrkARxifP1jrmj1KdTi1U01w0qTa231DzctEsCkTEgw2gTLCFwXJlBkjpk6mmnWZy6QvCxZg7smBCXZPRunIcsC2OLe0bu1k5NMJQDKPJp5EjkeoYRkybXMo7QpLxSmJfb5Y7Ngl+cegDswhU42d1Qo/QhpHKw01MkEuiMTqIoZICfUpdBuYIAowK66rtwZniww5o9GsPUFB/MzOzWkScGiT7MZlrQJXKnGw+Mbtpg/kaIYf6TJL78bmrzTR5zKYJ4uLS/VH8vNjh1RbUuKo5Htp/d8FsZrHYT2qHnnPFYnu0eNT+X9RVHsktZUI0MNsmSdLDg/BgPfQc3WW91rr76KbdLgQ9Hcqzk2Xg1Flb2RHa9NoD/cel8fbTcO5zTnb6ZSZfHrdkskvf/nf/0fKwhmucTef0gBWExR7mwLzO82Fso9bE2zM+lONhEEAwA8v3uMwAJuMAuARCL5mDuuhxQoqUWNQCuC3HISuqWFpsOzk+xQ6qaDL8ySEqzJAHOx+MSXaCOFsy5LwJKwboC3Ab6M0iuLjWAXYCTglumnCgGZqSiM+nil61r7T2GRNxk3EUDKT9vUBgeK8Jg0H/p3xefZzNa+D5Bf0PFYDygC7wvO8MIE1bWGt1pphv6jCKLg+IQpW2whU1sGfdKOt8+tXrI8btqdgUb6WEgY95YJ5TEOWbcvq5SYrToA5px5itpuaksAPhqxmDWq+GzfgllzjgR+ACDkq8rsTbgryVbZEPfLAGBvLhSNKedC+i3tAyy3rFuskaFDxjfcGSKVr5gm1lTVn7UTe+9j/Ifzpfwdygi7ixV/6KNrS+xJhYlgsQz0Ev41TJLHe9sjPPF75una3FmjPl0Gz5vmcp9Mvuc56FOdIxF+fx81ee9j547X7sakvz4Rfu0D/IKLev2zlT2QOz6kC47zPYNiOIczEV77hv7xX/tHNoF2T7BQYMhEAjwZ4MYtLGwA4HxvszvdQgUYAODi3ok3mCUAoi4jFEmBILV57F+b4q+ggxoQAlcAyLWtZeLP02aZKXY0yZhSCCXCTVfRxVqs8+3062BjQ0Chvy9lrTXuECYpZUJrTy1eofh5WC/6s9xKMdVVb9/Nsy8BoZFj5WQZBNOe4SoAugvax8tsrvqiNSE2kD0Sgk/BExFfqz4Wa3CiqOu9MpjH7DAFtFSOVCLKRQ3aPUsqAcES1sqFwJcf0vcXBQiUpOoUCVcpCRMeLqLNkVm+DX7qy8VMglgAOEE1IATAjLAP4AkE8CGEfR8AuYME8wGdE7jRpEFwNwgCrsu0MXUnGGBEgSYDLJMopqpNBpUxZeRqCYJJkGyUqvpT//alAbAZyKvzpQ+QPDQZYLJx7vrB4gYEQG8fVpVE5TxGAJmnmEE33jkVKRkgwY/nkM+vD4Bml3iqIlACINJPthmJO0ek7n0DoJTSWk3Jt1ZV4DUAvmjVrr//YXqAa6Hd/Z3glzvBt5HuIjX/21/9PUSBAvhGjwSAl7Nn3QZ8gKMDANy9cbdza95dbDv4ZYkoUALgDgCQW+VlcAmjQC9FBe1g96I3+0kANN75swTCtENmjER47QsAZv5g3ryEsKIVB8gw6B23K0xUrclJwtkGqtxbT6YgCoMU0nEuAUGDQC/y3aSgS4NsabM0+vgrwEDpDw0wpFlLYuGK5u+AkHxkO4amsesmyLDdjQE5fhJKR72BqEBTlYz2mheRqsLr19SGHHOz8hYCNckGfaubjyAjFTBg6kymsGB8NGciUlW+PwpzASDM8Jw8IxbJZoDLrtIejrkd0olBcznd1ZZYo43YEBdBMQZAWCwQyVy2Q1J0GCvMeK9A5ZNmEEz4ANt2yyoQ99GyWnab55S/bq0K/qwFzSDAL7GaNddjJV2d7pxTFdB4GHNB9UoGqL+hOAAAWeig+gn9G6f7NOPCH9AYoqnqvFX6+lTkuiTCu95nBr20eYBSmGh2Qh9Sq2Yhgzm2Grt3/y58gfeV6qKoaV0mo68NyrzeGgBfYkKsD3npHkhlMANg+EO+z2jQZIYylf6vP/27iIKHeaIAINIgAIDdHrTj+5Nu9/a2AJAFohcvBEAueLOpLwOAXIiMBpSjXR58L1A3/CUAUGzOAlziOPMBWwBsTHAqU7YCAF+6x8uBXuKtmEsfxqpF3hOwV6miBJENbQSFKCQQ7fyiACgW1pOo9P1FWaAA2qwGkoelUiNmdoNSYF8h2xspEOyJ8Kf1wIDIE9dyAXX7kdMXJcUp2B9fqZ9pN2cAoC0HrBRD/96OAPAQKRCfP+f3/GoVAMIPKABk0fTYD1C7TDgN4s8TAF92TlW9Kdhz74crADCCzVYDIDumnqf4KAsz98nr+Hrzae+g7RQZ5wBy02zn/A0BMAUMAZAm6C0A4N07t1Gw/J7ST9YA+LIjvz7uy/ZAWq9EYsKSpbkdEaGUM7ll0ugPf+o3EQUPUBnTBIrJjSCY0QwSBwA4AwDu3UFS8c6JGGB3m3mA024H6VjcmmbM6igUpxSqaeWKrKjiywlxqyCM8JW4TmGYQKh5ZhRimOEcVRiBFYog6z+qOacxb/ZAKNiLiVaPQSXQWVi7kk3mCwowB+kPRYP3nfYa0ppD+7BXBUr7C7elFWhVC6+4kqahLFgsXm39uTlZAmtcieLLb3l+vb0mEVuKRJrQfC0WNm/vWwwio3ejzdXP1w8VdaK7E6l9ed4fTaG1seFajfy6ul2ThDw2G05foxQc3quqmLhggH1PrgS0wLEK3IEJlLu8j8H2lqj/enh0pkowTK1YTA7EQhC9pS2R6CPkzhAEvzF3/mCtWO4YL9MucgCjRqB8nU2JNkcWk6l6vFoGmMpYBrT05kFYHtpxXs2Cb17mK/Sh8gMrP36mb9iKodcSH+yzc+byMXpzpdJSfZhWWNNP7d97vz+nyaTpk6ZQ+gSV7oTvSj4g8jD5N8vczVF8YBuVYOgHPDjYR67mbaejaF7I+RFQvGaAN8+A9bdftAeSHFiBu9T8y/VYoj8xH5WD/Ac/+V8LAJcjbE3ELWRnqASDYtfL3UW3+cqsACCLT3eIAlUlmLnTIGhqzHw4ZxNQaESpLDIXCbQasq3dGajdawlcBUAGYsgfFcitxU1wDgaYMv6l2U8AYPXdGBhSUKtEVy/xOe7BEq6atPyLaHM7LEOtun6X5qS8Vn4zNInx85Z91mCXCqn2VQawxIn6gRF1J4A0wckwF6auXvPDP2olguBnzFxl4k1TQnvHimhtGLkYnwAwAE8v9uOVe45rpKJRoiylFLEsXhYtUH0e/T7L4rEN3nWCdWJRFk/5o5jQAYDdeEsA+PCRN1ReTG7BR410CQTDXA+ALpU35j6AuLb9gRUApRQp2lXIoId9njE/CPri5X7UvjNoum+tXK0a77Y/+X7VfK7zYHi0//ZvPIZqXwSSZcCLgoi42weZ3IsAMO6hbQdNny5kH9shKQcwA2MSAB0dekHztIILsBMEfH87iMJNALz3yq0CgMZApxAZvNcm0NWju/70y/RAJsJzPnNt55rgWuR6z90hhFe//xP/FTCGWrUBUNsgTbAd0g4A8MGs278LLRtVYWjX7w7gA9ReesywDwCUUIjQeEqI9AE6EbC4KspyldbfACAXb5j3GJJv5mcQdDBEAGDTIy8CQJsOEzTqD3XD5U/uP1cFbyvIUmPPCD2aCPNhATdggi3QxIH26/m41vYsgTgAnNUAqBZJxuW99K/aTpEaGGTpqKt6B4rGf+hf0NxpAWr/S99H1wJhP18xr54Kjq2YMo/GOWq/RB+Fn8pm0DRFZ5+7jSP48wSMTY4g51PmKVIIMwJUQIhIK+8o0gDgxrwBQEzu8a1ggLsGQKRJmAFC48MUdgK8AZC7UtgHOQRA7wzS72EPhxP33WdXUhrcFWV+tFVXhib23rlX0L3K8q6KAh+eIBKj2gCgF3z4UZnycvUUVlZ1Cs8DWxk8xnyffsDKAMkGYwNc+hXJAKMKDBPlM7pue5sACAa4Ywa4BsAVnb/+6GvtgUwF4kWo2Oa2SFnaMUFRcuef/MSvqxRatwHmB0FPE+hyctotyAAfbHYH9xBosHcm4BvtBwAyUV6V9KtgK0uStFCrKFIKgjEYACNcfgCAKrrMhVgAsJp3Wp9T2nR1+gCisngbIZKCeMhqWkgkU03fYB5Xqn9Y1gWjpWAItiQVdjUTHF6rFWBZFqxEF8a5cxa0QS5DwTdC0QDDtvvuKvha6ObDQsz8pPg+2/4K5qfzxZE9E53w2SeUaGyAXECX/r0Q9jW5vd8vyVCKMhHal3eutyZmloRQ5ASVMEsStGuifs1lEwBK0AMACV4TzE0A4NHxeff5Y5tAzwGA3EOww3cJgCyIPaH5UzVsYfYQ27MfkudZyQADAIvKVAC6KhX9Mbe5oR0Lz1GPjO73Grvm0LSuvr/BBtpj/6EoOgrTqS1pvma6kbatatS+OlPQ1sbS0prA8/oMhGFKTAqOTI24hC+wBUDvD+jwcu7AYQCE7FgDYNvd6/d/Tj1gd42fXAucl3zlHE82mOxw9I9//NeWdGp3G48FgGeoBEMGONqHmHnVDHC0xzBSCJU9BMPgdT4zA7RAz9cwbNCPIuGZ6nCGvlcAbIU8xWbJUxITdDWLsggHwJbftQAYF6wgcIWhVYTId9bOM/DCgsu7trcmLf0hs018ETIsq8D0R3QIjXmfCXAJgEOf0E3pDa4xej0AWrh6HNzvqcXXoJI8RgJSUYJpU/ZvJNub9I8i2IPE8j6SuTpXMpWDIJuFRaZv0S3hM6Ntq68Vbc2oW5xrLABk+w1KtiZwojZJ+8o342RmMBDPS5s+TRBwRm9sdceoAvP4KXJZBYAHYnjLMZkfUiDAABMAxwJABL9E/VHWjKUVQFGKMsNGhRpjmVlew/jcB1VxytHP8VG/xJ1fBUMC/vUcvj+TAgCvOdzEzV9acQxLScwAAyDBMPJu5XqoJ0szeW5Dxu8KADbKlLa7Kj7A2DKLYIe8YfoclSwvX+AaAIfjt/77R9cDGeCS9ZyH5CTBkKbQ0T/65q+gEAt9gI+CAT6DfMEXSIOY0QSKIBgyQO4E3+0gCAYAuD1jfTVq8a1py6C3LACY4DEEwOoTLHxKvr/K+nJRU1BfxwApYMxOVnf0lQU/OKwFoXxfghpaNb75nWtZh1nzGq26vcxQi78eAAt6EY58CtvSLIjLtVbfrORymFbb/vDAtykUTEGpfMPfu5hBO0kKAwwAdHPcRrJ+PbKMSNxwUUjUP+EDCxOpgSSCjcLf53O2AEgzJHeJMDN0JRinoiQbLLtrLBHJCf/dEgC4AABye6dnh9qPpDsfEQCh8Y13HfAy20GwDE2haLsAEJYM7RZi0JUZvAFATakAELeZx9TqMCPWDc2o4rj3oSlUo6SB85yWCrMqv7SdW+VH8eENWFk0XJ5dAFiVRvZ91nBNAFxGYfK8HNvL3/Rr93pcyzzAny0Atsnxlwx66QEgdhS5hgHevX/Q8wGug2CaQV+//Vp6IGuBtkSqZYE5z6XY/49v/zIAkD5AA+AlEuGVB3gLwQGMAkUaRAcGyIThjtGgYoCIrAEApglUlfq11PEMAEzG5Coo/s4mUAa21MhOieCoQpKiOQEwj9e5dY4AzwErXNWLQwAc/l18cRROMu1Z7LcCoNxUyqTUjoMhXMHAgdAammKLv20IOJW+4UqDKEvJ0ubCw5sN1uH7MWjmYwiAMgmkcC73Sj/ggPXqmia+fle/Z6Sf/mbgy4qOdwAI/Yxkc26SAJBmT/kkzaDynFCzBCgsQ6bPBYBmehLAuAhBm1GgBECCIRngBsqXdWB5SwAgLfhHyANkoe+z0Z42uF3ABCpfH0qjCQABfhsEQIBi2S6LAEhAFgAyHSOKlyuhkNdh1GhsmBuJ4wLAsBzk/efoeP64vb6/esRLAeANoHfdHG9NOj7GeXxmgDaJrgJA7+4QimdvzgTD5ygSWLXTQ32K7f0wAHhv3wAYftM1AK4ayfVnX2UPOHCOdWkhI2IeUwalKb9V1ke/+9Z/DgsKV94jLFgCIBLhUQqNALjBRPh91PI7AODxZNunMoGSAc6YBsHdvVN4hkBkvU895B+kpulVLbEoFEy/UkSwpfTQMTbPpYbLRZwgEqdpUiZiuXOBD0yeEgPXgGQvzSGAJ0GvsCj8PoNHih/MssWPQoIGgRJtcjK1izjebKM9Ns2TkercY5wrzLCD2ZHMTQ2KtvRoPj4Wj5Kgtkla/R+h8u3pcqeL9vdqaaUx5XApOuV6cW3nB/gHyXiaMVV3ye9Xg46UbhAdif1ENE8EVhKSznu8ZDK2mI1rlzL4BbZ5f8Y8QJkykasDHyBqMyMXEMejz087Ah8q1wAAVeQa6RDagBkBMGPUsNX+g4iG0f1GEMx4hGhQXZ+7laijyryl4ie/IfcMDEbYlsyr88y7XPK0GTLVY9U3MMCaBjQY6Bv+zEW8KlI3cwG9jhqlNM8XjNH5nml98Zdp8k2zqpQQAKDKnmVUaACgCmbLBHo9A2yDYMyG12kQLz/K6yO/SA9kDdC0WuTGuJrfoXxndZjR77z5SwZAMkBUbL/cOgQAYpLCBLpxF2HNAMCNA8Td0Qc4DxNo2RE+/UcZBUolPdhgqMOSo2F202IM7TT4Yu/+WgBMsGkBMJlh+6MCls2H9TdZuqvIW2202j5aU2h+PvzsOjDtgc5wpIQPQzYWEjL4pnBiBVgkOAzbWdrHLpUwscBtj8/+EI8KxsXvpW6QVYV/1feYPw0fXwBZQpqiNJUOoAv6bjLKV2SzYTg6l9nk1XuyMtSvQekDHQQTOTkBMGZiNn8m+KnMGfaG5CXhgXb5sgkc1QBA7m34/KQCoMaFAKiNcJkzyER4GEi5jZdKGDn3kDviuk1Mh8jNcBmsUm9BdbsF4AZA8fEI8OJ9Fpavroz7l6IQCiAVIXZbk186nCrt3xq/GKsysj0FqR5dTKExpmrBQPHTuejzjEFJC4zYXVhehvOYx7IVZoBMf3BBbaejwPxJVsgczTUA3jSU6+9+RD2QtUAzAObGzXF/+83/FJgE8YgoUEzpbjnHJrhbWDZ70JbvGADHAECaPq8AYBT1z8XtxWYALNYzLF6lOYQENQhqpWqZeW3XCLbh4u8BYEmYb4VAf9FbCOT5BgBI8ZUCPEyfPH4VCPYSw28wuV4LggKMqwBoc6sFrN5dC4D92XMT2KZgLgJQ7DMCG2iybNicNH71u/1yRciuYCgZf6qglIjcTXN3hCnV+7DYjr6sbdd9pvmrCTzKNpMB8kEQKqZS4UdNiOf0NBOMPFIwNgLZxsQM8AyCmTvC03J5MtrWfS0mmLcAumSAwEzktzLvUeHLjgLtcE0yUwAltwgaL/A5ao968133zaTd2DfmSm6VRM43DGDqpZUEI8455nSPgYlb91nnid6vsGi0s2GVQqaKSYOHwI63Qd8q34cZJfd/zPOU9TuwplT2R8ALkzTZ4JcCQCsEWh1fKA/w3fWO8FdGev1B2wM/1G4Qv/XGfwL8MwDSB7jcPoYPEAywAcCNfWbT2wQ6CRMo0qnsA6SsiKg+LmMWxfb0prTAq5xAeO2BF7XsrxIA+xPAPsU2v9ACZqUfMNppQMjdJQD+A6aYVxiaW29kgfGj4TEO8+gj39BHdDPgZVQf7yvNqyFWEvySHmYlkwKC/ZzGXn4afkOgKekawYTce33Breo/BLzClvgmAfCqkBcwhImzKhfsBbA0sSWXROudI8oLqTKMGAtRDLb8YICTKYthb3fHp+fdo2cnMq6dAgAFngiQcaoEgBCFs4F1+AwskOZXFb/mtbhDPEGQeYEwdfK8TDvh70NvyELX2X4xxWB4SqMYsLM2stj34kmQwJjH+/qikCvN9cO5mvMv82NzPhvYroJf+Z7zHuu0N2+lTFTze7apBcnMzc1AGCsgXMeQEfQJrmCANDXtRBoES6EdHBx0d++HDzAtDsGIf3gA3Gh2hP+8v+DXf617oOkBzmMGwtD3nNsgZZBWkp3cHX70W6/9PRyPIIONZxAUmJbzE9QChSjZBQjcxu7bZIB7l2KASwAgXzfhI2RMzHhMYRmsKgRGmkC9wA2ELavzQmyYEWVl+bMyRS9gPtOQaL+M120Fj1XKsqLiJFhqOoUr6tfrGjgaBlTkUYj7zGdsfzIAUbXkGvOUxqMIvwj6GABf+9sKRP7RzcA6oI1xfE9o8jPdw/BY31BPEMfk4ZF5uy1A+xYjzeXqpePXDQMUWMbfeJf1PgsIBCO0GgBwwsO7sjdm2Wy3gqjoE+T5aL4mOCG9gcWwN/cV5HJ4fNp9+ui5tts6jbzCBZgh0x2wtQlAEGZW1AIdwW9NoBuBbYrxKQqUu0HgezJB/GMFGClCvE7DxiaMWOVvlUCfKTQ2dWafyewctU3dx05RyV69CpZXO7OYNcMUFMEW8wAAIABJREFUaj3Gx2lOl7ndvB8CYJhfi+tBv+8rge1c8f2G7z199ip6TtbnQte5p6DAluAXAMhXR5N65+2dnR1Ug9lGOTQmwgMAEQTDyFtHGrMZX9QHuAbAWGjrlxf0QFZ64RzPyi+cm1mvlspfssTRf/vgF7UyLgCAGwA0ghyqSyHi01sibe9h65g97v/HPECmQ0yBrNj4krKlAcAl6klK5A1MRm3qQIJfixl9oVArmlj4EAC5FQ/PnDuPcxVVhpECo8U2RcGxLaFd5+swYKA1fVoZX60Vt/1dfD43AV/8oDW38iMHSUik6YgEFn1XzhdgeYVZXIs814JlYRmNEM17uU4YX3d/bJ/GN5oxZMI2f+bZIwJUMDIEBYOcE8P5rQNSFLCSgrvpcPoghwDIDXFp3kwAfH502n3y6ClKpWH3AwAf+/eCFWaUDoGdIWjixE4QI9YDVR1QB9EY1PgZ/ZAGP2+I67Yl4LA5NIWmCdOFu6PUHI5tAdBzyszQ/sUEn1A8GhPoFdVkMF8HupdzOEsAixdx2dNxwOjEYjleA2GhKkmDftaxcW3v3l4ZIiO2S6SpKGCNxFaVGAkTAqD3AtzZ2e12sSFuVoK5fWdPAU59AHTLfjgT6BoAB0O5/vOaHmgrwbTmfc7z3CWeP+Vxo9965RfFAAmALIo82jmnfAEA4v3+AgCIrWdgDuVuEN0+0iEAgJPZGd0oAkAWxNYiJwByIeUCD9bQGmcsNF2KK6XlVX6SwBcMsDAY+yAMHn0AtGCQDmvQTG026CGvq05RGS0/UghUEHLbKkCkLTeiVf0rP1fRzlXCOxAh73F12bGaI9YDx7iW9umj9jwY7ApgVbvP+6r3UH+VaR7NDdrUF/dSzGBxm0OATAC8adVVADTIyccb/dZXNpwWwSOwgU7DqJJ3+lecvCZh3o8Qs01n3MAEnWCfPwPgTvfs6KT76LPHAsBTFMrmA6UbxACXBQABSiqG7Z0kVP0FkZ0ujeZqNIRAscKSEhHmSYJZPHUf8uV5/0LfR2X4PE5MMeaDzL45deKemj97AJXmzKK4hdsgk4YS/Bh56flsU6TGMCrBpOWlHU96fcuDb8XG+jOqBUAeWxScZg1lgfqM5Ob1s2g2T0dz8i4BcH8XQLgFINztbt3eESvmvqG6ZFk7awC8aS2tv/viPcBE+AS+ZID5NwEwS6Fpnf42AFB5E2Pk/xHEtgGAkCEjMMARTJ9zMMDp/hJmT5iqDhIAT8UWCX4CQKZDOHhO/gY+ZOgILTRvpTDAvovo6p1K6NX8wTygAmBdvAluCYC5cHvsL3we3lopRLIltMWzV2ZhgBK+kbbAYBJWU/S6vQIjpe09thWfFjNj5r3ltSgcy3X75siSUxmmXgNgX4+XcA1UbEGs3kt7X36/yu+YPqjoBIvJXp/UoSk1RVd8PxSmbkcYTQvAtlV30vwMsMhKMMUsGpGncQ7XjQ0AZPUXAcy26ntONg9kAn16eNy9/ykAEMEZh9gyiQ/MVJkrl/AB0gQKqyddfhLSMp+q/ueWfNtj7ChBAJwA/Mj0CIBkpEVZirFK8CvMTr7vmmpihh+mUjHA6Ad1RqoC/bFpmfTQYkFToyriKFiE1sNqekwttwXAsioagOM00h6Oq5S2uK/WQpL7Crbt1VwLhtgyQP4ucwTZN/S57O7uYjf4PYAfaoLCFLp/ABO0ImytDNV2rAGwrq71u6+yB9oo0DSDiu1hjqYVkHJAlWD+4f1fVCL8YvIcB2BSbgHcwgQ6gumTADhDFKgA8BaSC8kAt4iwBD+ElQ8AcNECYJGm1RxpYVsFujVoP6rWyb+MknXrJAoALhqdoBy/CgCvmj4dTu9ggQH6pmzKBV5bk3wvinX3BZcbUIetgF3DBPOzmveW5wgumUIxwZZ/Z38EGZXoE5jUflpZtmzFDGqByXyrOU+AcOn77NaGGLS/LwpBkwYRd9NjE/U3DnJS8mcI5GS4bRCM0iDYrjZStIxRmvFsZmQRbArmzc09PJHfBwbIIBgC4Hsff66i2c8vvJMEZiopJBQynJ95f8ROAiDNoWCBXABMj1CSNj+DkJ4CJafcIkmJ8Q64SfadgUFZGcbbQGVZNOdu5u4bMpUKAIMJD9hWO9etzNT577lrf5/yEQkyzNdLK0b4LxIAVc6MfcNdU1Y8OH8SANOUqVmQ81TKppPnk1G27ZM6EsdqfTYmUJowvV0VvK84hrtw7O3twfe31+3t7+D9LvyBsd2VbrIN+PGIvuih/iD3R59+8P773bvvfgdRoOsgmBf121/m79sAr9zXMgEvMSYrw4x+555NoIvpcwHT5QxRoGKAmJwoiD2HCXTzFk2gm93ydgOALQOUMKCgQ4QeKsR4qlvcFkbWm/w+go8WAMug6aubAfAKw8vUh/CROGDGuWRKPYyFfnViNKYZHsMDrKoWc8112nP7eQXAPtPh6bImnU69AmB6kYPXJEz3wKw5JgMY8r5WtSm/E28soNvfzUDG4QjpbI8pv02TXmGeHr+sqZrXLb/16Gv8C9sVEDop3o82CjSiRIOr5rl5lTRCLzvY5gmA830oZKzxeQBgm8sE+t5HD5EOcdE9P4u97ACsvPI5AmiWLAbAlB0EweSGuGJ5AD4C4CbNqfBTbeLvLdQP5TEl768As4Gcx7l2KFlNLThe2GH2U/Oq2T4wNdcxSXUulUR/4/kdDDDArbI+mB5znqMMTt0+LE34GUzEyj+yX5Q9/RTly4jbzNdtgNVmVZdSK+3FTRN8iqWB4ynm52NyY1yu403svrG/vw+z50F3+zZeb6EM2qYnvPXiFvD6Fpdism2YalnjBECYqz54DwD4nXe7s0fMWV4/1j2wugfaCNDMBeRcomLL16wSo70B//tX/h42YYDGDAao3SAAgDKBbhsAt3YhIO44D3BxC+kQW9CYyQAJgHhOwgdYADAYYAJg28TU5mKJa0EUTVSLPsUi3wcA5gkCnAxmVZPUIoxFy0PLIpam7G1h8mnNoEEgSdnwSYb81zItAOhFm9sCZR7VtRNPBK7Rrnl6/V1ZZ2+H9OH3tDQF22v7xRp7vWoBw4ZZqU+yXM51DYzjC1MpJ9UN+5lUsbTNF7YVr3LIeBv31rDTtp1NbycIetujNirWQTAGkDQxhw8NjeEtVS+sAXAGANzeQXAFTKDU1sgAP/z0UXeKfemen7vkEX2AdIud4clEeQZpjVS+j6bPKL9GAIRit4VSaQTC7S1EL27N8Z6A6L0Ca9QngYMBM1EbNIJlcgeRLPBd7qXcUypylfG0ikh2eTtknn5mPpzDhe0F6MliE4xNQStiYv2KLhyf8IoLBLl1kRLatcic4dmeN9fRxSX2AhWwhYLDo2nqzXUTay8Dclytx+Ylbpm2v3/Q3bt3p7tz5wDP22Dboejm/Co3WgGwVe6Kwhz332rsawC8VvKsv2h6gAAnywnWBJmflPAwfyYgFpb4P73yHwMAL7sz+ADJAC6mR0iDwA+w6W23fdHNdmE3ug/TEQDw/M6FJvl0fgHtmYiKmhzIrRpDcDmmgQiQwNVI0qZxLQhaqPpLg5pErf5l+ET+dIkE5XqcATCfufgzvJXnke8kggV03gxfHOazxfZAPHtb1FhCoACthYwZbWBFtDnbl8VBeuYl/kJ90wKEATHBRMfLWVQ76YoQlTDV3eugHjgGMGWeZasctIKl/V2CTTFrDtonD25hPgbHxPC6v2AD6i06S6kZ3EvgappCnTxaTWv9e3KEpRWdmEMjJ8tDI9OEGc8QZLGHABiYQi9g1zxEFOjnnz9HUeyL7ggBMwQNxCsrZUYASK0PkYoW7rIs6jEB0Clsf2u3m2/CZ4Uctu35tkx5YooKZml9en7v4thmfzZ3ev56+g98ncW32fSJxjBK1MX849BmlHDNQQWYo7Ha1T3qcRqcEvQyQpO+QRREHTxSKeLx3rHBbDHr8xYQi2Aa/k2tOE2bqRYJ4HBulZjrrQuX12N/877pT6X58979u93du7e7+/fvSVHmY5UPsJ3PreXC16iR3Pz9mgFeGd71B9f0AOdPVn9J5pegmJaMAowCQFZ2Hx9C24VWuHkCtOPGuHAQboPx7QFB77qG4vmdc/kCp1uIpOHmogGA3lk9GMIXBMDKzlJ69n11WZi5AF8EtpSEXfp9lI/EiNAKgAmsFbiGgrvmHjZy2+AakjK3FO21oel8Y7+l/CrzYe4HKEHfCP40HwpoY5Hnaa8IUl3ELKTPDmtD0seTwmM4P4Y+qpaN9sFwNQD2mAvFdVq0mvtOJtn2Q0mWz+NCURrumN4qBd553qE7CN+MW2kAEKY2ASCA7hj7AT55egwTKBQ5BLTwQQZIEnMMUDxB7cpzgB8B8II+KxzH+bCBlAgGbezM97o5mN8uwHBnGyH8YIIVANOPZ/DjuDB1Ik25NdUhWHIDeLyfNJNeXauehwsBV7KkOF6VW/wxXy9Q2IEBPqnQ5TjnWjCTMwAmQOY5pQnTGoLfpxCwP9yfy+8X0ZxShLHXn/161qIz/y/P3b76vRVD9sMmIsWZ+3cfAHjv/p01AK4h6kfSA8OAlzR55nrhXM1Nckf/w+v/oRjg5QaCXyZYeFsGwCUKXjMSdAoGuLyL91j8F/vYGR7a8SYYoPYcTQZIrThwJRRbrF1X9E+hqfUcArPV9txDre8iF38LR/nbJl8pTC9F6NOMSw237B3HRd83gbbX7ZteKWkg9IMq5yJvy0v1ADFvpBne4RY5PZ9dUCJp0SqsnCAWbCeKgLdt0r51+btiVqWQdeh9j3SF4KuMN5GpP/8K81P0ondDz2vIL6eoRSszBuB6Hl+vPyY5dqsAuXf/+qWDPRw8Qr+c74X+JT3iHn0Nl0GjGdyWgChePUJiKhkggG937zZM8fvYDmlTps+nz4+7U4DdufL/wJwQKXqOeX2CKjGn2rfOuWoJKlJuGPXJwg5ggpswhR7sHXR7MK3yvbZSKkW7Mdc5ZlRe2HcEQvZTMEB2mMY0oj7FmNFqp06YJeqTdlh4/zJDplkyju/526KaEccXzbXpM3P0bAFJE+ly6Zy8nLs5X2UVCQBMwDpH9XAXt252eSDLxJMMMJmgi2XbD5kPK6qN5qMxpW90LDPyrVu3uldeuQcAvN09ePDgCgOsM/J6E2gywGLNwOXEAD9wEMz547UP8EeCLH9BLsp5Qz9ga/6kPEqClL5AWW1+73UEwXCBFAA8xWyG9sc9AeEHnIoBEgARULBLAISwAABOUVljyuLC8gUihDy3yYla0wTAskxwcVleXgIAq5lxKGxTMEZOXwOABj0sZtUo5OIOX2BEjaZJdDVjiVGNSJk0V7amnsIEwyRqM259rEzg7tsBC2vLgAKzLxbachUO5lEaB3zfKtFVgK/6FfOzNLnxcLHgYMTVRNYHwfxdNd1VABToBQBSTlPYO+m7jdq7OvvdVucp5qOaSJvP5MNMJiXkK4y3BMQU5jQAQAGhE9exRYlpFgpdH9y6g51K7ikIhpVgPn/yzOZCAKJyf5ArSLaXT7NssnTcK4D1gsEjBCmWQMO5afbc2UbUItgfBbmiRAOcRVjZfqbKkwGqb9xn8u+mubgAoE2GOS+obKiTBgDIv3sBJwGY2mpKC8bf55pQygPhp5mHaYJk+b/c2SFN9+kPl0lTlhGDDotat+CnXR2wdrTjOwCQygKB8Jx9JF+6I0xb86tH1+PKkojMp9xEv925cwfA94oY4KuvVgCsu0DkvFgD4F8QPPkL10wrho5Mzjmbci//Lpvl/uab/0EUw0ZyO7eD2TxFuDiAZAZ/CXICZwiCGd2hsowpjP0ACYAzAiCqaswAgBP4AlVNg0EGXvWxNizoqkZfAdALOrVxCqXqN1plqixLhgJhIOhzgfI1EZ4AmOYbm3t87R4DHPpmggFqoUerS5WNQO5MBJYcG4BgYsDQ75ZtF0PEHyVJugFAycY4QQIw96Gr4fSrcujCRkYADGUg/YBixT1pGwyMAlaFoA1+yQAlxAoDrOH83B5LjY6x8r0lUKcAjM5qlsnVQNZIC0iWF8Eu2Rf66RAA4fNV8Wt5xpyq0G1wIpJu7CHS8G63e/s+5upWd3hy2rEaDNnQMXyAfJx1WyrMEKRP/eFxxb8orydWhmOmAEBu90UBPoNpgxVNlApBy0YTsMNfa//AYGl9AHQ/sItS2Belg+cIBbC0IRSdHCv/GSZubctUAbCUIVPXO1hI85uK3xK+vUjxSd9grQ5TlUVteq21Q1NoFoZI8yeYM8DuAoEyBj6wZmjQ6Te0ZSFSJcgAGwsI75HbRXHD7Pl83t25bQC8/8rdHgNcBYB1LjXR4gHuqRhkP6wZ4F84HPqRNTjrfKa8z/WawMi5lAnxo994xwC4MUJgCxfWjAwQC2MKgTI/62bM47nDSY5FjI1xBYDhA5wC/LhNIHeHZ06glmexhUoShHTMih7uE/t38j3fWNBWgGoQQcf7YEW+cf1lhYyBGbQFQANjYwLN6NEYFgmqhmFxUYuLNYu71bbd7vg+AbEFwfisBcA8V8+U2QRP2CcHU7FEnx8JgGNFLNZgiysmVfWt+1xRsAqMcPtaVtHOQpvvGAXJp4HQJs9ggCHA64SpLSuhTQ3b0+j2mK46yaZAKjky/AXTzb4O5sTfuuKKT2iTqE2JVpAYCMME+AYAJ/cUobnY2JEJdOfWXbgHt2ACvexOwWrI9o6g/HDcT8EaNaJGJLUlo3lV80WBRwBLASCsGQC8afSLLBr4jH3E5PjywHlUKq3xw4rxyieouwgAjFexRrMkzx/1mN7bIGzlRf2U4Kk+iGCTVGyK6SQVylDwyOxg+szNgz3+ETWaLLEUgVgBgApgsX8xwY4AyOfJyYletXGurCq2suQ8yz5hP1Jh0D6hCCK6e/du9woA8BUEwLRBMGsAbFfi+v3X2QMZ4Wkr2YryZ1zzsVnu6Ne/9e8p/BKlQrUIlwC+EXx7FwRAsMHpNgGQCcQQBPsXMBUhCEYMEOHoYIACQLDDBMBI+PGiLwwwADCFQInIdDcwW0mMKkHRH5ZHmviS1RVB37DBRHebfSxY7B9Jpumw7zythC0FEZspRtJPkU/wWgWCKc16RsYGFLPhNwJgCHsDYOVrCczUqvsA2MhhRknqegbAVjAV89iKlAj5H5HgrTqYDQCmWZadkAnfGr+IUGyVgnTZVVHeTOXwGRpzDIAJ8vzEZtUAW/xM0Y4JoDEYrv3p0YDapVck44gBTrZe6+YIUjlHPuDWHObK/TvwB8LUiW5gvh/H+xCxIDRvnqAijFMonAtn5ckjJhATaLE/CIBgMNEn7AtZNDin2UcNYDmASeWyrTiI1ePfFQA0zLV92VfuYuIVE2dl1Ta7pukmIz79fdHNwprBe2KATGv+FgAm+PG1AUCeQylP2t8vaonKcuIAmfQBEgyPj4/EAl3n064Fv7cpNR+cUwRARocnAD6A6ZPgdxfm0NxUZQ2AzTpZv/1ae4BrLWt+tv6+NhiG65fzfPRrP/F3JX0n0CRV73ECBjjGghifIicQADiHKQgAOOP+R9gWSQwQplEDICrE4ClhLR8WnqEwpybvyIpVABjHR1cUwGkXb8PIWtanhRyJ7kXg43eXyPdKv8cqAHSQQBihQvDyRWQgRG6OTNXaG1bI/mnZX8MWLaDCzpXvVwyz60dGEIxsZuErbRlEaChpt07/mRmGW5oAmIwvBVPbvuHlCwAqmdsAWxkgwaDBIykI9mUJPHSvNKH6rHUbpGSB+L4XNFOZjgpN5z3zvBE0Yr9jUsow80YJPE4kASBKuKAcg3aLmB+8LQC8GO0gf28HOar7AsAFGnUB0yfl8hES4TmxTy6RDoEPWAXlomEwbLv8eLp33/8MfcGFYkXOZmozwJquMg42JwDMHMDiI6xVX9Q38WwrwbRKRPSgo5WheLbaXrJLK3vB9Bp2r98GAF4C/LhLRk2BieT0FQDowtNQlgR+ruHJ2rje6BYsTzu7I1gIZlCaQw+PkFZy1gAgmaDSKMwwfZ82f9qHOlNKCRnggwevIhfwHszUt7S2fGzuApGzsq7/9NXkGmqtGGsT6Aohsv7oxh5od4Pg3MqoUP6o3S1e8/JXf/LvYm0AxAiA1DwBfCPk9hEAz6cn3WQOQQkTqPYDLADIXSH4GQAQrhlq0AZAhpZn24oYKADoHCQdFQK8ar7FvMj13Zjy8mxO+K1g1AJgmmUIgFo8wfwygk2XDbNpj7WxA9L0hPf097TmyrJUG/NmCzDt3mzDY1swTLOX8I7/MmgiRKXapIbYFGYBbB9UbY94QVzmGga4gvW1gtcRqNzSx+dvizabBQaYBSYJm9KkmuAbIGeeUs17Aud+5ooFH5kSQKwwJjFfah0Em4YBOgRV/jn3F5EWlRtaALz1DgQt9vnDPoCbYIBTPGkC5Q4klzjeaQ8weYgBGgDPlP9XQ/3ZHwQmVnQpDJD9gb9p5KDAlgkUQV5m4A5+SQBkm7NYdlVkvDemHzy6ziuNeShbmr8BHgmTuSu7VkV2oBQt9r3ZfZm7MYdzrr0sABpMXTItAdDRoeFHJAOUKdR+wFUAyJ3gmWsoSwvPhZOxb2hKIghuzVH8GgB4RwD4QL7APdQEZY6we2UNgDlu69evtwdouchSZxkJmhjBz3NvQM3Lf/Bv/h35AMeMmuEHG4j+BJgtxgiHniIwBgDY3QoARC1QRYFiy6TZJvN+FgLBCoAsjF2FtDS74FZaz0XpSwFehQMbw0Uqb02rwfI9TVg3AKAXuP2DPq6fB8hzF1BtQKII/BS5jW/H9TZb/42j8Xyuvhkoz697aBiiD5ZoKyPOdlQA7N9/dJWTrcG4eyXSaE5s7cJxxhRIutRAQLbtEotUCoKDX+QHhOBKIW4ATAWgRnZWU2uwzxsAMBng0F8pBpiRpWnypDmRAJ8mg9jrL+AD4pL+P0Qgq4YZyp6hMsvmrbchaFEDdAsltpirhwR2ZMWDBYH1IWCGQvyMwMd8QP4WnzM3UDl0NPVJcNMsS+bCotlOKZkoiAv3jrnLPmL2Ay6ncZihn9hHkwBx7iChMmo4h36Ds1BxKrmeqVDplaw4J0FYB5ox0pxsxlSG+FAOynxlBGbktSbz0284x8kfGwbo9eM5WNZQKn6hyPQB0KXP7Ad0EFkywZOTQ5tAF+dal34SAO0L1DxGvzFidoYI2vk2CwnsdLdR/eXBK690tw5uKSiGEcV8rAGwiID1m6+5BzIokJfpgV0o32n+1Bz+5Z/623glAFpDGyEYZoSAlksA4HJ6jkpTmMANAM5A+Tbnp3hC69tCjVAAIAXIBkuKSXiEeSSDGYpBKE13Xg5XH/38plzAPQ14BQNMIe9yaBUADYJZr7DmR13X926dAU9sJdhXa55pAcXt6wOhQDPMU3kd42G9X+dGVuC7EkQiqyD6E1GgVwGwnLXchvPCIkw9wP2quc3X6wMgN4K1cOd3zsfL+7fg9nnaJw8Jpi/+F+cVqBXtRtfJRwa2OOevMloyQINGCEhWq9ZF/Tfii8H+uIUDgZq7iiO9Yed1KGBz+KVvCwBnAMAlClgz/+/5CUP3YcLTrvGoBIHIUfY0t0hS2H8x47rNjPpMFkbyllt68f4EgIpuhmkPAt7BMMwLtPlTLFCvvk95K7mbdAx1ydNkFK2uUoFuREDiP7KvnkJTbRNUUpItegcTKzd8lWE6WbmCYPy5g1/M8tLS4nNkYJTHJ/1/Tp9o8wEzQtT9eHqKvEoBICvDBABqvhMwESGOs1FJY87k9u4Odn04kA+QxbDJ/vbxOmU6yRoAy1pYv/nz6QGRAsxtpUNFcRTJOKxjYkJavpQq8fd/+m8rEX4EGSoQYDQohMBi4xy2TQDgJhYjd4OAiWO55x3hZztn+BvCYRM+wRkCYeAv2QBoGjh4YZuNvPTTpOUIP6/XIQBGNGOYh1oGmGXOWrNo7goRZMtmz2CANoG6o+vnffNpK5zLkNCkwxYHULjYcQXEPC61a95Bm5Rsn2cVOCkNs429oTdyqH96AJgClNdFFGiC8bC9fYDDNQd1IL84ALJZkQA/AEBX/Ih0FY7zFQDMVvZNob6HVQwwWVOYyHoAiER2mjQBOiPk9U03X5Xps5vfh+UB2+ts7QkAN5G3x62Onh8edZ98+nl3jMjFZYfj8Ljkxrjp1OQuJ6E8eabRvAnAAvK5/20WNWPje7wiEIxAN8NGulQUZtw7EL9hpGg+nd9nAJxCYdEjprurI3mmK8grZn0GkFRTaO23MBe4UIDAy8nvRakSMa8AqG2SCgAGSMW851md/uN7p7mTJ3KurMHSzyyU7c9oPr6MdAgCIQGQZlpFg+JzWzhiraPyyzZY3hSy4TYCXvYPUKOVIIjqOntzsnb01RoAe0t//cfX3wPpA+TabnNYM6+39QmO/sG/9XewJmlD8oqBzoz5DWe3APAC5iaaQLtuCyaOSyTCCwBhAt3E55sAwC3UDWVSPDfHXQWARSJI2Oe2Nn1nkUqNNYxtCHZtWGsN9+fidmf6eK3vMH9W8GvBNM+TQ9D6++TPovxKEx3eZ8JzglvL7hJkbMbyo7aTksecctVDeVzNF+37lKFhESztGQJlD+TkJ+rn/g0T0j02EflIE2v4vfjZsCSZ01JSSXHHDgFQVXMaxlzB2iDS9nH6APMYJ483ZkMdHJVvmP7AQBgAznKDCfAoTo3ozy2Y1y5ndzH/wASxE8QU2yERALmb+9Nnz7sfvPdh9/TpM5lLZXDjrs5k0op29bwrFgF8L/9j+GJZOca3Sy2QAE7zHsv/ORiGC2eGtjBylia9KV+1g737kX9PaVINl6b3x2S/EmMdIKM+UVe2fsA6f03v2plA573ncc5x4agCZ6IiTFpEdGqyOTw9Wv4NcikrAPqbCoAJglkz12xwEbu8nyK3kv5Amj0FgHh1eTSfR/sqwhrEPf82WAMUFWDo82MtVZWUA1PneKOcgNqyNoGl1wecAAAgAElEQVSuFAXrD7+GHuCcp/UiHzTTM6UnN8LlKwO+NC9/5a/9+xbhkRyLFeJFsMRWEUxzANMbgQHOoeVdHPgkk20kxMMEOt8CAwQITrHNzJjMjxUhUhGWcPHUz2dhgExW1nfVNHQT62uFQNp3W2YlgZpgqIWfUaJtflzVhmX7DXaXnbQKAJUfVyIBB8KoBV/Jtb7wcnuyD/qjzNw03rkhtwFrCUF3lwAvX+Pn7TVS8/dXaY7NKFczhZA8NqmqWg9Yj1IRwowXPsBSjoyXTnOmrp1BR/W17eiSPlF+57YU7Iz29xlgVE8JcKo9g3lGi4GKngOwYNocAdzGUwS77LwFBggFbHpbALhE8jtNoVuo4TlCesQTAN+f/tl73aeffAqfH4tguxg2AepSShc5GnJdqdyxX+A3VICL2kdTnn2inL9jRn9CoeMGugZAA9gUbFS+QIKnIkEZGONAIgIgF5kwlXlxYI3yK1K5iLQPKxka7P5kyPEHyBQNLg+TUtjs86cI2WrSzPc8odhgmsATAINF8pK1OoyLVxcTqKKpc4d5mzjpK71UDqA2UqrfCwzt6qA82IRSTJMnAZAl5VhNhwxwB+yPRQUMgDEPpVx7ejvXNTTWmDs9hZJWnGC3Oc/XifBXps36g2t6IBlezqmsCsO12foHVW7yV//6L3pFKiIMk52h0PSlXDofUGkQ2A+wAiD8OFvHAsBtFMumGZQAuIHkeWnK2rQbiz2qP1kUJxMiUHHyM8AhwK+Y2ipAXef3K4u/RNKlwB4wSgJgmEVriLjpcCs0esEaFTLUHcX8GT6ytq9tngq/4nAQAvgMPs4bW3UItfh8lDwu9klTVPsm1lfAsAAxhVc/pN5NcBskzHsAaAZW6lsGavmaGQTTtDEpdqNptACY12oFm/qRCoTy5mx2zALgyc5q3zQAKIZIBEJNzhn8f3vvaNuixeyOE+EBYDMC4DaEL94TAP/kT3/QffDhR9D0XOj2GBvjUsU4vcS4o482UDEFUt2VYVBcm0DH2g4EKJ6bz805tkbCc7qJtkQQDKOd2SNTgR2UP95N9KkyAtFW7iLPUmCFLcJtILYoYHWAjfyGKhLhAavKIed9+O/SpMkDwrRZAbBGhsq0H0BYFnkLGNGpaRmRQhjAm/v3rQLAtHAwmIgKg8E6t2NizVLPL1aFSt/fzg7M0Fz07EfsoEEApKwgQ35ZAPTtVqZbwK8JGKKwWtcCvSJK1h+s6IHcD5CsLxPec5d4yUOsRx7DOTz69b/xHxUAVH1AgN/ZCapBXBwrGGaGRPgxGODW9lZ3voe0CAjS5eYhPp9A0wsAhJAYw1zKRb9JgXEjAEosFv2vjYKr5k1rgLkgc3G0ptC878p00mQXskPacwgbLucm36n2Wf0Nr9VCVQkaaSJDC2BJ+Lh9V8AtPwuGOQRA672p4TbVWzI4IonbgKG217nCBHlOSfarAJjJ2ln9RSXZxH4YFGPzXprryjUK86yM0tesWjuPbdNGLNT7mr1GOnZOUBFv5d0F8LJflQaRVzUAehSITMivwcaUU0R8jnd/TAEV3dYdvV4CHGfI/5sTAPH+6ZOn3fe//1733vsfoCrMSOaOYwAhcwBPQfrOmR6DaEYCIFxg4IFkdjRjsooR5uwWIkwR3byzi+2QYNKb4e+RrBpkduwnCHdFgTodQonwwQQJbAI7mVrNGhUVndVkCIICQCshZJ3Z90mVNa9LLc8AgwEAaj5K8eozwFwTMoCnK4BMmtCVINkACdeVI0FrInzuDmFLgiOueYbiFxVAuaSAg4XMdBn9Sda3AV8g741FxRn5qWLikTDKUc0VnwxQr1J8+wpWsQLxSoOEewPgB9233/12d/nkyVrwr3vg2h5ofXycU5kATxDk3yXwj4GOv/HufyaRnQvigtXzUVz47OIkABAMcA+1OGDuON89VOTXAgA43RoJAOdbYIkQEhPsHsFqGswLbAFQGn/DAK3oeYEO8eMmAGyZ26o777MlmtJEar340Aaemx1QBEZdez4oAbAAUEYnGtBbP5naEo3omz59ovSN6ZBiD/R984f24fTLl+U52yI5QzNt3veLALAoBbz3KE03AVPKxPOyeesVAAyFIVgvo/9ylBIA29vJqFnfZiJZf2TT75gVYV4EgN4njyXM0F74/yZbt6CA/YR2Z8DOzJhnAEDQM5pCZzP4mXDs4fPD7sMPPuzee+8DbH2E3D8B4Fg7xJ/AtH8u8z7GHtGL3CT3HABIcANRc91PvGElk10A4O4eABDvx0jzYfALL0s/ogAwINrpDwTD9AEyQIaATkB1YXgn21PZsBndBeMJugZUKiG98S1BKTExbbcspkDOHc3IxgSaqUEco+L7i0IC6RG2taKasAmKBQCjQIC+F+ELhQx/c4UyyrWkckhzNmOWlYJjTvMvTJ9jPKmYEPzIAGkOfhEAtsqUGW0TqCblNQJ8YtJTk18D4CrJt/5s2AMp4wl8GQjDOZn1PykfqKTJNPrffOeXMP+4YWgkCxMA5QBnTVAEo0MQjHbB9MgAd49l6iEATpAesYOSaAZAbpiLvQMZIIPwcZe8wgLhUwzKYOItbviOJlA/WgbYgpwWRbMI2gCWBIAqjDOaL86ZZkHJEgvmvMf0wUSBe7cgtG1ppopg1Rv7LHQRCzQJrDhXa7IZDkD679rPw8KjczGBufoy3QMGwNobFXSr+ap3/ebkar7+l8nGvmc2PSOfxtrhXNSuCN6WATqkH+fwzcd9h5m3x/6q2uIeCoUnzut+qdqFt4lyFKjSIJSH6D5dxQBHigalMw3BLlNEEs5vwwf9kwbA2YEE7qXMkRC8PB/m1AksFh9//Fn33g/eA/ABAE/PuqNzmDkYzg/2d440CCZy00SsnMGoBboF/56YIAq7EwDJAHf3UGUGVU2mCPKSv5vBojB9zqJqjJgfWV+kQiinkEFFKlzAwKkACgIGg2sIGjKDmlESADWXVGmG9xHR0gpkamptXgFAOxNy/mn+RG4sx43eupzHMZ1VB7WwqogC5d+5i3up70mtIAJuZHK1SuyxVcSn55HCx4Og5/TbINslADIdQrmACE4CKzQAspZPMEDM+cIATf9i7VlRdQpHjWo1K3ZOL+c9ZUsBQAY7rR/rHrimBxIrSHgIfCp5xnWKNUrwy3QIrcPf+u5/gSh6sCNGeTGBGLZRPi8Q/qzEYKZi7aIGKINgkAYhAIQPcAoA3N46hw8Qu8YDAGfwBSYAOs8iADCFLnVKVeFnGPfAZ9fY//OeilbY5Lb12VbLNDKBu/aIj/WSK1pwwzltfYn6oHF9A0zLn1K4G8RTY69CZUgj+yPS5sPpfuLrNj9Rgkwm0SEfTj9k/TzPl4JOYqoxew3nQ4IoP9e2P8E68jiCk2tferxWAWDt8377nDLC60dIfPTPkBG7z2IjWUZOCgSDGOuNWzNiyoPMfNz8lkgC0xp2ft+Y3+kWt39aTG0EQFRlB5lRVdJarOjk5Lz7+JPPxQCPTxgBdiIAPMPEPwPiXajkVygdOJ4mUAWvCNz4Cp8WBOwO8tnmOzDhAQBnc1Y4AfAxChTXY6BL8acCgKcBggRz1Q3V/o2uCKO5LwB0SohAUazQZlcBN0FRAOu+oU9Z1VYypSV0Ec+VwTwLcHSxd5vjBYDtWuFoMgCoxwA9Xql8tQWuuTQ0R6E1ayYEUDK/13mS1Wfcqw/O+w8GKABEH9IsytJ1XDMJgGNUmqoKpcGc6OacRvrnce+8C/ytgFmZQAma7EMqKJsCwHe//e3uAlG/68e6B67rgSzo0Pr/JAOLZcvkSnLvH37vl5fUCLkT9Cm3QiEAMgIMJqMCgDuoAAMAvGQUKHwayzl8gWCG801sOkMAhL9kU0AIBqjgAUe/Sag2AGgwom5ZK+xb7qeJpt7SEABzUeYRGY4d4rMxwUmcNn3Tvg/FUyczOKa2UMxRqT7HGaysBmPRDaWvxYDQMti8qBZ30NOE04SP1tRTgFBCIIRZXpetIyCILYU23gTUpEnSQi/uJUC05i+GGZdCqhVg2Ta8Zgk0XTYEd+28NENdBWcLs7hyc74hAHrSZR5gbsVUgS+HagM+PzHnJeMGmQIBBoiNb6e797vFnZ82o5jCJMp0gwiokQ8S7TgFAH74ERggTaAAQM7fI5REO2cVGPp+sxpKmAoFgAQfmizlq4N1ldshzWdS9AiAU/i1GDQ0Y0QoBXkAIK9J0ydzASdhQvZ+eGTYybi9FxmBQi4zMUCDrcCQ4Aj0dVFyg7lMm8kAldLivsXiNLPjLBDYmemTNiUA8jsWxdZ8TB+h5ib7M6wLwbiGewW2pngxygBgu0So3HCnGEdNl30Q0XFp8hbQIwiGzNzVYLYVsctxEuMN9weDkFqTeZg9DLQ/BAB+59131wDYSLf126s9kJvhUpmkEpt/pzWMjJDvZQL9vZ/51SU3wDyByfMEmjO3QdHWKADA5QY3wsUiwM7wtO9f3uFGuBBOPQBEYWwUxN5KEyjlk+hmLBIBYZrUnAhfqwKmSbQu8mJabEw6eYutcO0DIGViA3SlnuRN06PPQnNBl2u0QIjz8fskaQ5iCQCkUGqYZc//h8tnp7MlvKIDcxyUo2hXCqoQbMkG3WpGYrZ9536tfWE56H4IoGxwKsut6bo6D83Sjfkzzi39pHRF35Rcr8Vr9H0yhRHr6m3b+szcATYRaMNAETIDCvwB2JoxUN9nhRZYGZDIPob/b+vgAQDwr3gOTZBzFmkppSYnevUEPusPP/yke//9DwWAnL9naPIZN3TlfNOc87zjK8K1xIiBbTovGaC39GFlEwfEKJBDIMfAFoBVWAfS5KmtkyKyU8CmIBgHjhSFJZRAK4ScC06rEJgwdUBbMFUGTp+rFT+iFq6bpsFgcZofek8AzPcGRe0K0bA9j0IwwATOmKm6RhNkkiCoyjDos2R/l2SDMqt7YilNRE/fSww8FBNHwc5RnGBn17mAWSM0ARDlylcAoHfooFlaWjtYYjHjhglUd4HOI6ukn/c731kD4Br0bu6BrAJDOZA5f1rnUFIT/Dj/ten47/0sAFDBAg0AsgIENDYCYAcA3NheKER8eQc/goBYbpEBIhdIDNAAOEMUKM1IZIDKl/oSAJiA0pr6eMs9AAy3f2LPVw+Ayat4ZTOsbAPFwapC2O2wtBpyfm6zIc09/iR3WSgASFNWomxhfRWU+rvV+xzl8AaEWqCU4CpAWs24CYZfGgBpquuB2VUAFEuQqZUm0D4Apl+T0ZxqN4JfuBfgYoxgip273fatV7uT3R+32XCGOqDyIaY/lmxqDNA77T54/+MCgFToLmhmZ18TRPA/drne46kgGIGazZMEwCyAzV1PVO7vBgDMyE+aRQv4KbjFfSF8D8Ui+4afeXcJKhxWRmyWjr0ItQFyq8SBdVEH4jxR5ZbYxT2KHjhApga45LZIxTx/BQBr4bUEv8os6/mHAKjUGlxH+YwNAPJGBIu8H/pRIUxYp3UXaREMhKFwYXEAhQ7JXP0CAGQFGhyjUoFhAlUlAAHgyACINJc1AK7h70U9kAGPPM4F7V0SjY9Mhi8M8Hd/7tcAgMibgunTm2AGAyQAYgUukQqxRL4fAXBxG0AI89AStUARVNjNZ4immdkHOOUrI+sYvS7TEYUTW+DIMTMo79BN86N1SpsK27JQ4lMKubYWfN2jxL0FAvSE/osYoEx3IWxkdosLNe9rcn0FoMJOxfpa09LVVhZRJuZQH+oHMbcAsMakmmZfAVv+pICLQaQIuMhDzEjXlnkOAVB3G+zRIGMg9tNXS3Bd1d8U7FZGiHY+ol5DV7bgL9eojU+wcjI+TYAEQG+7oMPzNxvw+ekzmNq5EzzY3ubOvW7n9oPuYvcdmSBRmd1772VqhbZMIgM8Fvh98MFH3dGpgzzEs2nmwDsVjMbfYoB4g4xVXIf1PJ2aMA1fqMyhBCSAIKMalfcnnx5z/Qy6KoLNe6FfkBGfCn7JWqrRrwp04e9oQox0gjCPptszxzdNi1xX3Gszi2oTmBFP5nlKhsQyZVindU++qAbDABY8VgOgh8xPKybqhwguU/5pE40skIXyKwaoItmsCmUQMrB7DkZ8i2cplQiaf1k3lQAYDJC1VukSmcZ8G8uU2lgY1JyGAd4AgOwjBil99NFH3Xe/+921CfR6sbj+hmsh6n+yM7LuJ5kflbKhWXT0O2CA3PfriObPYwDgeewBRp8CSkIZAAFuWKDn+9wHEAwQAKggGLA/VoJREAzqhmpjTPhTeKEEwIhqD4FpE+gVAGxpjBYrVd/wtQ1RsACHF+bqh7wN+mrok+oxxRDkeYzZSMKVBU8LHspNbM6ZYHTdrKumXx/BcwvgGwDM3+pcDei3hc2GbLK9rvMR2eZ+INDwPts29s/XVG5RG1twi3ZD8FUADNUlgCv7Ry1oQTYuWPIMwwepGqvcM4uUiI9gPSMBIANNUHOWlYImiMbcvddtH8AHiER4MjYFxhCIFI1oECMAHqEWqADww4+hyIV5z9QL9UTdPW61d4inD9r943kyi2R17woR0Zrhw8o9AXmkzbkJgIz+dGSZGV81L4/DzOntrWo+nQHeLfHelAajFPDbiLTm+figoqBwIBYPiONUjkypCxHQQ1NmC4BhOpUiFWDHcyn4rATIcDeHeu0swlDMoAmABENqzdcAYKiAnjDSsscwf6IG6D6KYgMIBYAID0eGlI5hMM0XBUDeA+XOp5980n3vez/Tna3zANvlvH4/6IE0cyZhyHWWdUHTIsV1Mvrv4AOkBn144urv56z/x5BxLiGCH56LOcJJAYCne/CeAOQuYQKdoULMthLhuSUSo+hsAt1ESTRGtskUKq2RWyRVtuE1mgwwiic2N1AELReu/vUj4KpZtP/dSzHAwqZWz5lkUQlGwW3Kwcm28oMhuK46ax9UfUQm6BvwLBD1/wBcHRNg2Hxkf2L6c1IREFvmw5KmwHdLO/N7ma2q0mC8qixQf5kg+lFAjm2L3/UYoP8oZswBABoUae4Ls2WAHwGMNMK+wDBnwudnv9IWPkIO4GwPGHinm+/egQL2DVexmZohiQEmAAIED1sARCK8ulLAZwAsrDUAkGXWshsY2DGjL49me/rqyGjkz3OxAINypL5LkJPtBRPk8RHgUrvY5dTMtJ1CkD5W9UU0xlsLGax5rCJOmT+H9cWjpETyWuF/tHWAfr6s4VmVMTE2GXlJqqw49gGwiRDl3CoM0GusNbHSBOq/vZUMK8tnNRqXBuQz16anSW6vtYtaoCyIzXgBAiBNoDAEfWkAZBuZY/zpp592P/uzP9edPn6cM3T9uu6BKz1ASyZdGLn5LQ9od4Pn37kGRr/93V9ZHgcAKvoTycL6ksna2CKCfkACIDWwE2yIS5MRAZAl0na2EfyCYtgCwPABbo3teJxOvSvEBACohFoxAMudurOdATC103InFF4S9GaCw4ePp/nlGgZ4jQn0JlakhRzC2PefsNKYQCN1IsG2sLYbJmFrmszD+qbUAMBiE+0H58QlLV8pgELIlXM1KkLZfo5C50rXWBIxibkPggl3ZoIt5rX3ObzF/lZNxpghA2RbDYD2+/kVT5kzIxG8fEcA5BZIYEGo9TnZwm7vSIHY3D5ABZhXBUpwPNsXSIAJAGSo5TEsF+/D/Pk+giROkACvCU7Wqjki1Cr9pz6g/d7WO5s8cV2aOL3dkX3Y1XQbABjWAVUWDZO+Lbk29avf8jXMpaW4dioGhL9IAVoy4IPD1JjwHSVqlkn25F1WXGrNfWurR7KvVDx4c6UMtoCyXyx7aKnItZXRzTJ9apcIB8HYR0iWSuBkepTBugeAAlk/nC85RQ4lGSCDYAyA+vyrAEA0hn3z2WefdT/38z/fnT5aA+ANIucv/VfEsXzkBrhcRxn4kt9r/fzmuwBAsL/D4yNEyKBWIothNwC4IAAi308AeAsACCFxsYl8QCQKb89RI3QLIeTcHBcAOIMjfz4hAELzExB6p3jttB2pEX0AVFhIL5DDgr4FQN9Ky7bSn3G9CbRR+5vpcNU3Fl8GBrRlyxLcEhTNPK+e90UguKoWaDYpTar9+yv8y33TtF9BEkkVyxc06VnrV9/hSUFlpt3+OgAwhWh+1VzuOgCs7WvZY7CcoKjGmQCaYDlqSwBfvqK8i/xFFQC55RHNmjthGoXwxE4PYwDgCFGgm/N97P5w30xsAhNo+ADFhmVfRxAMEt/f/+hjl0I7twkx+FABwGqiVFinI1MJSOhTMsBMadB9tAAYSfOlmLXUtzitAkMMmr7lhiVrqKr/zJO4mT+F+dex89ynkmPbA4N02B6BdGzMa0bpZHuXavM+ivLXh9IoQGNAVZg6+ybzVLhsOmczdDxZn3aD8K4QPErBprENkv304dtkeOoAAMlYCYDaF1AAGDmOoWl8GROocrYgRAiAv/Dzv9CdPH50/dJv1sv67V/OHsiAsQS8dkskfpZuBsmE3/gbv7I8AvgdYwNM1UoTAFKfNAO85Oa4jPQEAJ7eRgYVGSAAcAOsj+A3R0m0TUSEGgDBCuELlDlnDHOpCjDDJNoAIBdRTYOwELUsaAV/HbgKfCHSir8wWKAO7bOmGknZnwAGwP6xZpEWCglWbpM17R4oDhigZFr67q6Zaz0AlEDrM97rf38VbNsgQV+uHmMwtU7Oa7rowAr2rOPq5777eqTOmEAWr3UMqr9QQlqaiqV0US506uqPtInQSdEEvxEFOf1cYRZlzU9NxDGS3unvmuxqo1vmAHZ4zrHjwxgl0FQxhWkQAU66R5lMx/BfIw0ClWCSAcokSPu+tYHSvlKOLaM3g/GTpYhlRYpF+ggUuRoAWJSDqLaTvr3cVLg11zvmtK+0XZkeDRjWmp0GMdb8lG8Pa9Ftcc1Ss1LnJDI/UesMuYs20yawhZmU8BtBJkNTfQKi3Mc5h5VXiN+qbirvJsCRgTclqCAY9cAt4WICk44mUG6LpD0CYysp1hPmPOVG22XOqHP4fLkgGAotjs3Dhw+7v/ULv9AdPVoD4DXiZv0xeoAMT+sIa4drJE2hQ4uW5M5/+W///eUpbKanCIQ5u8APsyQTvQoAwAU0y4sAwLM73PIIVBLpDyMA4BZ2g5/P8UoAZBRoAiCjQCcuji0AjIobih4LADTcmQG2grwdQbOuFNbh62o0Z64is8U+ePa9hvWMKwGwWcxpIs1gFbe2njuB2gATAmcFyLT38MUB0FdvH1dVhMY8q+a0d94H+mqw6oNiAmCy0ZsBME19yVIoxF4MgDRtugKMAXCUAEhQhDlSExG7vqtcG3x/s81dzC8/uePDeIZ6oBCozANMJqd+VTANABBpEO9/9AnKoX0iE6gKPhefpaipGV/mQhIAaaaP8mZTBr4oujH9fmECFQAadBzoIrSIUaFv20EqcrbrXwSXhK/uqo+4jqDnov9OXyB3ayf4EABNzQykwvEwu5qh0rXgVIopGCAXubZxEoDXeSlHRlMdJudStRaEQqjLRV4q6qZqJsVnsgjFzvE1T7GZZyFo2J80f94SAKKI+RUAVOxtVZR04wmAyGNkFChLBIYCIPdHE6zDPhYA/s01APaEwvqPKz1AAGzBj3ObForcI5C+9qy4NPrlv/pLiALF7g94yjGfUWbIlqL58/9j7z3gJTmqc/Gam+Pm1QZplSUbISGwQRmRJBElkcF+2P7/zCMYJGOCsbHh2c/4IfADE0TQIzgAxgSDkIRtDCYKBaICAuW0u9pdrTbnvfH/fefU6a6u7p7umXtXuitNS3dnpru6urrC+erkSQDgOKK8kAMcX6g70XG4P8DBBwAIB3lwgAODiAoDgxhO+lFwgmJG3oC3Fc3KkViXHGC3pExKibpqszReYAyAGcKRAGAsBvWcjBClbB+EerP8/Ig4QD5dKRu+5DkmpVD6bItrakTYosjYM0zfF4o2iwAwbJOCfHqmiqMMwVmNYvTe8JlVayID6qhAcsnpljwDuTEnKKPHZ/KT3SV948fPc7c6whbpR7mUxGhFAJB5/ghc5AoBVjR4EQ5wHnR/0PEh/VEP/P0Y9qwBMBwahjEMMsATnGgpWgSAu6EDXLtuo3to02aHoDBqxKGtlH+NczIzfoZloVFNv4hjfTojzxUa92fm04noVABIhI3CVFogBvVv1A1RCgvan8LZ+fmTzrr8/JMA1WjzBGKWalYPv/Hy8TPlHQQ8/GALCGoZ2UJSTyh7ATXk4RoVPWswn3Ve2aEyGElUTIgXiQf9U9X1QbJD8H28z6GIRgmC5qifGNF4Z3xslqmbnQ/x54KFAED47DFFmrRDOECsdDEIym4A1KBH/8YFAH2wBf8cojDvEBGo1wE+8xnPcLuEAyxZq1WTv3P9Ud8DBDfj+vid4CdSBK8HNAMYoU1vftzF09T9jYP7U+W3mllPEgDJAWICT0jA6143Nh/cHMBNABB6gD4YuhAAh5gcF87yfQRAcIIsowDInSo5QapdCIAKIkqaxETCc2/pblgulkzujB5QUCklOeG1VgDQCFwaWaYAUZMpQyLkrRaxmMsAMGNk4omwLH4PElmAz87HZgBYqE9s1tyg6sSFIzhH+iiibu10/5cWMG4wJlw6fkak07FTvZwCoLkZWM5B1fNJllnhAkUXSKMXAqBcA/AhuW0CgOT2+mFRyKzvEQASvESULE513W4XjLjWPrDRbd6yFQBIER6Tutp7qMO5cnjeF1GMtNRJW6UUjOpiXJ+FjTOO0M9XZonXIUw4QAMkaYv1noCjcm6JKRUuSi1CsyPOnMAkAMiQbQqADZiuKlYoJ5gaN/mn8JxYQxlYchPHbPZ0F2A0G+Y79Fa20toQLMK6xblDgFQYLrYjAEDxx/VtsjoEtEhgBBCZWYIGMuDu0OD5CwiACwUA6QZVDIBsi3KCCQACYBmKUfw1Ze1LY9Q/2J8jAG7evMmd88xz3A7qAD13mF09nV+dHkBoRJ8N3omybqUAACAASURBVJzerU8sQozRX3KCjTedcLFwgFOU9ctuTHWADEskBjAAwHFwd8z4PIm0SAQ3ikTpHtGDJLiDEH8ODcEgZhgWobg2Ch0gM2z3gfPjIjUAZAiobgkOHAKg9y/T/ajnJsqHMAOAslBSoh3ucGW5p5vNqMIsAUoBMAsA+iwlHCkAKPkTgo3/iriuECy0GaqLE3DwdeWsXoMW5sVm6cW4bq0wom8l3VcEgGLIQAJjxDZipQsB0NefWrcaJKiYkZTb+lS5PP72gCjgBw4QnwQ+tQwFsRbXhgUpB4iYn8IBAgDpXA05qIBUF6xAJZyY5OYjAJLLQTqkPXvdGliAbt6yDZIMFeVZInW6QlC3qJyaBgSnvkoc3XFNo7poUHCZm+bszfLe5UK7WV0aPOwrGPqpFAMgSzUbRxsiARfFOJV4kt57roeP4nvI4c8lczHR42JeJWBL9yVuUAHsDPFEH0RUqsZH6WKw2LEaik/1fboj1kcxKIB8It1UYunrucGEAxQAVEMbPtN0laNIJbUAIDiMmKD9pAH0hQIwq6WscYAeALkyKKoWrhNB+L3eRvWTnhP04ls+Q0SgW7a48847123FRicr7i+Z9J3Tj8keCBOfx1agnF8m3RFR6cUnXDQ9wTx5jMVHzk8A0Edmpw+gACC4OEzmiRG1oBEARIi0Xuj3qP8bGoYT7DBFogqA3GkrAOJhUH6TA5RwUz5MmoxKglIpAS2ysgxHMNG7ZThEv2CCgu0CYKIbkd2p34mS5CW/Uw6waGYZKBgHaPVpFJQUeJsBYNMZWxPsiuoIAVDaJ/juBZ8BAIaPEHGgF1sV7Sf0fVVHZtyNEVzl9BVQRPdngOVBEBNKwIzpRlRMugAEE1aevdD5eQDsgiXowBCBkMYvENV5N4huD4CaTqnb7YQf4Oq1D7it27YrAIrOSnshD4DK/ZE4azQXDUgtAOjNLtPYpdp+AR4RDxu4C87bJNZ3C6e0dG21iE6IvedUQyBU5s6DU8gBJgNrjkQcR4Z4IogxgD1AxnwyCqItKEfH9aI6PkuEG0oyekRPyv5gMGs/tn7B6v7GG4iR+/PACHmTABQBcP78UYRDQ1Z40AJVc2pgcBWBpjNTNnMefFMAVEDkIW3yXB71g+yPnbt2uuc/7/luC4DQDI0ekxS+89JNe8Dms/nYmkM8xaIGgHatcZHnAOn/J9HljQNkXD4BQETXp36PIlCkRaKye6qPHCCdU8fBATrs+Prc6Ei3AmAfLESxGHq7xtRUm6JQAiFzr1ECRkIji8jeoeFuvn2T++8f3+/uW7fdbd2x74APb6jbSnRKnkMwK0ON8KFcgzgoi69T9i+xSEQ5I3im07CUHLa4+Tv8M1NdGxTVuZgpu3aO7oarCekB77DOAzo90OmBTg8cJD1Azo6bXDOGMTpuolHS9IQTfKPoAMch0qATPK3Q1OqLxi8CgBBbjkG/xwr3DSEGKG6egp6Pdg69PWMAwGkAYL+bP4JYhgDAkd59qoxvEAg9AIJbpAhUxaAKgNx97kXI/q9/915394POnXzyE93SJUuxg4TzM6LOiEEERVbiDMyQV9x9mj7Ga6C8Po474MRYwYvgZNdODkZu8Vymv6YiTL0uf6L/0agf2ln6fR6s2vh7AZT7ixbOFx8ninckJQ+fSaD3oavYdzt27HLbd+zA507RaezZvU/EpDQtl4xtflc/SVNzsxgUNYfX9RinGbxDIoZVBWIyBe2rieXsLT10egDV4oahCZh6zo9166NTkI2/p78VjKWo3S+fKUhLWbM6pAYsKascp7fvUKGwr0vfnZxa9hxP891Crj95vvS+WTjykydokBFsILihsOdrQ4J+CIyGknaoT4CK0oMNCFubbES8aC7cnMTldShFjBduYsLNTOk7+XGwsvy0vspsiGyeeEZexiO+1zsbaReE7+7HWl7XrFajTRZ/lqoQAipot3mxgdxCjt+PXanIXl4mrkdPZPJi5vZ+oBkweGrF4Ct4ygH9+shtVMPBKtoshwM5u5vpqr250ai0XDRhSkcknnz5dlPaMQ6g27F9i7vttl9LlCA7OBam77O4oCKFIHZ5gyr+lnRIbzjhjwUAlQOk6IiiUEZlZxQYVAQA3A+Hd+EAAYD0zp2EpSev9cDVgT6AI0O9buEoOEBm1QYAUnfS27VP9BA9DWTgBZCSA2QCUoudyMZ+9qpb3dbxxe6Yo48T7pOuGIxIYUPabDjja3WGNhTBCGAIQCr3Jh1kACgGE+D2JEI/xLngALkBGOgfgLh3ENzuqOSNo3My9aVsN7OSc0BoyDCJ/mSfqrEABsr7Uql1kgU1tqzwyvlJaiRPyEJiFs8RI86hNWg7K9tjgr8133sqvsoHKSh6Vp5WllDPZEVI76f6S+9Jrtap/t5E9Gq//T0FDRDu2UCgYCIQXE13J7fLo6M2Zn7q1XaImopDCwCl2SCVrff4XUw+beVDemJibRtRozoGkn6TKNhjm45cm4pXUZ7QFZezTaWgm20uS97b+t8L4QPiVaTWVvEzy+7etVvDBBYdVRS55kIxEDbxf9nvmtVVF5uldlc/aHZL1F0fqQppdp9PQ69+CVrv3IMb1rtbb/21PMBEoAJwfh6aM7wFxLaWNN7w+D9RDpBWoBkAxDQD4ZgE0O0jB0g3iGFYf2KWj/XCX1DEmuQMCYA9bvF8WILCKXeoB5wfOLO+rr0CgN0OAAg9QA+tRuE72IsQT1TdXH/zenfVNZvcGaedCd+tcQDIXt+mOltPa75fCFXoZ4Qj6P8iMEyMN1BOnKK9Q7ea0au+S/2xqAxRA4MssdPdr5hMCEcS5Wjzfk88T32nRtzxu/eEUNUnvHUnYDGxUCBQ5VXUgQmhLRiLor7MPaAMXPS8tjsLdAJJirr6J5cDmOKpwP8ynAHGWSe6zbg9vq6E7eBYFpbRZ6b/FvRcHWJVVHmz+8LyBXM5wxVFTQqJdBgowe6xN425puLmxMCtv+XfzKUcxCdbF3uVcC3FrxdKLXQupJUb12hzW34rnso03bVrl66ZwkmdPdlsfRQR5ZkS6hmtx6DpRfWE3HR8Pe6zGl3TpEjRriucAPHua2ZPSydY+/XQMJNqtjvvvEMshQ0Ayf2JfYGXmBjXZ6ommaMEQBYctywQHgRFnESxFMBqr1iB9kAHCCcrHAaATJabAiCyQ0AhOARwZBf1NQwAoQOEOJVcIFMlkZuiFfwln/6pO+nJ50CksQeyWk3BorPaCGM4I/z3wr6vsxSqOzez4NgK40DwzJQApUvZcreJ465vM5el4ENAXbKLn++YkIisKKcV3LfX4XNCOUOI6jlQ8xSkqCuaEud8w/jOYfqk7IJMDWf4KCnrLQvtPu3PtB/0KzcZNv7FACj3kNML7lb8VoORzJWwb4T7oaEO+0ufUQ6AJddtCsY7p+qplZSoIlxFhKw+Uc6vg1D0ZFIOIWWchv5i+szUpSg5J30aHtFvPxbBqAXbB5WqyDUT2Zb0VQ70Svt0WgCwLNBF/rbZoQ21h3iWHtcM3sOZW28bULv1vqC9hFCygpsrdmutPi4ob/PVNjtFVZVd4xwaRHjO6667TqRvlgiXHJ8dEukMDwlTJDX+6ETPAVL8aOBHXSCnGQBwCmC1D/kA6dy+dxgAiPcfg/ELjWMc3CR6EJJpGI7wC0cbbhTWX6MDPvGg2y1CC7jN4w86QIAlculK7EJahV783u+7C1/0crcZ8f3YMB5GGElcm+16044pmXEZ4lfQjXV28eHwFzwm1m+kBCU/bYqwrVA/MoPJo4Qtu5OOf1v1Rgxna8eaPltjRabP0W/Ju3qCKICVgSDP/XkOMFnkCSCm9STcY7AZSnR/if5RIVJ2eMGyTlqWiFdLOrwMJNM3C240QhHvzg7ATlk6Om5zOdXNTvO0XPPpH0Ge7Ev1XPhv8ltO6hVxytcRl82MjntIUK1sUV8FczczN8L2tAqAqXAj3rcYiSgjus2IcMmsyZ3ObjqyazMsPJvrMN+2sP+qQC3eWtZ902y5/OZKN0NF9CguKzOkJn0On8r6+4EtP/3pj1Wl5LOOs644/icZPjJiMj6vP+FNKgIlAErkBzWCMQCcBmiRAxQAhBWoAGA3xKUAQDrK09UBRqAAwC4YjQy7hSParO4pAiC876fHoAekxSgd5/EnlpTOvfbd33G/+7uvQh63B9SXqIWjrNOSnaQtVdvlZuouZrVC8VkxuBVNjjK2rWjRxy+oRGJWjrBpVmGd3WgTGh3rGrM6m7TV4Y5UJnmGQocvaFyd3msA6PNbKCebdIg4HCjxNGe75JH2YmoQJYl/CKiJBMEItpFif6OAoW9PAnDFnZQ8IQHs4H0LxqyV9dqMSa9DDPJcYhaWMvvz4PWUoPuydeaGaNp4k42X9rb9imBSTlP8r+ZlNpz8XrZBiGe+37Tkl0nQBg+AAfdaRSybiQ7DcStaiyE4hs2qO96hcCb7WjEohX0rvRf3QvC71uAF5bOLvEoKYTdWbdCb9XsocpQ3izos3oCH4Fj23DrjPDjQ6372s5+Ktb1FfSG3R2tQAp59Eu/MErTx2sf9MeJfQwQKANTQRwEAkssDuO1DQlyykruHoacD3RmH7s+Hyxb6NIzUSEvmIxo8DERG4DPIo3sCIlBygABAymcFAPHXK6Gapt0b3vPf7hUvfyWyeK+T57Z+xFQ//V0sGkhJbtHSy+nBSneh6d25qUh6Hcxdyx9oTFG867Sdcjrp0h1r3f4oIpp2b9WkCSd7ddmynaS9sAG6jUPBIk5Oqd9cou8zEaVRzuSatjBcUHGfy9oyAORXuQP/JnuQUI/ovwsa5OlMpsVBW5uNRekWqIRONQNA3/KaQ59Bpib3pA0p4whTghuU9X2YjlMAtElF2Zc0uLO+1Qwa2cATeYLonxBIB+I+1Y2VjvNOikCDCFBFL95sTeTWfg0wjQl09VqpOYSzVMzivbK6UAJTVX14X1yW9TS7XlV39noRra6qIbOVqyos1+mN8POf/0yAzuhGKO40tzVeI4co15oBYAOGK+QA9w+rH6AAIDlARICZoniUptboqBEA4OJ5zA84IABI8WXPxB6BEBGBQgfYR7eJXsb0Y/ipKYhAv+de/rKXKwcoABizI7ZzlFdRoqav5T/TxfeMZz5Tzn3vu9+VTwLgUUcd5V796lcXdFzDveud78yc/8M//EMpHx/N9lrv/Mu/rDUoZYWUCUmtLI0BikUyShfqWWMWP0sQIrqUTq6Q5FmhrIasrBfKSL+BTDhW6eNlG5IDF55TDk2XSlomu0tPwVbHWXeXyv3Z7kPBLyFSgRhUn5G+ZbzRTmdWdq4V7VBlFytDmBXt6LDmz7UyWZrNu7An/WSvWbXfFtarXKs2jjF4UDmI6rCSAzS9uOzmy6aJjHN2w+enev59Es5VAbC+7qtgl1NKR0IaU7NL2ygWc5V1ucmyR8Vi1irOLRzXmc7TNl4/e0vRy8dss8mi451jAXs9OjooAGiuD2bxafFA+XByf+QG+SkqktfCDUIctCUZrnKADKMxCf3eNDg1pnRmBBgBwEG1At3vARDRC8WikxzgAvgBMgbgEFwkxNdiUjnALjrCUwQKMCUX2APA7Mfnm9//LfeSF78EKWyKRaClO+uCXj/xxBPdey65xH3oQx9y3/3Od6SEnfvXL3whueOQQw5xzzrnHHfB+ednavk/73mPY7lbbvmlLPr3XPJe+f3LX/5Syl31jW+481/wgoQofOPf/z3zu92JUDZZDfTarTeaZbWqCeliE5rlyVZZlYwpySwJWoOFa7RdqQ/y4W/2T0kepmHU9IhakEz2+M0i7kY4g3CDZMAa1BqCb/wYqz5zPqqvuIW1+rhOIaEJ/pHlxDEYrQpAS7kh1bEnomx+D4hKkWhMrZTt4EYjfYOAH0x6nHVLIBrZwDTfCBX1RdLTnsNLf6edvnPnzjwAFskqZ4osTQZLNdgF7i51BvhhLFMEtkWiXjZpVrqrePde/Maz8sBs1fPnDwsAci5bIJKqzPCN19EIBn5qAoDwUYMTmwbEBpdG7q+BZLeTDIFGEegA/AA9AALm8J2RYRAKDbLX+cO9+Oxz/fD7EwCcgh8gRaAsI1nhGTqNxjCw1oEO8K1//2334he92K1duyYJf5SVS8XiFRObpQsyJJQXXnihe+3rXusuuugid+8997iTTjrJvfd970PopOclFEXPvVfCKYVL+ZL3vtdtfPBB9+BGeOTjseece6775c03I70OfuP4H696lfuXz38+uYW/n/fc58rvZpuYZnNdGZZiqKkLgPVEPcUUskiMI7TX77jStuXbWCwCCgke37zoPnlAQFLZgf6UJLf194UglRmpqMOV2UtuyzG6Up1vF5+TaRaJdIo2hZhXNIAFY5ZLIhIzE813FDqPmk2WzLXwpZvfFIKUzNOSh8SvJMWEs065bHtSM+5Lg9958Is472ShFO3wS17DVryFDuS8UwD0dqAxd5BIAaJ5UlC/gVjRo+twmFkpiUqd5tpRtE7b1bHN+N0iZnz//n0CUjxosdmPMIhyEF+Qni9zDf7XOXKSFdLIRF24cFQA0HR8ob6cfWE+33yM6QMbrz/pzdMTcHwfR1ZtcUKfBMgxbgkDYcNopQumpZMwbKG1525aeKKB+5DsVnIIMM4nAHAQ5p0Ug/bjE+7yamrq9isAQluIYC4whAH4MYC2AOCU+/MPf8u9EKC1Zs0aTf45C8fRRx/t7gH48XjLW9/qli07xP3Z29+e1HzSyU9wf/d3/9c99znPzjztta97vbvn7rsTwLOLrwLQff7zn8uolHjtVb/3e+7tf/qnbbU4pe36LSXKWSoZAmt45ZFeZlkQSd4g7YsM0GjLM20WApjqdJjRQfDC3xdbhxZ1ct0+SHpYuBJtaw6//AulRj/pE00UGxM3Gu6E52rgW+VcqfdO5ZxfKApjj+esqAse0PSZofiTYGhvYN+jm1Xaaf3Lz/R705dP2LyAxuVYP51EbMVORFkKE09VdmxFgbkIXJXvVMTxykKrN4sq6z/gBRDQYPdu95nPKFPx6le/Sows+xCAfQy2KEyNFV4bZqDpGseiRQsSEWiYfMCsQikS5ToJQ042Xv+EN4PhQzoSAqD4STApLkSiBEAkvO0GsBEAmXCTAMgJM4Yg2NQBNqDfo0XnAIBvsJ8xM2HhCQDk0YVPzuM+RoxhAk8BQAXDAYhQ//Ij3xJR5OrVq5MI+KHloRJOo6bR2wfj/IQnPCG5eDdAjB177nnnubcBoP76r/7KXXfttcn1o485xn3issvcTTfdJOe+/a1vyeey5csKd8e/9/u/7z772c/a6tN6bNeJr5/73OfUlLaJKKlo3JTmpmQz/l12T0vTO9xxRbuvpP6WKvSvL20PW5gl/+HOWKov4JiUw/DgmHAE+luFbmHfpCCaBZ28CCrYUkgV4W/jqosB0N4nGpOigci9v06PprqXzG4Gzwh+Z/ooR8BaQ61CYp6rQvu3GvxMZ2jlBYHkyD/Hi1YTENTOTwEx7DR7crNtQ3YbZN0iAAgOMEyDVjREceQWmVe+ktB/NfRnjX1b42usI763bHo8rOdDrjd+cJEM9GFtXPZhIX3fvWeX++T/I23V43Wv+wP13YM0Mjz/2tf9PmxLRmpx2EuXLE44QFuPBEJx74NUMowCY0DYeP3Jb4EVKNKRIIfSJB4+NQWfPESYVwAE50YAnMf0bQBABsFGpwoA0kKU3B04wH7oBwmADE3D4Nc86PtHfUAfAK9X8gKiAQRAnBvoHnf/6yPfcC+AKHL1mtWZvHq5ZRGeSFdC0nHv//u/l+8nP/GJ7q1vfrM75thj3Rve+Eb38Y99zF3+ta/5FZsu92OOPcYNj6ivxt133eWWL1+uvwsowgc++EGpU46C3dWNHkhbnVMxsWwOgNqwYKPc6uNmrXwey+LRSuGPrTYrWHsBBT5rTmgJqgIpPTzgoVyZP2iGhMYbCaunBADlCWGzS8C8GXnOS3djgVg0XwKxX26aBRuq/EC1AoAhl9ZsyJsBoD4veWqG28tygWE5nb8KeCZyVkZfDZtaPfJ3pCC8A7F2dS22sXsraMhBwzSVdWI7LxCLoZsNUCtlWxhoiiAZcvPSSz+V3HXxxa/J/e5G1BQarZS+fjAPlh2yNNEBhq4WoSg0NIKRCF8EQCa3HIdMlu4QkwRAgNcEQG4azxUOcD4+YTK6hwDoOUAGy6YOhdkd+oR9BfhJdm2dmLSDoPEDcFEAEGE1YQnK2KAAwqk97m8+8lXRo91/HzhAhgYLZn3pkjE5WWaVatd85/s/cG/5kze5m2680f0R9IC7YS1WdmzYsMF965vfzDzzDW+8SMAzPJ74xCe5G2+8IVfNxz76UQHPVkUOSRAYoRcRt1GmnQ70VNXza3aIQvFzsqOS/GrCUtnmNNzPExSzYM5fAQCmjAa6V6+VcSwmogytRmOCm+hTQ0BMvgdvGk86T1gSM/5wN53ZdWv7Sp06Y+5PHhlxQUV1Szqj6hG3EgJPUfk8p5b2Z1HNWofeJf1YJPqU5pfUbP3q9X9J30fzXUbbz5uwyc34UjM6mW0ArN/D+ZLxsMUlwqVROA20K2f38NNxxpVGU7RWfdnBzE3zzLRHWSZip67v/e+/NFf92952sXCEDJ1Z91i+XAHQRJwEOAuHZsGxTRzK+ScpkV7/RAAgAzRD9johSXEJgAyCrQDYAy93BUDlALkuUg5Qk1wy83MfEE4BUJtLACRHSA6wDyfpBtHPYNgAyK6xHe7dH/mye85zznP33Xd/Yi7o9/4RMak3Q773gx+5P3nTxQDAG9yzn/Nc9+fv+Ev3zf/8D0ewC4+XvvRlAmrveudfZM5/8EOXun/6p3+Q+3NH0IQPfhjl/lHL2T40JOhF4F02l5LNlYfD3L2kQdIYJevVPVFdou5kypdLW8dF6+NXS9tSPIjdNagHMnDTrA3C8AgRNRFm+pmK2PTpKXEo6FXfeaJrSuWdOY6jbQAMOqApFyNNa5HLialeTCltsGtSx3rgF45oOJuCtvvn5ThAPxiF53WkkjmacIK+W7T2kv6JTqdbIX5L7zSDFROBaqaNcGWkYtnEyrXGaml/LdS7MzRCqXJPqDJoq7puLZprPopVPUUQJDj97bvfnxR957veJgxXKfgVgTzOrVy5DAD4cwE93k9uz1IhWdo5joO5RXgA1FBok2OaEHdiWjnASRiqwKRTAXAeUgQBxHaFAChmMBoJphfpgWjFY06H4gArItAugB5SBkmGeAKhcoCNfVvd+z76L+7Z557n7r3v3sw2KFkTuTXTnLj/4Opr3B9f/EYBNz79b99ziXToX/7FnydE8VhweJ/5x392b7r4ohxn96GPXOqe9KTfqhovuc77b7jxF7IGY3Po5hsnD2QZs8EmJKK8M0ra2RoAxouq2SJLd7uhtWc8SH4LY9wTdmB0plV/I22ybBrEvN6Tu+B8UiAhbwTMIJEwKgm5ChOxmbhNSW22TXkAZKGCPm+CYZVivByeJDuXLO2vtauOOiS+p2CIYwDUIjI506PZ1AiupV/xTf/3A2dcHz7Tk8EuP99LVUTf9i3pK5Zs84IuoY5fdYD2llkgbLaA6xi8zCUArUWMWi0U6wWbdlhr9CSpqqlYP32gZiGCPchfvjvXiv/zf97lQTCN5Vn1qoceukIAkOJVco88KgNiv+5kD4C+MQKAmIdTAMBpGMH0Dve7qQWaCHYXkt3y2ji5Q3GEp+gSZcCm9iPDNwEwPQB0MIUZIPcHABQ/QLpDwHdweu8W9/eXfcmde86zYLWpAKiLxSazULKWjquvuc5dfNEb3I03KAd37LHHuX/8589mzn3k0o/JNQJlfPDaP/zDp5P70+vZRVlezgiF343itkbC5ej78LdIlmIRmL8198otAyAranPSVvZ2ABqF7SoYsBD4Eu5CwSEhXyHxlTLsI1+XsJZRJJGM+FEbrRaHkkc94BvsmpSw/8OT+Sk2UxBM+rDFyZvr+3hXUDw4GYKe3NLC+BcCnz0rBMAA9ErEovbGIe0LAbBMlZQFybDtVqOfLJw2+BoDYOW0nYMFYs6wyAczGYUCKUCo0yp6vfh6VfmwjlbKzqRrRdoI8HvrW9OgJB/4wN/mfmtOWLXetKOojTy3atWhAoDk7EzXZ8YuJhYN9YlMkNv4n09QABy3dEiM7gJQow5w0gPg9EK4N8DQZW+/ukEIAErkWxIoRnYBB4gEtgTCKSR75TGJBLvULYorBLzlqf/rZV5AGNh0T2x3n/zMv7pnPRMAeO89qCaMRO9pVGnvFi3whvvRdT92F7/hj9z69evlzg3ID/WHr/6f7mWveKW7+I1/5F6Oz6ee/TT3shdfKBHl00OJ46Uf/bgbQZ6/XbtgZSaktBiDjz3uePcXf/Z2d8MN4ABrHlaXtDwBe35lUt1mxFIjirBE83LakHZELrxPuNicWK7s5QIgDESP4aglMCQAmBJPff9AYGY4l3mUcZhpv4RtK5QKmhg0rEeG1ddh33Wog6Ev6XsBWQXWoomgGOy5+WA8peLsAzLjkhB76RO/2QvEn7FFcTwPszM/rUP7tAT4auBhrkgJyCW6v/B6diXlJk2GYy+YUiIdiGXfZVMPz929Z0+GAwznvUoaAv1i1MdF1+xRldxq0KaDTcxYk0w9rMUIPhdd9LbkmR/96PuFgSIoxufpzF7nOOKIVQkAcjwtK4SJPS0uKMePdUo0mFefpMGwDQDJ2XEzrQAI1wVGul7Ujxv63L4BijxhVoqQZlTyCVHG/91dPcgGPyjy1olxzczN/IJ79+5FjNF9IvKi6JMg2E+/wcYe90+f+6p7xjOeDmOSu2VCJ4lpuYv3+fZigZZOvJRwpESky13745+6L33xX93znv8C95lPfdJ9+UtflMXwzv/1V+75LzhfzKff+PrXSs6orNuCErOPfvwy98MffN/dcQevp90dE9w/UybmKwAAIABJREFUectb3IdgeXrDL35eZ0zKy9RiEkKwiYnrzB7f/t0GKzk0yZJCabomGzamzcSZMoqeUHE+KW4EHSIcnf5mOXOKDducB8KoQ+sAYADghcPBk4U7oWhcwoblKmoy0IVonh2ZcvzyOwlfvKl4rwkIFoGf9Ls1owgMcwBopa1fsp2WBcEslyc64tA6TEfdP531cXPsA5+DTuzZQxGoXc8+t/mcjsvW2Bm0v0geE3eWcbJFm4l480F/v9e85k3ST5/61EcE/PhnYcxe85o/Tq6Ra4vrLNqEHHnkEQKA++BIz3ssKLZQIm8QY/6BiWj0/zsRGeEhMxUAZMJWemIxES70dVPUAQ72usbiPjcwMOimRukQjwSDON8Nn79uJhsEd9dAFA9OYiFWcGIUtwrUySS3Y8gzyGwPEg8UYln6BfZN7nRf+MK/uac/7Wx3993gAGWSk+jpvPGkz4vCPOA1mVJP+q0nu49f9kkBub/9m78WIKNrw5vf8jZ39tOeDq5wnVuxYqW7847bBSR5PT4+9on/J9wjyzY7nv/889278Yy2AZBMRcHuX5Z9xE3ob4uvn3RM0rwyLkL6METxghdqpu8rev+QVsv4JPVngYt635S0mMO7tl3eJQE2O2dEMwRUmws6pyzBpbSZfeJB0/rMQDYTvDdTXcpVZuEoLVS5HyktUKAhLOACc31aAX7NybO/GhSaTQDMPNvALgC9HPExvAveKaPSiPS4yRqXjU6AZ00WHstxfBUAZydwRtOF/hi9aENYQT4Ke6eVexXoNAlCFzDEdHb8XXStTt0GgMQepQlMwq7gaVagBrA8JzYrf/D4i6Z5AwFQiA2AihuySYDVtDeC6QIADtEbfwGTDg66bmSAJxAyPFoXQHBKspvjIQA+ginrI4u7jxwg6xXdDEAQ7g6NqTHXO77dfeXLl7unnf1U5QDFqd4DXwYEs0S/jAZRdEmw++IXv+B+C2D4W7/92+5pT3+Gu+P228Gtvd/9AtzaiAfE559/gVuPDBQ/+MH33L9/4yr3tKc9QwbheeASfwETWhOh2ggbE2C/yU3e4MuxPHccyeELl+k7kjqTl80v/vhe2z0LF2W4U0A0YkJSNIFrMBwZ9Vt2lsfQYeCRgpVuYgTp/K3Bp+fqMgCYUMK0t7PtTkWzxv0rN5m2hQ7Lkgw3AcoQkAOJpBdZquFMeIRImR3KwlVeOAkNxAvuyA1EHrzsrmqepAj4eHf1nWVFkszxfgIlvJVMFs+945uVS8AvmkxleidpHcrazpsWnDaGKWeYFQmnxE77VTeCCoB7IQIl15j0WbSZbLa5jEfHRKYyDQOJQ7pO0+cXzoXOyTnVA0cffaTQY7P+5JgS8OgAb9xgSDt4rvH7JygAjsEclUA1QQCExIEA6AZgxTky4PoPGRIA7FmEjA/47B0dAPiBZfUAyDlIAJyAKJUO9QS/3bv2uD2794ivh+gOoPubAhhOju91XeM73Dcuv9yd9dSzAIBeB+jpkEy5kCZFBKd0I46blq9Y4a78xn+4q6660v3iZz8TgIuJAznB1yD0GUHz7W97s3vNa1/f9iDS54QgmD+slX5rnDS6FZFNSNjSt05N/lsV6YRQHrYvWe7+SxExDRBbSnGA0sDKCagYhyfEVKiKlDVCZ+AYW85WDUARcJvlowKg5gTMpm/RSZT0XCkAWjuLW9EE7wpvyPGDZRO2oJtb5/rCOVLVi8H1DOeYQEmin9UzBYYvATfYwtMwNlkJj9Qubcj7AxZ1l23+aDu8dw8y0kQ54csitISBFKxMs0TbcZnwd1FQhtmIDBPXWzcZeNH71L23lbE7mMoec8zRoMcKgHYY52cbI8sEwd/kOhu/97iLRAe4H6JKAUAYqkxBt0cAbAx2uyFE2B5aNgKR4rDrW9Tn5s2f54YXj7oehD/rQew24QCxM5tEODXh/vaB84MMdsumrW7H9h0S2FQc7BFke2ICvoZje900/AC/+x9XujPOOtPdfeddSqQ8FyhfIwAMyX+0fT9A41MOswfogc1f62FuTgyP6a4pbIgBDD8N6JgRPs0LLhCZ7GgIDVo2heIanEvQ4cku3VNQ3XhhvvLPgND3ZAp8MqP8HMsb2OS61tpbMtDF5ePCmRnbdMrUAr0I5/QeioOjquPG1QXZQLxp9WY5wVRsX6R7ScazRMQg/lYy9NZAM44iZ6hzp8iXUd8uBWLevm/vPn33OlzvgVqsB3G9RWoWpbk6NvH4Zu0ldFY04/brdI21IebW63DvIdduz7L2GACSoeM5C39m4lArr/PRi0B/9zcvgiM8ODfhAGn8gp009HQEwO6hXjdvEQBv+WgCgIcgwPQQALAXCr2+wUERg7LCCR9PdGyvAuCGtRvc5s2bJSLLfoAidYE0jJkkRwgO8IffvsqddsYZElGF0z+hk76VxSDoF9ABB4QD/oDSedIqx1FnwpWVkTlfRETlXNzXKfHSVaD/6OTTT/0rSGsUcF8GRgkRjxpXzh2mOmIli7JaZfMl0R08EKbVGdj5durKTeEx6OjiPi+fA0UgmCUcaYmQS4jHQe4JRKR5cMmKPGVRJyI/7YTMPRmQoaosaxEpxKOAyCWiTpsQ3FiEIlBPTLTLs20Kd2721ibyDAmPER0/DDJX7PWNG+RnKC61e8jhy9gJAJIDTGZApeiyjvGEtilvQVqH+NuYFhHmcLzLQKMIBOo8twyw7F0yYxVPPP87FgGHc6nO+xRthur2R0mTZnT6uOOOFQ5Q0vv5rPCs0KxLTQzPT3OTaPwO8gHyx5hPTTGBlEWw/0QmCBiszBt0i5YucvNWLHCDALv+xb1u1eGrXM9IrxjB9MIyVPSANF+l78UY6tlN45d9bt2adW7DuvVu+/btYg3Kc2MMtg2wbSBV0o++81V32umnwyoTAMiFy0nI5Zl8lxOBCCvZx4c0bkYdlr/5kQO+uC0zBUIFkpRQZBajUSE7mSpdmvRnDIBZ4FMC5QEwGTi9J/k3eak88lb2vO2QUJ8RTNZNQs1g7pNM4RUHHxXCpi3Qj0BAGQBP2sbg9YPnVY5Nk8Gqeq9KHjjgqtKyEQglVCdqaVMOMHsx7NMQkLTGwJUlAUB/f9inUlLHO8woHu/AZVOA/1NdoHKAVs5kBAaIJirl/KIO0NrUZLJ2Lj0Ge8AA0DhAijgtAgz1gFTN8aAYVHLfUrf8O49/k+oAPQBOAgCZ6cEhD+DgohG3ZNkSt2DlIjc4NOgGl/S75Qg3IzpAZn6AbyCNYQiArEysP/eMC+A9cN8atw4AuGnTJqQw2QHrrb1uP61zIArtRqaIa793uTvl1NPcXZ4D9PQp4QTN/TlDpzw1SYlK1Ta+1VlQRa5arW92ymdwo1aVQQ/NyisF4BeIsUKuz/R7afNssPJix6JXqNXMREyjRJlHygGWAKBNLBLmVgBQ7gtbWjjr8q9ScE+zd6sLgJXgl2tv0kWZNubqMThRljqQrBY7v9uuP+RcZCvkN0DcZEgkKM9RpQ9XaEz1gcrR2X2pDlefm4CmiGeNk21AoqR+uh0RaC1C8JgqdPzxxyUcoAS6xgQzHaDNx3AzxmuNlyEYdgiAPoq16v8AgEsPWeIWLV8sur/+Jd1u0eJFbmAe/AIH4fjO/H9IgtvjAZBGMPt3UQS6FxwgXArgjL5xw0a3aeMmcII7cB4ZJxABHPkk3M+vuUIAUDlAL1v2w5VwhLpRzErjctTE8xelVKYWaW1totg2N1yGRZTM2t9a7cWlc+DfrNL0wTN7+3CDIWTO7/CFciUcn+7oKfq0NmWfqmPYvCXhODfvLq3HuBTRP5P7AxeYNXDw8yJ4tomNkitRkwpajXbbwBZezTe1bH5Wku0SKMwwewpQhUf83KbcXx5ASjnASD/oJaOqs5Nh1XlAgmPAF4Iay5joid9T03cSKP6lb6PESdsmIKgy3kBUOu22b9tW2ZOzsdw6dRx8PWAAmEgSvOiev8OQaBStc06KiD0PgJiUCGpNV4ehxeAAly51C5ctdPMWzHNDh/QJAPYOI/ntEACQ4Ed/QPoBUg9IXaKIQPe6LQ9tQYLZjXA52IC/9W7zps3CBU4i1+A08gjedP033FNO8QCY6ABTdwjbHcoi8/8U09eHGQCNINUgOAkghMSoXVBsCQBTwJkVABQqZTX53T0JGwkYjBhM75ezgLQ1VAF+4RhXL7u5AYBJm+MGlwBg9XuVA2BypcTIRJEoesIBBMBYV0TgEwD0u262hXMjROsE2HxTQ91xImKN1kYIhpxC3Oxs27rV11vJO1d3eafEo6oHBADh8mZ+w7EUwrLA86XNPaJxwZP+VP0AfVb2Bj3ykcWhFw7wowtH3GLoAEcPGXbzF8x3o8v6lRMc6YFItB9GMLAChTsEJ6pY4jGtEkSglLVuhRXopoc2QQ+4wa19QPWBksqEYIeQobf87D/cU55yKjjAu7McoF8EyhUymqiumJhDSGlquvLzdHZm5D+dHYFDd8mUiZdj0yc35TzsAQULvBXw9J3RjC6WtzFuoLfglIEwAEw5wLz4M9LX1hgGtRBtbT2a2IyiDOqgywxRMpxfpLOKOdPm+JW9WtjcFt+h8I2jodefTbi/ZKPhvzQFv+KLyTP4pIQL02fG17SfVSypYmUFQPmODVHICUrLE+BODZnKLAB1PHTtJ4e/XwBwGwCw4wjf2kJ5jJQOATDkAi3KmIQ+w/yiPtBAsHHhk//c+wFCKchpJ8FHEbsTIdDmAwAXLlnohpcMuIVINz+8tM+NjI6AA+xGZBjE/wQIdkMHyEPzLCGz/G4C4D4A4Zjo/9asecCtWb1GAJC6QHG1gEP8bTf+lwDgHd4NwsBLgS7LCQo59YAYg1wMhLMFgp4G+KlTTtWy5CTL6tld6dkoWHNQbf4JMwRA6cdgc1BAG4vfqoAACaFjRBqClI/m4olfdneStdSsXnehUUp16bhEAoAQgXLu5a3S9A1jAJRzYWUF/ZRcbo6IxZg9ExBsF/zCl2oFAE2iYbLVAPCkPzO/Bc4yPnycF8YBKvh5IEz6wOaTjkPKxOqDQ2vGCPZ0CDg2CQBOua3kADsA2PpieQzcYQBoFqAGeOLvh3nE89wsmxGMTK/zT3mXB0AEuuYJxPjsAgD2EwChA1y4ZIEbWdQLAAQQwg9wcHgQAIgMDxB/9gEEu3uVMHKOMq/gGICPvn9TY9Nuy5Yt7oG1D7i1a9dCF7jB7UKoMu7U9+8fc7fd/C33ZOEAvR9gll6Ltkl3l6jY79oz4BYxDKHpsL5IxIXUmABZ0LMbstSsgLYkNYcSqiqpnwJ9tlHFdDN4oi9Qj77W46jydaVnEoJkACgiTwtnZjo/DzJGrGr0cwZ7WmX7gn7LAiCtuoQ+e8KZFgznRlYPaGWzvVDavxmi3mTs6g1QWkHJpEo4r2aTruxZOSC10SxE2ESnFwJUCoC+JX6BmK5OdX/K/THgfcIFynzJ8XGFM8PWiVnwJoAoapF0C8lHc5O9dUsHAFtcYo+Z4gaAYtziJ1bGWAvnCIqWK1CA8QWn/rUXgSoAUubYBR3gwDAAEP5+CxfPdyPIBrFo8UIAYb8AYNcgYoIiw60AIIJby0YRrjpEWAIgff/G9k2A49sFMehD7kGA38YND0qsTjaO0RxuNQC8A5nVc2CWckop5zftjj3+hMfMYD6SL7r6vjszjxfuzwPfoYcd+Ug27THz7DXYOMoR6f2e9axnpn3QDGhzoFkTAK124fyM/Qs5weA8AVCEAuQClRPkCROY5wYrZQbz79AM5P2uhrGKd+16eGKBfvOb/1U610486QmPmXn4SL7oLb+8uaXHGwCa+JOqvdAAy3SCZgAjG7bnnQ4AZDYIAJMcEDV2IYffIABwAYxgFsARngC4eMliN3/pAM4PuQayRHQB+OgM34OyaoquMRnH94277XR72LnH7UUoNEaD2bJ5i+zcdu3cJX48W7ducb++6dvuyU9WDtC27SHXxLWSiEXx5bjfeBxCq+2CPnFNS53SKdxaDxx26Cr4fA5BbI0YrToh/G4K+baOOLozBq11Z1ulbQzWImZtaPVJ8KMe/SHo1v3QFNdfCCblbGbCaSYr0QAvFXeGKkjjDMXYxYs9EyMY/i7i6lNmrhrAS5o6BdUJrckPtAj0kEMOcfPnz3dFIEjw69ChtqZ1SzfZGvjVr26pfZ8BIIGPRyj6NMMYm6dJhvjnPPVvPAeoADjVQNBqcIBDIwRAGr+MKgAuXewWLBnE+SEYyEDk0UtlIixAUdYAkGmRppEPcBtMlXduodvDXoDgPpgub3e7d+4GZ7gbi/cht/6Bte6XN0IECgC84847I31MaG+YguDxv3kCUhXdWrszOgXb6wFm9jj2mGMzAGgjcviRx3TGoL1ubekuGwMDQMODcwCAzJ6SHEUcYCknFcqG/ffMh8FgLO7k0yIO0OsGZXsEwOv2FqBKXEr5P51GGRF1Sbc8wgDIVh133HGlANihQy1N57YK2xpoBwDFJx0MnaVAYgMsGoy5QCQA+WwA4DhSGNEwhRwcnBmEAxwe7YcOcBBWn4gDCgBcuBA6wIU9klVh/iLEB0WQ7D44whMA1c8C6Y4QG5QuEVsQAm375m0St2/fnn0wXd7mdkEcSg7wAYDf2rVr3M0//69iAOSikpWl/WacYAcA25pHLd+UAOD9zNLB282oocsddviRHQBsuUdbvyEBQFhPp9xZwxUCYFPRYfjsVgEwBL0wEkwKiDI7vA4w5ACbQGC2M1oCcEb9eXg4wA4Atj5nZ/uOmQKgGcBYjkGbnyYeTaxEzz37b6clkDUDoNGSrjEm3N0gfP1GFwwoAM7rcqPz5rnB0S63cMFCt/xQcIOL5kuS3F4YzDCfEzeFZDmnxmH8AhHn7h27ERFmn9u5DSIb+APSf4cgyHRDNIq58Sf/CQA8RaxAA7wLvqPCwPjl+N98HIjvbbPdz536oh6gvo8c4Or7yWmo9Scj/XAirVh5aGcMHoYZY2Ow5oH1eFoKXDkAbKktBUiZcICRENTr//LO8amLhDWri0ZzpgMk90e9il/FtWyBikSjufdSWkAn+odDBNocAE/qrIGW5l17hW0N/OpXv6pdQSgCJRYRBMNUSKyIHKCBIq81nv30SxAMG8YrSFfEZTDp9mNCOwXAhf1wexhygyMN4fz6hxwc45e4w49c4RYvRnxQhEfrl0gwdIXgxEdG+LEJt2fvHhjBICM8uL+H1j/o1q5Z67ZCD7hj+zb3ANwh1j3wgLvhx+UAKD5GtoioZMff8dABdgCw9lxou6BMvGMVADWbA8TdAoA9klS4MwZtd23tG20MHg4ArKX/IwwbWMpnCqYJB5gERfBGMIkEpxYMlvRNCNoMBD4HAPDEDgDWnsgzKGhroB0AJJ7xMKtk+qWThhEU1XJcM8iIl8FznvV/NRg2JhdDSU1M78Mubgr5/3rcPALgyKAbGJrGJ9IhISfuEkSCOeLIQwGEiyEmxTkGxEbFXRB9qsx1UnR/EzCGYRYIGsCsg0XbBnB+G8EJroMI9MEN69zPrqEOsIgD1EmfBcAGAPA3O8R3BhOq7q028e6/L+UAGRihA4B1e3Dm5Q4MAFq7AlBRKWcCaMn3Ohygr64YALmA1YnB1nFrvVIk1+0AYGt9eHCXngkAGriZO4QFvs44wGN+yvXnnfsBMYLZHwHgwFA3xJ9wfBcAnJJ0SP0AwIULFrjDj1jhli0/RKLCDAwhMHYPMkJQVMY0E0BfAt/4XqQ+wndagtINYvXq1TCsWO3WwimeAPiTq7/pAVBN7nWhpFp5tQBVfyIidYcDfHgmdAqAd2tgBOEAaezU41Z2RKAPyyCkAAgr0FkTgUYAmIBfCIAeAj2Xl3hgBECpl1KxrAJg6gCf8dlNQLCZs2KRb0RRNxMApyACRSzQ2nrP9odLjWC+mavgxBOf0NmIt9+tte9MAbAVK9DjJRQaOT5iERkzHpKuD1gkjBrOkwsk0ydWos8774MAQHKA8JKHEcyEUw5wYIh6P2SAh7HLkAAgRKDw/5sP0Dv08OUQhy13i+AcT7cIyQjhY0IS9NiASdQp4tDduwF4D7r777vP3X//fRCHroFO8EF3/fdNBBoBoJ/cBoCWOmWuAOAll7yn9iC+4x1/UbvsXCloE+++exmijjod5eznKgByPNrp53Acw/vbrW82xy8LgFozYYJuEBkr0LYemqJHHJXFAlyHMThtX8q7fnzdj+TnKaedoW0Sh3e1ArXvIQDy3Pe/910p+4xnPCtp7fe+9x1/LvBpLHiX7yX3ajlKqDoAmO2osvladx7XLdfWVJvBTTMBQAM4pVuaqcgCYtu85aeISJ//nA9PMzLLGIJUiwgUOkCHpLiDQ9D7jXa74eH+BAAHAIDz5o0CAFcAAFe4RUsWQVTKpLgEQOUWiLZjAMDpcXyCs9wO/7918Gci97dmzWrR/23e+JC75rv/LhzgnXCDSI90WyqcH/+TjNEHvw7wYAHODACKcQMAEJa+XeQA55gOsFmfFoFiGeiF63QuEIQYAI1/ergA8NofXd0S6TrzrLNl7f/o6u9n7nv6M56ZAGBc4TNwLTwM7Oo8+IlPfFKdYjMqc7BwgDMFQHbSXJjz8WDNBADJ3cmGCVhkXB9/kzGz34kf4Aued+n0Xoosp2EHSlYRANhARvhBiEBHR3sBcH0AwEnhAAcGAIDzR90q6ABXrFwh8UEHEBBbcwIyHJKyl5KQEG6F/HzowYfcmvsh+ly7GlkhVBf40MYH3TX/DQB8SgCAplwPOUCJNKGahLmiA7TJUkV860yqOmVmtIrbuDkLgMr90cq3G+KCFctXzBnxT7O+q+rX8HrZ9za6btZuaQ0AU3FkvQbU4QCn3XXXKLd32hlnJbE/f3zdNXLulFPBAXrVRCL+xDz50Q+rAVA5wbwMM+T2Ys7Pfj/t6c/ocIB+kNvdULd7X725NXulZgKAZvRCCQT1fJYYN3SCZ0s1FNrzPzot2dqnxtwEA1ojVx8BcAjpkEbmAfwGGf9zQqxACYDzkRbp8KNWQR+0Am4SEIvSCpRGEsgKIdagXr4Ksim6wIfWb5Rg2A+sWwsAXCsc4MYH17trvl0CgL4P1f/PRyGhDvD4uWEEEwKgcRlFRLQVIjx702bmNdnEu1dEoKrXpfizBybDy5ctnxMA2C74NRunuQSEsw+AxUqz0M2BM8dCn2l2dp1L11+rQFh2nA6AFPUHNkkxABbdUwWAdWZwhwNMe6lVDrCKLlnNdcvVGa92yswEAM34xaxBafxiMUEtDZJljW88FxwgWcb9E/vdBJLVGgAODiMdEhLfDuNzYIAACCMYAiA4wCOOOtytPHQFrERH4QuoWeEJgJS3cuUwMzwBkJnhNyMZ7oNwhVgH7m/tmvtFFLpx4wZ39Tev9BxgGgpNN4apFSg7QfLN4b/jjv+NOUV8q7iIoglUd/fVjk6rnUlWdE8CgPfQEZ4GDsr9cbc01zjAqncuE4MWbVzCuubK4l8DR3gezUWgdTjANgHQW4Na36Qc4OnaLq/7Uy4QANiCCJT3h2LQDgdYNZuLr1dJouK7ijbwRTXPlTXQWiQYNYIJAZCYJMaZ3uglTIkk35/17A/DER6wN7lP00VMw4IGcT6HBABpAEMAHFcA7J9y85AO6fCjDgMArhRn+AEmxvUAaBY2EncN/+/ZvRd5AbdA5InwZ+D+CICMArNp00b3vSu/hoS4CIV2R6wDDCzMSIAhWiUneOyxx885ACybsiSwZQDYjGtkfXNl4t1zNzhAsfDTjU03LH1XQu87V/wA436q+l1GCOqeb488tXfXI80BXntNazrAM856qsyTOhyg9UiZDpDny/SBHRFofj61ygE24/AMTB/JDbi1byYcoGV8IG5Y6DOeIz4R68wRvr+/3zXOftYHkMx9EuJPuC2AA5wgACK6wzBigY4gHNoQ0iIRAIcRA3Sgf1KA8LDDV7pDVx2KANmL4AuI2KAMiQbQ1AcwLyB8CmEEwwzwW5EJngBI3d+G9RCDwiVi00MPum9/7UvuyQDAjBGMWOsYF6j6PwPA4+YgALYqAo25xnA6V3El7ZHS1u+yiXfX3UhT5dPcGAAeepADYNluea70fbz4V0ccYBwJJvThS/nEojEv4AAj7k5XnRqh8fN6rwO02k457Uwt4dfnT398nVw6FSJQjQVKAPxe7QlHA5nwMGvR+HxaZm64QZw0x9wgWuUAiwBwLgFfvAZuaSkY9vHuBp8RPsz+TvBjDkAemreWqdN8ur3TnvV3iATDZLgwgiFwTXkAJAdIAERm+H4YwQzB3WGgF0AIq8/D4AZx+JGHu2XLlqAMEuQiK4TkEYSuiK4UfDhjg+5CWqRNAD+mRGI2CMYIXb9+Hc496P79C/8EDvA0CYadHN5cNe0EBUAC4aMRAKu4wdrUZBYLGgDeedddXv+nIlD+HTrHjGCqXrvZTrZVjrHqWbN5vcgNgvWHABiYsgSPrhVXLHC3jWtJAc5yK5rrQ9n7nXYmAVDFTFf/oBUANLcIbYMBYFU/nvyk38qliKq6p53rZVagcxEAq0T9Re8fAudc4PjiNtoaaBcAWZ8ZwNh3S41knKGISk8/5/3T4xPjQMQQAB2Ark8AcBAAOAAAHByEQ3zfGM4PucPgCH/44avgDL8UbhEAQOgBBQCxEEIA3Lljp3B+BD7mCGRQ7Ice2uh2wpn1Xz7+IfEnIgeoCkpNp5TmIFMjmLkMgGULq64INLx/rnAhMQCK5ZQPI3TYHHKEn4mouGrxz6Tudoht2eI3HaBdfyQBMOUAFbCMAzwd4k8GwOf6v/r7WQB8Oiw+v+99/uJ35DU9sgAY3pOWIUCq72AHALXX6toTsGw7ADkb83gmdcwUAC33n0WFsQwRliLJUiY1Tn3OByUW6DQ4P4pApyYRN42xQKH7Y0YIAuDQ4AT+BhH2bMyNDA+7VeAAjzjicLccADiKYNkUgTKDBEXopubVAAAgAElEQVRmk0iHtG//PhjCTEv2hwfh9L5p0yakSEJOQAAhY4IyS8TnLn2/O/X0MxMAVGdFBOMOU61gQ0tQpS7q+DkmAq0a3INdB3jnXXcnwQ0MBI9YtWrO6gDLdrnx4o+NAOYiJ9gaB1j05sVGL0nJxN025AC9QNWLOGMRaNl8FwD0a7Q9AFQQTEWgCowGeCEgni1uENs7HGAV8alxvV1L6hpVz0qRmQBgaPFJLo/iT8sQn1h/MoADNvaN059/KSLBwHE9AMAuJMXtH0QUGPoAEgCHCIBMf6TGMKtWLXdHHnUEfAEPgaEMOcA+D4DwuwDw0Q9jfGzS7diJTBAQgTIH4NYtm93mzZuQG3Cbm4LI9Z8++D532ulnJQAohjNeBGpcIF0ABQDFDWLuGMHUHeEi4lvn3kdSJJFwgMjSkWT69q4Qhx9+2EENgFWuDo8052dzIwHAtWoFakcxB9gGAArkZEHSiAb3n9dfq0Ywp5x2lvvJ9T76C33/eJ/pAH+iOsDTzwwAMBKBxhxgGXcXA569Ucg98l7SiEccAJEQd64YgrGfZtMIxvp9LqyDBABvaS0U2g03/FwsPnWuTmuGIswb0/lZjkALlN0448KPIxIMOba9CQfYaEzB4rNbLECHYeU5MszfNIZRd4hVhy13RwEAVx66zM2DL2APdIDCAQKwxsdUB7gfodCYuuShjRslIPbmTQBC6P52IqM1AfBzl37AnQrFuhrBaEZ5VbJze6q6CAVA1ts1ZwCwDoCVTcw6E6tOmbptaKdcBgC9H6AEOYB+9/BVcwcArY+r3rFsM1FkkPRIbjzC93jEANAbwJj+jyD5k+sD53cPgD/9ybVJc0MA1LCF2fDXISdXBXRFItOicyef/MhFgjlpDgFgFa2oc71s/TzSa2EmAGjZHvhu5PIsLZLauGh0GLMObZz54svEEX5ifHcKgPBh6EVOwGEPgMOIBdo/0J8CIICPAMiQaAvgC0gjGLpOSAw2D4B7AYLbtm4XANwGA5hNAMCNG9aLLnAaAPj5j30QAGg6QF1ZiRWa/07/P8syfdxxc4MDrCK4B/v1GADVElT1gEdA7zuXdr8He1+Xtf/hBsBs7E/dfCbW2Amj6HlG85BH4yUOKINgeB0gAdBETQdibDoc4IHo1blZ50wAMEx6a/n/DPCMGzTusHHWS//fNBPXjo3tCgBw0gNgD7hAWoJOQRc4kLpBHHqIO+rII9yqI+gLOKqh0BIA1BigexBfdMuWLW7LQxB7wviFvn8bH9wgekGEGnWfjThAE8EkYlDPAoorBAhwBwAfnomaA0Df/wTAI6H37QDggR+HUh3gMzUYdoWGTyQpVUcoAq0NgF78aXV3ALCqlzvX2+2BmQCgGbhIYBa/UQvbYWBI25fGmQBACYUGAJRIMNAFNpAaCZgG4KMYNARAJ24Ph65Y4o48chVcIQ51i5AYlwDYAKppFG6k1IUOcA8S4m6G0cs2+AFS70cd4BYYw+zZtdtBq+c+9YH3QAdIEehdiRWoNFK4P3xQbovPDgC2O4Xauy8EQE1H5blwiEGPOvLIDgC2160t3TVzALTHlQOhN3mxJSegGQJhEQdoPoKyTPEfoz0JB+iNYDQjDCRB/vEzSYVb1GEdDrClaXRQF54JAFosULErEUiZFlGoAZ+BougFCYB7CYAmAgUAOgIgM0IMdCHYNYNhAwwhAmUoNEaCOXT5InGDOAIRYZYsXQTjGLpBaKbdsXGmQ9qHrPAKgLT83AHLLYLgbuj/xsAZgtV0H3n3u8QI5q674AbhgS8ZMTSMmSlCxeVxxx7XIb4Pw5TOA6CGvOIE6gDgwzAAsmPtQuSjY92aEiOYav5uFgFQ0U7/8TrCMgCUsIVeB2gtmE0Q7ADgwzP/5sJTZgKAlv/PEuCGCXJDtwjBlzNeVgKA4AAH+7rg+tADIAQADsEPcGBSOMAVBECYxB+FoNiHAAD7BwCAsBydRESZsQkYwBAAd0MHuG2727zlIQG/XfAJ3I/IMHS1mISI9APveodjIF06XBtKWwBskeHCKIYJMMmFcGd5HAjCHXfcPhfG5lHdBp14x4AzRyxQ3SqJDpBGMEci+EFnDA788NsYrFm7PvOwZ7WUD7CK+ysANQ90oRFMKk0NozRFHCDNyan/k7i9OmcUNf3vWeoyRpnaseMRdoM46aTOGpil8WxWja2BW275Ve2n0VOAVqAUbRrHZzFArRJzhrfoMI3TX3aZcIAT43sEwKYQE3Qanz3g6Ab6u1w/DFwG+qcBhH1wem+4pUuWICvAIkmIu2rVCvxeKAGxmUGCfnxjCKq9D1kg9u4dd9vA+W2B68M2AOAeGL9MAPimwP1N4Hnv+4u3CwDeBX8zNX7RBWs7yESRKcvISRzK1avvq90ZnYLt9UADBg2rDjsUY7czGQ9ORk6cEYTD64xBe/3ayl02Bpu27pC5b1AWh0JrXmc9AAxFnSYWzRvB+CuBAQzXLOGNFnXiT+W5v5jjm02jmLkAgEcffXRnDbQymdssa2vgnnvr03wDQIsFagYwFge0MDnuqR4AJwGAjAnq4Ag/heS43QC0/r4GuD6EQuuDDBUTHblwkQYJcUBXLpEoMCuXL4EOcB4Ash/laQU65cbBAQoAQg+4A1zfJuoAAYR7d++RDPEEwEmUec+fvgkA+FTHmJNm+GI5xqTPBBNTVf35L3h+m13Zua2dHtiMIOYyHjoosqlfuHBBO1V17mmzB9Yji8qyZcsSAFyyeJH78Y9/WrO2WQBAYwVtPQbGNfUBULa1NdvcvBjzlVKdYpvlWam0pJJDDlmKzDf5+T5KItg5HrYe+MqXv1L7WQaALWWDOOWlnxAr0MkJBcAGgmJPewDsAwD2gQPs7SVHSIOYKceJcdhhAL+Vy/G5zC1eNM8NEgARColiy0ncSyXkLog7GQt08+atEgd0925YmUI/KKAGMSgB8Aw40QoHyAgwtkxUhuIRMN39nnnmmZJRXlUMWdEK9YX0IzSlZ/NdZ/3FWK1r8SXkg478CaXwg1ZUQ7inD8e2frviGZHpjUw16Y+mtQd6mzAUnTyH4MePjH5HkBEGShr9Rw1lTP9jYrA82cu2obp38zM/rcH0xqFhYuzc7RE8V022i9rv96Ri041lPvVqwmHJ93C+VKzrZB0E5ez+omul1QX9nOnyLFdn3J/p+RT7zPXBKg96GNc57swFSgthTYl04N0gqFYBoalNFDsFD94eOOGEE9w3v/nN2i9gAMh1RgxiBBgTgVoWCMsxa9nhG09+6cfECnRybK9wfo0p5EgCMe+CM3xvL0SfyPPXBwCkHqgfWSEWLVroVsEN4lAC4KplAERkhEB8UIvZOQHujnkAd+3aCz3gHkSB2ew2IBwawVCicANke7Fg/u4db00BMBCBGtFNiYsuzfPOO9fddtttnqq2A4DtE7rmpNqIWirGNYOBYnP0MgC0N67fzmpCXkMHExktxETbAFC5QAU+pb9G8DRQgeqAlCjGgBy2M4Kw2pM7Lag1ZAEwD32Z8lGXNu9hf9WGST5tBtjLN2l2BuPSH+LlGkwVmxshQIaAWtkxybiFs7PJ3MpN4ioATNtrjF/cyyoC7QBg5Vh1CrTVA+0CIHWAlprPIr9QVE/84W/LCCG06okv+vD0OHVz4yr6DAGwp2ca7hAN108OEBO9H5FgKAajFahxgATAERjGMIVSN0zlJ8bH3O49e9yu7bvd3j373AaEQlu9Zo2IQSXfIP4GoU+87JL/nQVAb2Xmqat9JFhy3rnneAAMyasueAl0ykDaEk2GxDnu7/qgUjZSlQKlDHUTVsDIdFTl7ABgFvwKX7qeCUIBACoIhn2pIlBzi8iCoAc/n7xYooEoPvrD7o2Hph0OMH3PAw6AmVGLQKad6WTcoZ8WCZjYVAmfl5zTLyF3lhQrGbfcpquwmw380jma5wA9ACYYnq9IOEByfx0OsC0C37mpeQ+0C4BhJBgzejGPAssSzyeLReiJL0QwbMROmxpT4xcCIDASHKAawhAABwCAveAEGRFmwYL5btnS+QiEvURCoR1yyJIEAJkYl2C6a/dut3PbLnCCAMAHN7p7ocjcBHeIMT4HKDwyNIxQaH+XAGBu0XqxW7I8QYzPJQDefltE1AsAMI8MszbPikl2ZluvoGfgVwqC9ZpUg39LOOKiGj0UNXlYwO3kSoX7/RDUUjGXMITCGRoHqKmrEt1hAoRFINgOAEb8YyKiK+MAsxxbO7iV77ygllYrDF45AZyC0clwhZnplKBRepffmKQnmoBmUijL/ek6S+tWbrVFAMyIwevN71ZLkWB1RKCt9trBW75dAKQjvAFfGPuTPUEAtFBoYrz1+Bd9EMGwoffbv1eczwUAIWPvFgCEGBQxPof6JsTXbwRpkQiAS5eMuKVwf1i+/BC39JDFAECNBmMAuHPnTiirFQAfeGA99Hx3uQc3bhIA5HpdCOXylz71oQAAg0EymmXExa/Lc859lrudItCAvSNA2GIVHWBgpaY1tkihqpgzhbfoiAGQhQpAscV5WAleFUCfXm7WB1mAKHmzDLH1GsGEwzOZugGhxm71vR9wjSGdzraoFSAMATAl9Am3muvj9P1anAlNRqtNAKz5mmXzK7TWVMAKZnj8ch40Uz1ewkb6u2KXhrRGe04IgKXbiwIOMBGZtzjf6xTvAGCdXnr0lGkXAEMrUM5jE3taHkD2EH0EJRLM418MAITCcGpfCoANAcAJ6OoAgBBtDvVPiKXnvJEp+AGOuqWLR+AAvxB/i8URft7oPAmIzUrJATLg9Y4duyUj/L333g/R5e3CAVJCSV3i4oWL3Ff/6WMAQHWDSERq4diFIh7jAAUAsxAoAIhzNJHOEsKIKpSBWxVlLCBccipTX7i15/dmXGANlE3esUnjmgBg8V0F/VFzgxB2gRkYqXWocYBsMHSC+M+MYowLTLjE7MAFT66JDNHIm7GO9HazKgyMDwhdKNhAtPI6NdvUjFs0GAxHNynvpyE3h5Zz06QTGeOccFsn9yhAWmqyHAD6d+Rc6PU6QB33VD9ctaxqvnqmWAcA2+m1g/ee9gDwFxljSOr9CHQGeIYR5ifYePxL/h7ZIBD9Ba4L1M+ZDrDbgVXsIgjCCR5pkJgPcAEAkNkgliwGCAL8FiIMGkOhzYNpMDlAWt2MwdVhB7JA7ELIM8b9vPX2uyC6vEOMYHi9B3pCAubX/vkyAcC7PQBmhykrMmOjRQQKAMwuLOMAAYA+5UVajyfQyZ53FiZCKiWKADDdQWe5v3jnHZQraE4t4CoAEnpk2dGc8JShQQvkKtmY6BglgOiNZFKO0BNEOe/tdpsyT3WQI8sBmpV+0zvbZNhamy0FLFiughb6uLWHGwYW3mVAlgKa3zJKpxkXbdtIOxUAoGwwwg2ePQbnMLB9MC7owp8aPwW6X9MFt/MuJfd0AHAWO/MgqKpdAAwtQM0X0IJf89MAUXIDnvDiD0zvQz5AAuAUABDKQIkFCpsZACD/ptxA9z74Aw44JH6AxScBcER0f4vgBL9w0XwBxR6ISvvAJU4gFijl9LQCpSj0ttvucHcg3uc+cJisowcRRYahA/z65z8ljvB33313YDCRkvEsA1gNgKL4zLACWRCtO97lxNRzbgaCOUbO7ky5v0bOjDwgHkGDykljyZUcUa9LXLMci90VAmhlPwUDo+CX9nMsDk1/B5xi6XsfIAAs2DBUvuMsFSh6o3gDN0uPKgbBZMNmQBe7ZfA3XAqoPqAbT4KJvnzCDYY7v3QOKwdoAKibnGB/JAVr6bErO4HPh216RwdY2VOPpgLtAqAkeKdhJLg/cn5mAGPGMcb9yfw8/kWXaEZ4uEIwT19jEno6LArYc7oeiEGpC+zv2oNoL/1uwbAD2I3A988D4OL50AmOiliU/oKMFjMOH7+tyP6wd88YxKA73G233gYu7y7xy0gAcHDEff2L/wwAPNMDYEwWsoS6nANUXQhxLwuA7YFfMTxFU6oCAOVNAtaEe+vk7RKKWIfYp5TbiIrdVZuIFuKiniyro27Lcu4RvpvyOkE1mkkJY5YkFkO3ErxmRyqmq7HkC6pKwT/FjmrAip8V15JgSGWjit+u7kamsvqkgL5T/s1SNbX3n/XB502nblL8jBg0kjWbHyDD5KUuMrp25U2S16k9Y5u+WAcA64/7o6FkuwCoSRlgywKxvHF+BooSrB3XE2AsB8BxAUACITlAAuC8QY0JumTJKGKALpZcgARAukGQAyTAjU2Mi7hz69ZdcFxf4+6BiHMj/ACJxqyDYtCh/iF35Zc/705HNoi77yEHeJACYAFtkVj4sUtEDlnrwIwHiqY0sYJgHkgANB1goMA1oEstQ00Map8ebEIusnClHngANPocbirKRqWaQ8/eWW90i1784QPA3NNTwYXqAAmIXqqiBmYM9BC9GcaRrk+9PYwFbMAXAGACguF7aQi1do4OALbTawfvPe0CoAW8tsAoJvK08JoERkuS2zj25e+b5o8pOsNTBwgOkNkaGtPjMFghAE66gQa96nvdfPgB8nPhvAHEA10CUShEoAvmiSN8DyJBDEBPOIWg2PuR8WET8gBSvHn/fffDB3CbuD/Ql3AQIDk8OOwu/+IXAYBnAADvKQBA7h7TRVLEAYZLkd+nxAgmGuyW11nRDRkezj+ggMTF3F1GQRWUr8kF6uu38gJR2UpsjAvo7zrEO+llr/exsUr1gdkoMcYVppxBOQms+8YZDjAc+GgzlZkRdSuvPY1a5wDrNaGIP22HkJXZbxaosKPqzYJUDGgYIxgAyOwyFJmKqgH/E/z0z3OAfsoWiULj1jfnCYt58Q4AtjMHDt572gVAiwQTij9JgwiEnEN0gzAwbBz7ir8TP0D4QkB/B/BDJBeGKiMAdjXoEwgAdPvFxWFe/7i6QyBN0tIlCwCCS90iOMYPQPTJUEj94O4msTj27N0jyXAfeOABt379etEFTqHOHiDv4MCgGxkedV/9whfcaWcAAJHgM8cBRsS/FgDKjjUY7HqUpqUbivf5EbGKub8iwJNzQW1BW9OvrbxAYQVNZ34egoINR+01E+z2BQz9b37g97atWyUAwi6MPzOE9GPzQwOoBQsXusVLlxbCe923Vi7FXC7DkfE1FFVUt/IZAqDdbq3ag8AQ+xEdiWoA80OiNIQbxiHmGssdxcCaMZeu3KmUg59trZpW4S+mRjRqZc1wiWZVyp20ZArBxjbZrMkUCOZF1VyqOSasswOAVZ356Lr+eIRC+88WQ6HdeMMvEv2fiTstD6CJRM0wRtbBsa98PzhAgB4AkC4MQMEEABvTcCgEAPY3xkTHNw/uEATAYQTHnjcyiLRIygX2QdHIWJF8AEWguyEC3Ym0JZuQAHfzpoegD0ScURrWYLdIAKQRzL99/kseACkCRQytEIqSReG/YOGdE1mB5jhAsQJtdwLUXIVNOSSjGB7cksaYbCkCPWlqvsFtAWDcX4V1F+25m793LeOY0NrPb1zGYFT1EMTepyCQ+jnI4nHK0iXuqNFhd+/O3e4nkAz8NzZFP5+YcitWHuoGAQJlR7PWhQBY5AdoRLityktuyrenDKi0AkpWuPk7DNk1jjvuOOTQPBz680WyOVy9ejVSTt3p1q59QPxoLXdZ8xkcgHsFelUtBdaUK8MT4UtGggvZNXtra3KEEGwjDyiDHzAGnrZcP1rQwddceikAbqvwe2mXBnTum2s90C4AWpxPowvqm6y6P4sJahvRxrG/84HEEV4UhQKAyApBa1CfHb6/Szm/+QDA/oE+N4r0SMNIlLt00QKIQGEAQw6wVxfChNcB7vIAuG3rFgArrEyx3BgvVEWgQ+4rn/tyAIBcBbZ0/DB4Yqq/AIDnnOMd4e1MOlwiAhVRjeYPrJIcXnn519wFL3pxMN7RKsTPK7/2VZR5SW5OXHn5V9350fmr5JyvL+TuMtygvkd4XHXlle78Cy6Q81ddeVXuWRfItfzrXIH7LrxQr6VH9h2uuOIKd0FU5soreN+F5e8d1aitrUGhAgAW8EOS4zf85nHu9b9xHIyo8vdTSnDZ7Xe6j992p1t14kmlIBjf+aOrf+jOeurZfkYoB3jtNVdjHp2V6zs9kRLi61DudARfzx01Xq+8l0vQAjcI+GENnHraae40/FlkivAO7kSvv/56+RudN78GCGYB8Nof/dCdcZb2R/Yo5/6u+xH64ayCfihgomOE1KltUWKwPZIA2OHm1SNo9RJsNnULx7IDgCVT/FF8ul0ADDPBm+jTusn0g7bhTABwCiIq6gAVAOkOAXHo1D5MeFqBKgAu7Md3AN88D4Cj4AIHkSl+cKgfu9ghQVgSQIkEg13uFmSB2LMb4k/EGGWILIknCjEpQ6H96z+HHGBIFkLjj3Sfei4AUIJhcw1mBl2RnTvSRAQaEbUY8Ip/A+yibTHBLgTB8He8e05AEBeu+vrXctNSgU4PAz5+2nHBBefL1ysBhPo9fYnMXgBXrhAgqwZABTtraQP3XREBIJ9YhQBi1lPvQFVrYfj0RyuWujccd4xbA87/q6vXuv/esNHdAteYExFF6BxED3rJ4Ye5VRD9fRxJdz+9aas76phjm7biGgBfnYNAeP21PxJA5GfVUQiIRTfl90dVVSMDyhZ3yilPEQBkPsxbbrlFdOIPbtiACErL3THHHONOPPFEGJEtEAD8yU9+CpeiRaX1XgvgqnsQ4Azo+Fl11O2HVJrvt0ahdW/4kHhfUL5P0LuqpqAUMRFohwOsGs9Hy/V2AdB8/dgPob4vNIYhMHKTmgIgxJ8CgDCCUQCEOHQSf9MQe3apEcyiAWSHwOcogHCYeQKRCJdBsIcAgEuQFmkc6Y727N0lVqDbN28RUejE+D6Z3xR/0lK0v6/fjcKX8LP/AACkEYz4AWZXQJH4yhzh+VIJk+VvE1cmb8ZdNvhXApQueKFyabnv4OisBVcA9Ooe57/wJQC7bPnzL3yxu+qKr7nzL3wR9KjqYHzVlVe48883wMLvq67C7/OTT6MBV+L8BTifHg135VUpSFa168ILUu7uCjxTf087cozxkZZtRn3SaykIpoAa17lt+1b3uH273WWnPMmtRxi89/76DvdjCBM40bZt24pA6oswf/rdU+Ba8+cnHO9WDA641//kBnfPfEQUQqLlOoSQYEgukJP8GnIzyCkZi0Cvvw4geHrAFWJ+XX8tOUXlfGrQ23xXl9xUdJo6P+rGL3zhC8UV6Ic//CH04eug8xsAl8cULciZif459NCV7uyzz0YgiXnu61//urgPFesEy9ClaEak3F8R11vICdfc4WT6Wbg8C4ZQ1A7rmWzl7RqqdQCwavU/+q4//vHQAf5na+mQbrzxF6JnN32fhT8zjAmzxQstOPaVKgKdwqI0AKTBCvV/YhEKAOxp0A2izy3opwVNtxvtm4QrAyO/dEviXNEPjgwgGe444n/ucvthUboL0WCo+5PcggBJhkxi1AgC4BA4wH/+zBcLAbBMd5MBwIAG68JQX6aa6zgDgDpt8jqLTF1NKg6BgZzf+QBZ+QQAXnXF5RBxXqgASA7QF74KoEZA1M/zhSAT/OLjAoJmgThJRKABRxmSdAJfeITl9L5QBGolq0GwDgCuWXO/+9OVS90rD1/pLr3rPvcvO/a4FYgx+z9WrXTPRgLl/9rwkPuXNevcxqFR98rhPnfxsUe6L65e5z64cas75rjjFZhKmkLgOxPAVwSA1xHcQsDzr0UgLDsInC0fTbopvLR5y2Z3xumnu5NOOkm4u1tu+ZWbD04vPraDMzzxxMeLiPSXv/ylu/a665BubHFTkKbIt+xgfk0e8XQl6M20H0z8mdSTA0DfA7ACTwYxVAf4G70BaTrMBfO7rK1c5+SmZ6Dsb3nIOzc8cj3QLgBSB2jO7mYJKviAycfzpgcUcnPsK2gEM45ktQBA5usD+ElmeFiBTgME4R3vegmA0P3N6yGyNtwwRKIDiJHWj3RJ9BVkzsDBwV6AH7K+7yfXByDcs1uRGLt9gt8Adr79+CMHMAAA/PQnFQDvAQeYmNFnV1em54sA0FwFqgCQHF/VcWGg1yviAi8At2fHleD6wt88z3MEPx4hAF5wwQsh1vw6xJrKjV1ZwI1ZvabzIwUj59dUB1gCgFaXcoAXFHJ/VibkAq9AG3lciPYWHalBTDkHeNttv3JX/Pbj3TFwi3nZT29293f1uj9D6qw3fvwyN7b6Prflc//ovvrAg+79D213h0Ey8JWnPMHdjZyRL7zhVvek33pyUwBkm0wUqhwgfkMHxqMI/OJ3EK6wJujV4hCbFNqwfp17xSteAY53ofvKV74ibgP9/QO5bqVlLFUDL3vZy8D9bXVf+tKX3PIVKwv73x5HAFSgyzbg2mugD8T50r2av8DNQjvgX6RVZAvSIAclhi/G8vndDddqk2XedJl2ALCKij26rrcLgGE6pAzYiche/4h5EiHmmFf8XwFA6v7ETwIAqMYkKQD2OHKAsP6ENSgMatxI9zjAD6HPECybodIo2uxF6iQC38QYEt+injEk2CWVAuAKAPZ3Q2QKa1ESgn74AX7yMrhBzAoAMg4oHlWTAyyiW1cAIC8kePmLV8BIJgZE/iYwUicousAAEA0A+RlzgCkAehFogB8EQ+Py5DsAK/w07q1IhBlP9ZizMwCMy5VxgcY5VgNg+SK76aZfuJvPfjLC6DXcE6/+mZuAgcR1p5/sjvqDV7stl/+bm9oN62Bsss64/ibXjfG68alPRpiFaXfy1T8HOJ0pRD22mamr/zMgNPFnM+7P3qAOINYCQ1YYFFy7ZrV7zWteI2KYT33qUwJqWWMRbQEX6oYN66Qsv7PsYasOL+1gPqIZBxjq8kzU2Yz7swdVAaJO2Vjzri8s/u/yl+0pxb3AjpiXcY6nE0xMbgnvLRe3dADw0QVwVW/TLgCataelQjLDF+MKJQ0S5ivBsXHUK94HtR8T1edz5KkAACAASURBVCIYtuf+jANUQxjGBd2HYNfIB4hP7liHu8YAgA4RYiD+ZM5AWID29WISizIOnB/qmQQ3SOf3bnCMffAhpDKyBxEjhAMEAH784+QAT/ccoFqSZZZQtKCYEPdWbwRjC8mKKAcYBPQNaqtDwIoAMAcwHgATIIw4QpY38JPvXgSaA0Bci8GO5ZsBIK9XiT2LAJD3NeMCWxOHak82EzOTA/zSCUe6o4cG3Kt+eZdb093v3rJk2F2IpMl2XLFxi/vw1n1u5dge9/mTjnX3IGnyK29bDQ7wt2UGNPNjjxugzqwkqNlWhSCY1QVqK8xQpo42sM78iecKQY0GSDRwUY4fPrIlHCB7lBsfivZopFTGAebWR05WnOfRBATB9ZZxfXW5wRgAPfTpKhMPiAIVQiT+FIAUACyYQT6gQnIlGM+wGnLSFBt3RKDxjHt0/m4XAE0HaCAndAtzxyyxDRBl/h7x0kvAPE1CBAorUAKXOLpCFCrgx/x9EGE6cH7Q443AIZ7GLEMQiTJLBAGwH38IBCHJc2n04aZ3a2Z2JthlWiUAIAPmUndoANg/4AHwtNMlFFpud1ygDGoGgGk2+HBxZUkXQa7ZkecAKc7UOsj5GfCFnKCIKr04NBaBXgAAvBI6wDoAaGLRMg4wAY8CHV5q7KKlQh1gVk9o18v0gPaUMpLfHADZ89QBvnFer3sRgiR8ev0m97WJHrd093b30qUL3NPhLvP9bTvdvz20zW2et8i9ENGF/ueKJe7yTdvcJ/dMiw5QJmTJ46s4QTGGsZ2Rf5VmXKC6TrQOb3Xu2AId4BOecJL4/t18883unnvudfORAzM+GCHp6KOPQtkniE/gzTf/UnWABQ+pw8lZ/QknGIg9y+Z+M+4vXU0x9ycjpf/LRxUAptcV0EIxaDYkg2xmDBBtg+MbTykPAyt0ALApKXvUXGwXAC0SjHWEZikaSxLhkhmj1FNm8ZEAQLKCY9iRKwdIEIQVKNwfuvDHzBC90/tV9On2SjSXoS4AIIxf+iECFTEowI+ZI4CYOE+fP1SMiDI8urFF7CYAgu0UEAQH2Nc/7D728a9A+Q8OUGKBZh3hs5RQF8u5556bukFEm0iNTBGGgWk2B/LUJeEA/W1FYHkhOL4rAHYxAOot0O0FVqY8I78TEDTDE9UBJro+EI4roaujfpCf5MgM0GJgszcKz5eVYdlQBBpyj+2KQO35Wed4PxBetEWCftT2je6SI5e5DUiL9Yl1W9xN/SMy2XhtwQIETcBkPGnvDvdHK5FQGcZT77jvQbdu2Sq3mFagRkhjJgFDZkYwmZH13B/FgkbIQ24wZw3qby47n6m7EOmK4S8+SyvQwcF+99SnPtXt3r3b3XTTTWLhyVi5iRUoDMUWwlL05JNPlgwrV199NXTo+4utQPGAUj/GaKpnygUAWAR0MQdYzN0HZ+2rBz0CIPa3Mm7yb9ARKcbxpixAhhuVvOiUAKigahy+vSJ37h0AbEbbHl3X2gVA4/CMFoioE5PTEuOanyCBsHEUAJAEamx8r4gsJ+H+IAAILpDgxz/gpzg0D7tdXgSK0GgCgABHAB8tQXtgGAPmUHwG6SDbgPUo10N3A5aiYBEZM5C6wp7eftcjAPhvYv2WACALFxA+G9Jzzz0PmSVu9XDDsrqweIgPYM6+umwyFAHg5dABvii54YqvF/1+MQCQukF80pHeG7zoTQRAcHtBHfL7QhjAXEEDmNQFQstrGwiGMZeWF3Xm38N0gkUcnpXWelKXiivgX8jf+hn7EKqIlUexWDRsQ8gJZgGQpR54YK17RfeE+92lI249QPBb2/e6a3fudXfsH3fHQ498xuigO28+oggB/L7w0C73ta5Bd9TRxyRcj41OOrraXdcAIJodiQEI5sF18AFkqi1+lh2nIRB7y0eBZKKsDgaAOProo91v/MZvCAgy8su6detE1EnR6MqVKyUyDMHv9ttvxzq4R9xEyg55J2/lWcQNhtcy370ItKxe9pMdpQBYsC7NWpsqETuKAdDP+GjZBViaaVp+GauYm0cHAFuesQf1De0B4A0SctC4PnN4tyzxBoQsw3CEjSNf8reSDonRWpgPcApiTwFAcYUAAIoIFGal4NKG3U6xAhURKMyd+2EM04uA2QqAzB0IAMQ5Zoem9acAIL4Taal4lD9Ygnb3DrmPfeLyPAByuEpAUDhApFayIMiyKvyKs8CmZaN9BXysqo5qAMwDZNjUEAD1O6wpKSIlAMJpnVFYQqvOIqCzc8m1iGjQAZ6HOcEnv3MAS0BTwIuP9HyZMK+OkC8aJs8B8lmcWBvvut29ctGwe/miIYTLyh/k1b+8ZY/74pbd7oiTnwTOSMOhleELz9Pn70xwVPHBaUAn8TMY3YTfJeILiDq+GxAmmic/YNdfdw30z20AYLNJlHSbfqFB2FaAIMWg/Is5HZnqaDxFn/wj+PUwpGDJM/Rd9P0znFvEHYbGL9ny+Wg5af801+0m1ivWNuHQOGDeqs6fbwaAvnjVMiyUbtrmllIe5hrtiEAru/FRUaBdAAx1fOYUTyA0y08LjSbGMEe+5N3gAAF8dISnCBTO77QEDUWg3QBATu5RzwEKAJID7BkTAOzxAEh/vwEAIAsnACiiTwVAfnaRGwQAfvQTVxQDoFCGYPw8RUgAEERDU7P4BSiExJO4sm1lxXQgQNJp2Y7wt4GnASS5Qx78XQSABoTSbOowyB3CuIGH6fjkfgMt/35xdBf7bSAn98TRX3wDUu5NAY8gp8/IcoD2fnp+ZgCYGaaUEZRHEAQ3IQbs4/btcKcN9bkTB3rcSiiN1yFZ8i37Jtz1yBV5+xCCqS9fCZeYwcQ02dpnQBj6hFZFQhEAtMO3JwRDu2RcYbsAWMQl5XtSEYIguHPXTgQAH3XLli2Dfm+RcHzkCLds3uweRLzUHTt3ST5Ngl/m/dO3kW8pWDUEAOODXJ9xhpnILrIRoIg4C4BJP5SGkQufEOxweLoGACZDEXRYpYFTZlKFZECfTyOYjh9gbugftSdmAoDsFDJ2ZghDjtDif1IfSO5PRKNHvuhvwAFC9AkOkO4L5ABzADiNkGiYgaNut4hABxt7EB1mGr59yBXYBz0gjGB6RfQJwxjRBRIDpwQ0VfxJh3mNGk8A7OoZdB+97CoBQEaCEeuckIoUAFkKgEzLovEIVQmPe0VZHqFmPUamjckTigDzt2cfy4UbWKf6JkbMQhtt8LdkqHERaW5WdbMOqtd58ePjFlDvx0goe+ATaiKHIQDAvHmIIQswEPEZ/qcRVJoySZ9txhUJW+ibVK9lwXtHjczopiK6XjUQdXs4bqNkg4DObz/WWJINArpwZsfIRX6JUKL6fYMSRYWl0cUtr/s+RRygjlE5B1jVl5XXo00Vy2s2iI4VaGXfPUoKzBQAyfER+CTkGeYqGTCCn7lDCCd41IX/WwAw4QDFCIaO8HBipx5PjGCQLR6TjwDINTYAS0+6PwwPTiEkGri+PgLgXuF2emEII4uDmIbCPQA8GsDwYV0eAF13HwDwPzwA3uXNU/22Ml6VflGfBxHorRSBgvublNx/MMcwAOQSf9gAsJicJNxK0n5bwfxMjb+rCVoxqJYRK9YXWz/Wm/9VLam6rk/JvW7m4QU7GbHwS1iIBAApWg9BUJ4uBNZ/6qzKbJTqtTDP6xaDoKJhUT+n5+pCRt2WZUcqc1cBu1Rda7Z/ktpL9ON13+YRAcBgclk7OwBYb2U/Wkq1C4DcZJK7C/V/7JMwK4SlRGocfv5fIfgLg2DrTcIBJgBoVqAAQIDO4OQOAcBBAOEAfP9GBqfxB0AEAPYhazwXSjc4PyVVjBZPB3mIPilrJQjCEKbRBf+JCADJxdFwJktR/TA2AUClkWXAWU0uak+UcDdaUm3WmDuEBqOq9cmNtavuGyTw2tIjqmqvul4MgOmbRxx50tkB+AWYZnOA00D1ZQqIBoLC6SdN8r0dNbGoxfXeQqaugF+ib/InWgc//1K1J1e+YLbNJaCWXR5BJVH5JhxgOEurm5udXLZBMSOYQvFmwf6n+jlBiYgLFCMYcID1Dd5aelqn8BzrgXYBkNImgh/xjFyf/TY/QHKE/C4iUAIgEZNGLwaAzABNHWBDLEERCo0cIABwYGK7ZIcegjvEcH+3mzekANjXC86vJwVA28lTtEUfwF44wBP8psUUFaanXX3uw4kI9C4RYxYZCSjA6ahQBCocIBbBpI/rlgBgPHC6OmdvOIO1n3z11Td/SizHqY9QrbT+kQTAhIjm+qjoXa3TDODSATauMCGsgnfpxoibqdI5Eox1mZ6pbn9aq83BXolt/XHTSdfkac2sleuIP3NVpyfyT+WZ8ra39lYxAFogbH1q3O/2mnXPly7WgCvvAODskbSDoaZ2AZA4RoAj0JnPH2mHGcKYOwR/5wCQDvDKAZYD4DAAcAgAOB8AOBwBIA1iTKdD0KMIlFwgCZgYxxAAESHkQ5+4UlLF3H13cwC0gWIsUBOBamBTT2aKKN4BBcBgW9t8c54SnwztiLfFxWSoLsFWAIqBts70rnpC1fX0GcVMhrYp+7ZZABSc8OMXGryoqXLKU7MOmVPKHvoHZ33L8hx4AEUFrxKfEqgIT4YcoXzXE/U4wpK+q3LVqZi3xbXmJ2HdkWsXAD3keRVEHgAjP/fMZCwDxg4A1lmzj60y7QDgTTfeIOo6c3Snvs9CorH3CIiWIV44wFUveKdwgHSAF+BjQGxU0EAw7AYjwTAbxOR+ETsMjm8VA5kR6PtGkQ5p3jB8AyH+7OllPFCESaPLg+Cciq9U/wfjFzoIijiL7hEUh/a6D1727wDAU93ddwUA6FdukS/QefAD/PWtv/bOsQElKiIasw2AwbwLiUZdQpPZhZdSnXiH3dpkb18sVPctmpdLQZDfUs4jBEA60evQCPLZDsZ/1d9yxfSBAYDqbT4Bq4m9k/rK+6pZq8s4yrA2nYvmi5b6pGmZssFsEwDlJZN/Cl+q9H1K7mv2/rMGgBEGx+s33KMm12psSqyLrZ0dDrA1mnCwl24XABXPVBVncT8JiEVi0QQAJ+H+IEQ0AMAuAUA4uk8yMa4C4CSCZo92AwCRGHf+MKLC9FH8ib8+uEp4AKReQIgV9X8gZgqA9AjjLp5/HgBPPdXdhezhCpim40lRMNxtGwCqVWVAe2oAoK211hb8bE6fkifnTqcn6sJS0krrl5abXfdJ7QFgBky8aDDh9gIglDngEVBVf/HzFFhjEIwCaRmC6GNzVQQdHtRf9GahoUw549YiAMq8rZiF7QKgdXSZDDgYiJbWQ4ads24NNit+MxL2YQcAW16EnRsKeqBdADQdn+UEZNUERHJ8QhZEwgSVHA0pVz7vL6Zp9clEuNStNcAJ4oRYgKoVKBzdJ/fIwu3fv0V0gPNg8DI63A8RKJziPQD29ap5aZeIQEGWBOjA8QEAFRC9AYwQuW734U9+05166ikAwLsCDkCJYCjSM9HTeeedCw5QI8FEcrUc0YvFYY8c8NmoNmnBQQOC1UCZ5QLTGV3I2yaA54lpBQDanJAZYvMp4QRnTj+EZ00aWjBextjWeZSULe+vBNzb2LRUjkIFgJY2vwqYE4C1fYWNQ8Y2KVmfIecfPlPOl7xE4Wnc0OEA60y6R1+ZdgFwH1yO6OdnyW/ZM2E2eANEAcDlz/1zfMK5HLE76WhKYxiGQWMcUAVAhDibIgDC32/vVvmc37vfjcLBed4gfAIh/uwDB9jfSxaTBi4ATw9+ZrhgVn3U43AyT+Pz0k992516yinuTnKAtiKECAYYZ+InnDrvvPPcrb/2ACi1+JLRgi+MuFF7bggZrF06LVjErcTV1APBtCYl+ZUEL0NdCmPtt/A+zZ5W3ZKQY8+9ffIyVo9+GuefuEB47MjFiAz1nCIKzbpNtN5ZQQuLiH9GzBBQ/zICXjS8RVymb3fydAFBpfJVM69wBDInq8eocDL49w+fX1ZTutyaA2DZpMvoWaNCHQBsYak+Boq2BYA33SC+fnZYAtzQ8MWuC81Z+ty3CwAibIWwibT8xJeAA4QlDQEQ53r3bBb+bEH/GCxA+6EHhA8gABC45waRJZ4pk4QDJAD6nEumzwnp1zRWwaWf+W8FQISBSo4AAO2c0qFpBUDjANMbsttPYSbyy6iKsBTDTNVd0XMyMiBpdMUUja77nwnNrLsjf9gAMAKBgrdrCoDhmCn05QEw0Qt6lXEAIFmpgOkDFQgLua1WOKFWAbAV4uPfQZtj7xwY8BD4Ek6wORDmZnaFGDezhqraXHO+2SONEw+GLF1GzfZ6TTC6A4BVg/TYut4uAJq4k5+m91MYYdo82qsAsGQ5YhYvft6fCgA2gJrySeVhAoDwlwAX2AcARMoI17t3k0R/XzQwIRzgCACQDvF9iOI02M/kt4z2Yg6HmnTQrD/NnNzidl76D99xp5zyFHeXAGAJmAQLqRAAQwKA74mRRTRPtJqC5VW2GAt38+1MvhJKkJzOX881qSZh0tbV4yTK36QOB9GsTCqo1A0Ay4awGN4bAaBQUjOSSTHNOMG0y4KgAp4TTAIyh2LHpuxS8eYj1y85LrBO/0S1RADIGhLfVV9UhjgAwbIhzzJ7vv/scc10fy3NoXTk0jdJ+yu21k3alNsAFsyyqPvi2d8BwHZozKP3nnYBkByeBkrR6C8mCk1oiV8Pgk+LPACCb5RFKBwgxJwEvm4YwVAU2j+NTBGwrBkc2yp5ARf0wRBmsBf6Pwa/hgi0D6JQD4BdAESJ+kJ3B9ud+8Wp4KehzD76j98BB/gUzwFWE5Y6AFjMyREYg6P6UbM8owpAsBUA1K1LzTbFVoo1b0uK1emc5gCoMGzAVwMAPfAJ+AVVq0hUG8bvmR7wYKFg4ndyXjeYraTm+zfr3hwISotqVuzLso36IolxT/iuOrxllqb5R6WgE8g7mgFgyfRvOquiORdyfuHrdwCwhanQKdpSD8wEAEPwI+6QE6RDPA+GR6NBjIDkouf9mXCA08gILzn1RAeoBjDwpZesDwNTmipp3uR2MXQZhctDfw8MYJAFfgB//X1d+IO1qAS8BgcITtB8ASnzDxeacoKT7sOfDgGwGVHRu88779l5EahSlYRIFnN5EfFsaQjaK2xEIRYJJsSiEBNL+dSgA6uAMNABVhUtfLU6hL0aADkO2XfXe4r5XeP6EpTwXhIKgEVcj9XEqWQgaPNNXyu+MZkmxQPaMgCG1dTos1D0Kc3Lgn2i//PAnri0xBufWOQZzn9rUgkQWtHc3KycJzYv0z4tfOP4ZFG9UZkOB9gefXms3NUuABLcjOuzkGjm+8dP9SNHBiPmA1xy/jsg3QTwAQDVD5CGL8oB9jr8AQAHGQwbNyyY3omg1t1Ih4Rg2DB8GQT48Y8i0H4ExWbIM7j4RVZ6ZtVp010DV3/409QBGgdYBoDpEmkHAOXumjvj2ZxUMZFJ132w5HMEosLopZATybc6YwZTSdyK3roGQU9uKy9b9uhSEIwodGIUE2JZPJYiUTAuUJ3ldch5U0nb6hDqsFtq9XtVn+lLqKvHDAAwArmizUHpuXR/kbxdgq/RoBR1XXKu2Zyq6ttWAdA/yx7Z8QOcTSo19+tqFwCN0zOnd3tTixBjG0xygo2lL0YoNKaHH2O4MxrAwPcPAa27JQSaAiAzwZPSzJ8yANwL3R9igBL48NdHTrAf93gdYOrXpyIfJcrpH1SR7sOf+m4FAGZXWjkAKniapSl/Ze48YABYvtrLAdCGAi0s4QKVRJZQmczpbJnCX20BYNlmJLtgRkZHRJTQOQ5MD+zZx7Rk6sxbeETzOmUGUz2qrIsENE0MG9Rm0zCYjqJJjznU3IagrE3R+VosXpP+6wDggZlcB0mt7QKgiTcJdLEVqJ3jHKeusLHspf9bMsJPEwCZP8kDIFSHktlBABA6QAXAHQJyzAdIABT3B4g8ByACNQCkDlCWnQ9bJQCoWv7kLwOAcIPgJfX/K19phQCY0OrZBsAmICRNLNvxq/ar+ohWduENhQhZSmHypes8o5S6Vr5CBwAru2hGBSoBUKZhdrYl3KWfohmL6DIOMAG/FAXFcjtfvb7PLHKAlR0U7RM72SAqe+xRVaBdALQoMJYY15zeKRY1ALRrjUNegXyASFQ6tX+P5AOkI3wXMjqI/o+pkPB9FDrABkWgAQAiGQTcH6bAATIdEjlA1QEyBbgGt1acSC1vuJsl0ikQfuiTXgfoAbBq5JoCoIiW1Ao0d8yYA6wHaVlYrMN6FXOB+RcI6spV22zL4KlVnaaUdn75u3cAsGrG/v/tfQmcXUWVd71e093pdPaNhBACSQZZZRF14iBqEhlJUAdGcVC/QfwcN5ZA2Lewhy0EVGYAERQQgcGEEVQUGfk+RZCBsAkhO9k3snbW7p7zP3XPffXuu0vdt6Rfd1fl13nv3Vu3bt1zq+pfZy/ufOsOqCTMTYzxIrPWQTk30aCVFf+aQ9/kBAXIuEUehrljUQyLQjA22bsn6bHtp5MYNftGYC4hbhJxu9f5QgEQnB2MXpjDo8EMAAQ2iWgU331OcNhXrudYoG07tuv0EOwADxEoObazCLSdjF92ANc0AFJjkhEeIdC0/g8gSFajDIDa9SHDQGcAIOcJlEncngVA0w8w5v3ZcID5ACjb3kIHRvRszcPVBHAK74ENCNpwcrpOJBcYftKCKA4ALYhUliq5AJh9v8LleZNLg4OpW/RQS0Sivmg0SqCAIcjGN9589a6PTHMk7QTl/LZUKAAARWeDT5cQ15bQXb9eoQCIcSL6PokLCiCURLgSH5TxbvjXbmEA3AsOkAFQG8HUkCi0DiBIANhCAAj+qn8b6QCJu2vMbKcEuMQdkgtEPaVCqmMrUHKiR9gzcpPQOjktocmZd/jN4lABwGNyHeFjAXAyWYG+HaiRBTitazRnVxg3GDco4memKRSNZSrTAmGii0MyAKaK/1IUR5ilX+/mZqcDLOMaowHQ0wF6YwSvTo9Sb9zzBPMAkA/pSScg6YOf9DNPmKCNiHhOyjj0pDYcace7Vc5j4nbGgdTDKWciRRFQP5fftte3dlqXNm3anO1rGenvmu58CnzoQx9SzzzzjHVHxo4dq+bNe82fN4xnrM/O+HFATcd4Ht7D/3WWBsDd5OpAA8zXAXoAWEdg1YdigVKAF9V/7xYKbg0ApE+ISKvJR5ABkCxBKSaoRllvinooEe4G0UkAGDahc8gbw/FJvaQdbOSKEHXCkguMWWkcAFrPkS5TMR4AMXNlh6kBUELDCT7KJjQIXvidHUraIlsDoFczCIDBORMAwNz2LMhrA4A5e75s3xwAWtC3G1UpFgCBa+zq4NmhCBCKGwSD44hvzGYA3LNnh3YMRBBsAj1wgLXEAZLLoBaB0jgcsAd+gASAagvpCOl8NYlISQ9Yy64QcICH+NMEQM+whQ95E8371FagxAFa6wDDOEBvIeAPkwOMQanAqbm//KWacsop2dkfM4Dm/vJJ/+zUz38+p+acJ59Ucsz/TjSbQ9dMPcWsm49kc6gPU6dOjbzznDlz1NQpU/LOz5k71z82ZcrJ/ve5c59S5m854R9PvW3P71paDvAnP/mJ+vrXvx75jHHncQ4l7vq4eS/X26wNuEdUX5KewaZ92zphAChgIxyetCV6DtG3x9ho8SVhAChiRu2qofMxouRwgd6FwdnlY6fHkMY+YxgAhozHIPeHNh0A2o6e7lGvUAA0E+GC45PCxp6eZSjGOX5n9jvzDg2A7QggSmajCISNT9YBAgBJBMpGMEoN2rORjTub1GbiAClGKAFgHQCQnOJraug6pD1C4ltMHPbJyhWWsKO9NwVn/YcHgNY6wAgA9MRBcQA4dw6B3FQNcv53r2tRAGiCnRBwCoAsAlvnhgGgdyEDYgAEGfQ84MX3KR4AhjXPADh1ipozJwt4aFpA0VzQpK9hINhZAGgLHGY9E7SCwBcHaAJgQoc4QAsuE8H7B9sKW1YKBeWkJSoKAP3rDDk8qx5Y754gnghyVpjxHgcYC4AhnQ29kwdu1vsraSQSADX3h9Oo6gAwadR0r/OFAqCZ+gjjOhj/E3gHFy5m+IZ9fRblvyXPeaUjaFfDCIaGHLtBCAASB1hNk2vgbgJAqtPY8YEPgOAAEf2lmsCQ8/75ExFDNhv6SVwhZKJpK9BidYAMtb61aVYHmDs9TQD0QdADnzgAZMALlpCZD/Cb4nGEOG1ygx7eB1rpIM4wHAClonkbEwCnECfI9yDuTwAQ33E8yUQvBxStV6nwSdXcpw9bWkUVG67LBjySOEMbjq0QAA57Ltt2SrEMpQFAHXpQ8mnG3D0UABkFdRQonk56zvpGMAkPkzMdjB+hqu04fDbGY86GzhDNajcIpwMsxfjqCm0UCoAAOMn+AIMXWIMC8OQTnJ9YgmZGfPWODuys9mYIAInN4wS4NFDhBgHurw5WoBQMu4rODdhFsUAJHJva1xMA7iYOEH9wfyAAJItQbV2jOUC9ZwsCoBjBKM8KtDgA1DtDAKA43Mt9dQ9k7jxlcIA4DkA82QPApyJEoOAAQwEw9xZ8HwFAfMYVkwuEaDSuCEc4l7g/KVOIC5xLXCCATwAwC3661lxDLOpf54lHAYBmmXJyVmyadkL0aWnxo6qHXZsEFknnpc2wekkcYPDaMBFqsN0oMavtvdLSL6m+NQDS8PcBMKrRHOCTStmDbAPqIRYLQHlKGSLQpM7qPWho4bsYIBbbVGBTZmYAQX/ED9APFZfUL3e+S1OgUAA00x2ZGeHNeQIDGT43/IzbediZAFhDgw3Ax3+U36+5bbvCsQHMAXaoxjYNgNVVu+gPnB8AMJt+XlN93wCggGw2YHJ2KoYBoD/HvGpxAJg0esD1CegJB8gg5IlDczhBY3JrvaDoHaEnFBFtPlvG3B6BoIBfXJ80F6hBMMgRmtxfmCh07lMaHK1AkTrVp0/pADAo7kwCHQGvqgo/iQAAIABJREFUqM8wADQ5xaTrTTAME4uifVsATxpDUecTAZCnmN78wTVJdO9RKJQ/snJZLoCND3kGoCUIVf2pHguAtkTIA0BcqA8CmB0A2hKye9QrFADF9UEsPiUeKKgC7g/cIOv/wDjtd8aNGgA9EWhVhpCRdAp1ZPVST9+ZA4QRDI3wgbs3MAA2eBxgFYFfDYlAIfmsRh5AfMnoXEsyaPXQlWgwpeMAZVrodUAvBMF9aBQHyNMqDwADYtM4DlA/nF9MESgOJgFgUFQZB4DcHgMgjGQ6mAMEuAnIZcHO6E8AAAXwgp/+FUSotADY3Fx6EWgUtxemA0wCNHm2oIg0jPOT9qN0gHHnbZeaxsZG9eUvf1k98sgjqrWV8msmlCAAhkmseQhCXEk7UDFaMYemf42nR8veMkLpFsLJhQKbedBT0JUEAKWDEQ+L0HDwA3QcYNLo6R7nCwVAjA/2bScuLykzPIlAbyARKIKTUTxQKlXk3wccg/9fPYtAKQQaBcPWAEj5AD0AJMkqc381EH1C9Uf1MBEpE65PfbEoA9qYgxbffR1ggVagNgAoHbEzgkkJgMYYY3GpYRWqAfALpAv8z4Dxi7YKtS1RYlC+3lskmEOEPpDEoyJuCopBhRuMBECjPZu+4b3CCjRJB5jW6jPKCMYEM3yPEmniXJhOMIqLk7aSADCKJjY6TFwL8LvwwgvVqFGj1CuvvKLuvPPORDL7AGj6w5kv3msBQSdEzBPaaB74RaNMGIhFcoA4YYg2Az/9roRhWW4/5Q65HGnes1A1B4CJw6ZbVSgUAEXHl41CpkX8EhINRBJ9YGbEV2Z0tLHDrVYcVtEngmEDAHtRXM9eBG591S4GwH6eCLSX2qgAgDXkCF9Nf9h9QgevLdFEB6jfBevozLHtWZ2VBwD1HYNTHDrAk8kKVD69jqko8SfOiw4wzBpU2hcdYVBfaF4rej9vo+xdqgmC/9kIJ8dCNdcdQnSAAENTHxg20iEm5b57XCJ/97lB+X4yHQt3kwgJJZN3G/QZBhL7AgBNgIkDMelkULQZdTxJBIrronSEOGcLfHL/M888U02YMMGn5QsvvKDuu+++sFfoH2ttpdi84qOXUzM7dljmQdlZamqym86wF5YEQuEgZxvXFp3If5QQWAt9XolXmn0qo5rZcQeAseOlO54sFADFCAY0Ed2xiEHFKlSsnzPD/vlysgIlB3gAH8Qp8AMkbq6OgK2BpJmNNVUMgDjXnwAQA5sBMEPJcsEtIgEu8v95fkPQR5iFJ0IAAHHo9n/X6ZAWMAcYOvxz2pk40XSDMAJns9hGRKD8yHydOXcAfCgAQb9QNQAgjGH0FeEcYJQxjHk87jsA0Ngoe7e3B0BcICLQrChUHxPfQdERyrPFA6CIT3MNYMRAxvcfjFg10wBg0qSMEm3iuiRRZVTbURwg6kcBqtzPrBMnDk2j/wuCn/T7oYceUs8++2wkiaIBUI9u2VABAGsJAIX7zxnGOdxf7ijMGe1hAJYYocjoegSbaHKFwQcNm3NSJy+wg/ewjgNMmlHd63yhACj6PVADTBnADxhnRoERIMwM/uLFPDMyHZQtF2wiASG59XGWh0aycm8gAOwHDpBmVgv5AWLg1mfIIT4D4xeISwMACHlocG6UFAADAGcJgDngR/1jbpDAL8sFZmdxFKCZz2ULgCaXmLUC1VPcd8Hw6KNFtZoDDIJdEgco15l6Qm7H4ADzf2dfTB4A6nU2r6QBwHKKQMPatuHs4paIcuoA0y5NIgIN13dlAbDK4wDBLfI8Fl9ABr8o3i83TVJY37xQvuGDIPQC42D+ji/vCgeAaUdEz6tfKAD63J0RAYaXM5ojphEMSywHff4CHq5VZOgCAKwGABKGNVC6hwYAIPlE9CNwhNireS9ZgcJAhmKBVsNYBiLQPADMfVFWHKB3SZxyW3OAf8tpXCO3THoWCPH5OJGPzw0aVpi5olABJu0DmEYEGiUKlXaybhVkzCLuF0Zn83WVuWAYBorctm8kw285ROyZax2abzgTw+6FzDussb0tjGDSAGCU+DJs2hdqJZq0hCSJWdNwfkn3SjrvA6CeuYHq2d/Qu0uQX4x/8d+TDA9+pgd2FZJmogEwgpnTsyoaT3XDYefzGoyDPmkm0JD301mBJo2a7nW+UACUUGcAOAmHJsGxxUleRKOZAVPP4zmSoXifECxWUzqkOgK9hvoq1YRUR6ReaGknIxg626d9E7OUdVWtBHzIAA8DGJ0IV4tAEQ/UeAnMneVODHGIv/3ftSP8ggUL/Av0PDe3j9mJEARA/4wlAEaJQeXmAoIamLIO8LYiULQT5jdoAmiuzpDEsSELBkBQCnSD8tuWA2QwNNwhuF+e/6Acx7FcEEwLgHY6wKTpGGZ8gmtsAS7YfpgRTZyjvFxv3i9oXWr7DEn10p5v3UnBsL2EuLnzIndCgQOEIYweTBoAte4wm0yXrNx0oHro53lChgNgNPh5vY8Si8qFcTtPfVv5jxsM3i97uQPAtOOlO9YvFAABetgUgtuTVEiSC1DigUIcyqq/fv/4XcIkmiAeACIDRB1NluZeNapPfTUbwfRu28bzq1mRPyDpG+rY/w+O75hY+MwHQObHGA31RMxydxjcHeq2u0MAUFf03mWuBiGSA8R9fL1jMgeYM1CMGRg++ROXhALHnfeM5jyPvFVI3ai75rQXvojEd9jyGuprkhtEgYRxl3kU2LFrN+kuaO6YoJNnEZp1AeI4vJ4rECI7kWWb5xqEJpCpheYo5+mUXanBickhG+qHgaAvdg0b0IFjhUwp756OA7R5Qd2nTqEACAtPBMFGSQyI3e+k79JcofBneyneJ4xfCADrCdAEABtIIdi0dytNojbVW+1ghXt9NcUBZbcH/EHRiMmnuT+ZC9oFAsUDQA/ctF6iQ93OAOgZwXjvLIcB1LDpv80kAPQd4Y35lrQhDW5B8+dmIbPVZgAGQC3kNpp6up4ZESO2dVsAzN1bBJoMoVrwkANAm5dcVJ0du/b4KVyCICgzwx82vNsEwOkJyADopVJiH1yWzOCc3qjmxgw1RaOhBp12zxEA5yy8hoBi2mnlLQwOAO1eRXepVSgAYpyIrk+MXUQsCid4KUiQmxk0+ewODgvTISLQ3ZzlvQ/JPvsg2S0BXBOdwyRsVK3MAfaiuJ81rPuDb4UGQIRRwwQUHURWHAoLU72U+yGXqN7tP3q2JACo5z6noc9awpmAGjcaAhMx7byMbjqppXBoNgRTRtP5edEi7xsHgMGLIncHDgArYQHxOUBGO3NX53030Y+/y4GI9+fpAE03pTidYNIINmkkIloznBrr5r15n20rDasZ3JdRklNa2DY7R/hKGJ77pA/FAKBke5B0SBL6DNwhxikc5NladPDkc9gRvrp9Ow/YOnJvqCPQ6005/popxREAsLfayUO5ASJQ4g7r4QCP6C9kBAO1QpYDpLBMnh9ghvwIddGcYbvHx8gk0QAIHSC5QQQBK2cO6x8TJ342LyEuznCcGQZgwzUihvXLOdVpAJg/fnK6Yv4wFj/hB2OtfOQBfTO+mIUxj/Ax4zqwkW9qamI5e7akWTKLnz+J3H0BtyjvE3itW95k9+49rMvzXYSMcZCDd3matJgH9y7UwCecnxf7U5yBLPqXLwU18gp6t2cJkIewWW7QwOm494Mb5BgTYBlxAFjAkO7SlxQGgPPUzp07OdyZ6Q8oBjEcNJ6KLxod/tnzWAdYw9FeMpTpHXn+KOA1hTjrTQDYCyJQcoMAkNWrrQSApAMkkGQdIBnAVPlWoJrWtfRPTy7KxstXQRdhcH+oROP7lh/9ujQAiIkGsQ6LevQdsTj279uvS79813lHAUcBR4HuSIEtW7aobdvIriShFAqAwuUB1wCEYvgiIMjGL4QbHEFpxEnTGABrObRZFgAbibvrXUvh0ACA8BEkWKmjRLi4qJ5Asoo4PO0CoUPMaCkkuUjQPxRKQq/hiDgREX2aKZFiAdADSU2fBA5QAJA5QEZaDwD7JtHXnXcUcBRwFHAU2McUKDcAivUn8AicHiw+hRs09d84ltn/H89n9TUAsIZdHDQH2EgxPnsTF1hHANgoAJjZwiBXWw2/QAAgItEjEDZ0f/ikqBQeACK0mkZCEn6SFZqpAwQQ3vrDZ6I5wJQAyA6N1AGWGHnX9uvrAHAfj2t3O0cBRwFHgUQK7AsAlE6I/5+o3iQTBEs9yVI0M+rk8xkzajt2E7BpAAToNZEOEABYSxxcL08HWMsAqMgClMSl8P8DG4m/KAAEC0iiUCCTqQMEIN76g9IBILOyAoAM5+S8T/nqXHEUcBRwFHAUqCwKlBsAIQIVR3dwfxIZRqiQIwIdPfVCAwCRBolSIJEVaG/6gx6whoCuF+kHwVtpAMwQAMJlgs4xAOrgyOAeGRx9DpCyS7DRF6AvlwNEAt7bigRA39ZDZLkeADIDSCf7OgCsrFHveuMo4CjgKEAUKDcAQrRpGsCAQRJOEC8AEkNxk8gcOFXHAoUItJbzAGoARBzQJhKDwt2hFwGeBsBtPgBWEaiZAFhXpR0PKTmL95KBwtALtlNNWITq6BRAYwpNqm6/qzgOMBwAs0YwfSlhqyuOAo4CjgKOApVFgXIDoHCAEHFKBBhwgvD7Q4EYFIDIAWAOPEUDYJ2vAySlIWeB0ABYR58NFPkF0FJFVqAwIgUHyIlzwX1x+KUqAk9tXioAmCFLUW3JTCJQGMIQ+IHzEwCcFQDAPLN2/0C4EYwJgDobBTIVwghGO0e09OlTWW/d9cZRwFHAUcBRYJ9wgDo1H5liEtDJdxGFij4Q5zQAEmbUkKsDdHn14ADJCKaewK+RDDrZCpR0gBBzViviAOlfTRX5DMIIhrK/V1ECXKRAwj/2+fOSQVRlwAECjDwAZEEoASDFJQQY3jn7GXXcR8gP8L2sH2DY2JDOhvkBcn0WgRoAyGYwBIAUrNkVRwFHAUcBR4HKokC5OUAzG4REgDFDouEYQJF1gWEACCtQBkD4AVJWCACg1u/BWT4KAD13V8mG1KHFpgBKXMuuEMwJlhYAOYehD4B8Sy4tFiLQtWvXqo0bN6rNmzerHTt2qIaGBtVCusP+/furwYMHV9ao6cG92b59u2ptbWURhgxkRHJApnU45PeU4uig37SjQ9emQ7kBEMCmeSN4BmRli5IFHufEPYJ0gJcRQ4Y0SDtYpFlX08ZuEPWk+2sgDrChropjgELMWc0ACBFoK1uB1mTq6JpanRGeb4kIDmT8wt+07yA7xLMvIHoECaXu0J2zf8Uc4HuWHOAkPyFuIFSFB4ASCNjrheoXA4AAu/fff18dSZ3+9LBh6rhBA9Xo5ia1eOt29dK69ep3q1ap14iGI0eOZFB0pXMoAEU1Nif77befOvjgg9X+++/PmxNsWpYtW8ZjZ8WKFbxpgYy/uxZHB/1mHR26Bx3SAODTzzxjPa3HjR2r5s2bx5ydyQWyeoxwRxLlylrBfoAHfO5Swj8CMwY5EoFSklsAIMSgnBCX4qI1kc4P4FhFsUDxyQAIK9CqWvpdp0Ohsa+fCYC7PQDUGeYFACUUzew7/qt4AGQ3Cx1yiWMc+thIbhARAAjwW/Dqq+rb4w9W3xp3MD9PsLQRse5+9z31w3feUwcddVRqEHzuuefUiSeeGPni4s7jHEqx19uMGtwjqi9Jz2DTfjF1MFg/+OADdfzxx/OfjBuzTQz0F198kf/69etnDYJhz2b7vLb1inl289py0kHuU8gzFXJNMTQpJx2KeZZiri2EHuWkg01/ZH2yqRu1hpUbAMUCVABP4oHiOPR+YgSDZ0gNgICLWgAiOEACQDJ/YeBkxIWOj3R/upAO0BCBaotQbYKKMnv2U+ojxAHOT80BCunZxwKPAD8ML+5gFsz6t4Q7ws+fP1/9n/4t6tsHj1Hvk1jtiWXL1e9Wr1VvbtqsDu3boj49dLD64v4j1EgSr/3wvYXq/o2b1VjaWdgW2wlh1jMHVRzwmX0oFriC9xcwjHtO277Z0iqu3vr169Wxxx7L4LeJAiC/+eabauHChWr16tVq6NChasyYMerQQw9VfSngAQDw5ZdfVgMHDoy9te3kNTcGNteUky6lpoPN8wgRuzMdouZSGH26Ox1sx0Spxnm5AZCNWzzGxg/Q7jFKAEXJFcjAeMDJlxoiULIG9ThAcIENpAfsBZ9AtvokEWgHjF8oEkwQAD0WU7s7wGcQsKTdILQYVMfrRNSYLADOLR4A+UYaWU0RKA73D4kEA53fyA3r1N3HHaVW7dipbnx7vnqtpo51S+vWrVODBg3iKOFH7t2tLjpkrBrW0Et966VX1fsDBsXqBG0GkM3giQM1G1CJ4+iC1ycBddJ5m/4UWgfBbHv37q1OOeUUthj74x//qFauXMk6P+zeIMuHTnD48OHqE5/4hOpDFr+/pETGEJf26tUrEKQ7vBdhGwAbGu1LuuwLOti8o2I4Zpv2k+qUiw7BeStzNGpsdGc6mOtTkoQqabOctA6VGwBF/Il1wpQciU5QDGDYOvTAqZfnAGAtMj0Q+NWSiLOBHOHr4Q5hACAuEgCsgv6POECdi09zgIp1fwBAcoPgb7C40QDFukK6vpq852fPnqMBcL6dFeikSZMD2SCE29OcYBYA9fH+/fI5wHfeeUd9f0CL+tL+w9WdC5aoJ3a1qX5bNqmvjByuJg0dpH6zep166P2V6oM+fdUXKQ3G9w46QP182Uo1e8NmNX78+Mh5mrQoJp2Xhovl6tCOTOq4AR1Wx7w27EFtADxpIbM9DyA7+uij1WGHHcbc3VtvvcW6v2CBLhABc8ElvvHGG+rPf/4zc4Rx+kChcRQHHPaccRucctKl3HSIeh9Rz9Qd6SDjPmq+RIFeWtrZjv24euUaD+acSHquuPlj0jJuzUsFgE+n0AGO0zpAAB+KKfoUwxgdt7rK9w/MHPyFq7xsEIjuQuJNCoVWTeBXR8YrvUjMCV1gg6EDJMykOloEyuJPZH+gC1kDSHpAldEASCprBkD8IVqMttZECqVq7tiddz5ZJgDEvTOhAPiXv/xF/eeR49WYpkZ16suvq9W9GtU5/ZvVd354t9q9bIna+NP71RMr1qhZG7eqoTtb1WPHHq4Wbm9VX3jtHerrR0oCgEFxp82iEhxMtju0oOgm6jceLLhrs+GQSjGpw9oANw7uD3q9xx57jMcOOLtgAWeA3d6pp57K+sJHH33U5+Lj+hbcAERtCMLasN3MlII25aRDsZut7kKHIAAGx73Mjaj32R3oEAZq5vMmbRaTzgdpV24AZF9zz/8Pej8UiQYjLhA+QI4/9RqfAwQfV0NWnDUEfrWZvaqePpH3r4ENZOAGgaS5EJPu9AGQ4FADoOfeoHwdIFnYAIq0io7dJxgA6b9qSqr7ox8+qY6jfIBxVqA6sLW2Gp00CfkA3zJoaXKA2dxmUqE/LZ7B8vzzz6t5E46m58ioI1/4q2qjncCfjj9Cjf7amWrjk4+r9u3b1FYi3MdenEf5EdvVaxOOoZDeHeqIF15RJ5xwQiwAJi14wV11GnFKUt0osIoDzqRB25kACD3fGWecwTu1e+65R40YMSLSCGb58uXqrLPOYssv1IV+MAws4zYawXdXKTqfctBBntVm42WCgw39ysUNl4MOUc8Tx/0mif6Etl2JDrbvOCgeTho/nckBmhafAD4xihFrUNMhPvN3X7qGE+LWUMYHBjn6pMhpDIC1xMWRHzxFiYFrA+UIJDcIiDFriAOEe4PqQPgzcoanfx0dgE9wgHSci/hiiJpO6wFZBEqf993zGAHgsZ4RTF4cGN2EcThfBCrDTXSA+K1BEZcNCAFAcIAPjxupDmzspf7ljQVqbSNxf821aurgrHhtztqN6gdb96jBrVvVzw47SC1q3alOf/f9knGA5gJkDqqwRThY1wbo4oAr6fqkQZ0E8qU6D85n8uTJLM6cO3cu796iOEDs9KZMmcKGMnPmzLHiAG37mWZnbNtmmnqODppa5aZDGNdnvqewxT9KVF4u8CsnHdKM87C6SZvp4JgvNwcIESikjDB4MVMhMSrRRllAEecyh5x+XUd7O3F6BHzMARLYAQBrOuhiyhBRTS4MAECIoXoLAFYTACLCS3sNX6GZNK0H9NMg+QDooZhnAQqLUUDUzx6co44FBzh/gYasoDdCABOTATDbQBQAQgd4Zn2H+vzAvureVevV0zVNqnnDWvVPg/qqE/o2q+c3bVWPr9uktg4YrE7au119Y9hA9eT6Teq+XZmS6wBtgQqUTRpgceeDAzZpAMv9ZNCWc0JHgQF0HePGjWPfv9dff10tXrw4Ugc4evRodfjhh7MkAXpAGx1gHAhVmg6w1HSw4eSi3n1nbZDKNR5s50KY9CZqDJVzvuwLOiQ9VxLNksAU7ZcbAEXsKSHQYOQoqjdwfwBByQhBADiDAFBzgDqlLCW7RaBrAsA6DwDrPQDsQ1agCDsGIxnm8Nrh/uDp/wBjhtd9lpCwAs3+ApeJiDCPPvQ4m7nnikAjOEG6PNoIBtgrVqD6PlEACCvQQSuWqBsOGKJW796rfrRyo3q3ZUCeFei4zRvUvw3vr4ZSINSLl6xR6/Y7oORWoMUCoFA0TMyJc2mMYGwANA40Sn0Ouj0M2AkTJnDUDyi2weEFrUABdkcccQRHg3nhhRdY+Z1kBRonmok6l/Z4qehRDjrEPb/Z77B63YkO5sYyCOxJFpHdlQ5J7z+OZua1JbUCLcAIRsBN3CEk8HWOAzxhBp8HAAK4qpH0FjHSSOsFx/UaAj8AYKaDuMF2YikJ+FpIB1hLrCUCYQMAOwgAScPHgEM4aA+AdO2jDwMAoQMEByglDQDiGg9ZLQEQV8APcOqe7er0Qb3VKgLB327eof60dYeav2uPGltfqz7W3KAmtjSoYQR+D6/bpubUNiX6ASYtKkmLSdjO2tYqLQwAbXahhXCVpVrYbdqB/xu4O3BAAEFEfoErBIAQwAcXCESGAfi9++67zCUm+QHKBI67fxjdO4vzQT9LTYe04r40i57Ney20TqnpEHwuG3WEyd1EPYfN3CuUBuUYDyYdwmhSivUl+Lzl5gDB8YH7gxgUBYAoIRTNqDBsJTr+9CvZhb2qXQNgNdwWAIDtJAIl4NMAuIvz/fUj3766WjJi4SDXkuVPc1zylyfKNBV5Qgm6/rGHH2UO0HSED0pBTcJNmjSJjGD+lgeVfE3ADxDPE6YDRFVEgnn35ZfUl/o3qdP6N3oh3HJfEbSXv9jYqn6+cbsad+xxiZFg0gKgjZjA7FGaHWdSX6TdOA40OCmKmbCFXgv5PXQ/EIPiTxxbzfawcYMEAX/w4bQJh2bLASbRZ1/RqNR0sJU8JIm6bMZnoe8+7LpS00Hen9wrCbi663gIA70oUAzSLOn9RtG03AAoRjDa5a7aD4smolFZS1hE+nf/ciWJQAn4COzgxsAASABS3Ub6vzYSixoAOJAMY+ooV5J2awAPqMOfaRUgBKj49MgSiWZaJProzx7OA8A4gk4mAHzbAEAfS1MCoIAgYoGO3rROHU8pLw7tVaOGE7Cv3NOm3ty5V73Yulst7jvIOhZoHIcQnGBRIsuwZy/EGjEJAM2+FtJ+0qAv5XmJ/Qin+CFDhrAeEBwfOEL4AK5Zs0Zt27YtVSzQpHdla9wg7SQtnKWgRynpYMMBRj1blCQDz9jd6GC+N1sL7q5Mh7BxkSQKjhvbcetQuQEQ8wUFuAYuT5zhwRnKb8kTmDnsDAAg5UwCAJIusIqMWziz3l4Cv72U0YHOsTEMKe8GIkYoAJAd2zUASqQXuoumh6fwg9tDaCHuD1rDRx78GRnBkA7QcISPFoAqlQSA+r5yz2gO0OyTywZRiuW5/G246P+axo4Ojg7mbOuq46HcAChGL5IPUBLjmk7woCOLQI884wriGAnIiOMjZz627mStHrg/AwBhvDKARKp1QFSwgJ7QU+MOXBx0JngOSh1T2C+Q7vHQAw96AOhZgXotRl2aCIA++GoQHBASCab8S7W7g6OAo4CjgKNAHAXKDYBi/CIiT6hGxEBT0iBJ1vjMMV+9jK1AMwBApIgn7oytQYkjhF4QItBqGMMQrrSQCLSGZKoZAkBf0ulxXlWRAMh52jU4aqzkezz8wAMlAUDdLjeq7+C5WUTpAN3QdBRwFHAUcBToPArsSwCEDhCcH8Si4hvI8awJFDlbxEe/ehFHgqkik1CSgRJVtAM7XUL6QMhSYRSDzA4UJo0iwtQQ0IkSEdwe/9G/GvrH11GG+NwCQKVCTKWfM5B+/PzB+0kHeFxINohwQWgUByj38mOBemjrALDzBri7s6OAo4CjQBQFyg2AkvEBmCChz3AMQAjuUBzhkfgg89EzLtSxQJFEkICQAZBAhALIENghjhoATHOHyAhfzaCnUUaLOym6C4GeD4B0ZSgAwtKUgVDbiz7605+UFgDRachpveIA0E1ARwFHAUeByqNAuQEQoGdmfwf4IYsMCs6JXyBnKfrYV85jlgsAyN4NUigmaJUHgFUAQIhFKRGuxj4PAAnSwP2RYwQBoL4BvmlwFDDyOEAGQLoBASAc7R/9KYlAQznA8Bc2edLEUCtQo8Okh8zqH5t7N+WEUrMeBpHWq9YtlKVipXVLD4My9CrOEsqSsjqGrFk52KjRb++rf8QY37oFfa3fgveFbZ9DmsV8CJJF4kOYcSLMOmWgoiWliquG0IasWzHpgO/0QPavMV3N9jYtoUpzh+Ke0l1dagrAFQ1/SQWZXp4u0BEebQPoxBdQgmPrZUtzhqwr/NjpBgCaPYoFQF0ROeLxR94WJB4VAAQHaEZm2YcAaFqCip1OEpWD58u8GmUXvogbhRwOHoq0sI1cdkRHmh9xrtDH1wt9+DPkHo3ubeirCSymweURFl4bN21U21q3pX2zXaJ+76ZmymU5wN+x6ldqUCEEL3bt3qU+2Nx9adLU1Fu1UPADLGae7bZhAAAgAElEQVQ7/YXTHji7xIt3ncyjQDEAKLn/JCqMZIiQFEmSMimXA/TQUfcE8T89HWAeB5gLgLkcoD0AHlNqDjDHFcKkp+1kyQJFocBgNY5zEML8YfTTAJcsd5IOTMJaTovvUfUFAOPaK6i3gVcl1lv43Lptq6qlBJWIBCPpTXL2bIGIQBIL0PwU51gxiRYlufxmsQj9ie+QTCSJII8JZcYTlCgTMsEkzqB8on9yjfkseePLuy/qIgAAoiy1NLfksp4htNm6nWhCfqw9gSZ7WX+jJUyOA7Raabp0pUIA8HUKm2hafILLg/hTNuu+9SfNN8z9zMf/ZVpWBBoEQAY+4uA4xRGsOXXOQCnIEq//EQR2IDEufe8gMSRwRPSEZFijL8H1IgLVOsDSAaAnki2pSC4aDG1HVSQ4FASAuj9JAJZ03rbvqJcEbgwWUQ2a50xc16OAi2bSzV/BtU2L11CjdUerqq6tYkd46BDEkTXV8/i661zuNavTDvCuxngy49yGAVnwWHhc3PjeinVaS0uL2rBhg6qvbshygiEiV6ZJfc+iye49ZJvAIa5sN7VpRoirW0kUKBQAxRGebVtorMgGVDa2kh6J168TT/8OjyRkacD0zy4BiAmqjWAUc4IAMO0OkQVAQlBPDFqDzPAAwwAAaiMaXC7uEBoIH3ngx+qY48gKNCEjvNwrXgfodUoWOOMtpp0m0Yt+SmiRLkUChJyI4ADlTfigl9UtpReBFjasCwJAvsjbkOTdVvc89J1EcH7SxJKli9UhHzpEIXgBdnXduWDHCo5uyeKlaujgYZGjeen7S3ocTRA7GOJQB4DdeQboZysUAE3pC7g8SYuEdUOiw4h1aGbi6d/ipYfR0fvUt6eEtj4AAgh1pghzUcyQ9Sf+wANqAKR/BIDAIdMIhpujuwgnCGubh++/jwEQkWBy175w5Jg8MdkIxoZDKmzY5Bs2FNaOcZUBFLlt5VtWiOER0zWRByy0Z/mwFA6AHrh5fclnZrNHgt/kd+ymxOP4fNbPe5z5C95Vhx56qBYPhmYdKfS5K+86TNoBAwbw3Nh/5KjItf69RfN7HE2Q0mzAwIGV99Jcj0pOgUIB0Ex4K/n/BPBMdQTrAz/5hTM8ACTrzBzgwi4bf7D+1CHPGBRz1nDPD5BADxCoz2lLTB8Aczg/jYSo9+QvHlHHHEPBsIMcYATbMXkyxQJ9OxsMO5TaAb1ZWu5P2iw1yEQZiySOmAC6yOOl5EUTb5OmQu7790SJIZw3j4E0DUtd76UF3x0AEBMCANjdCwAQcU/B7ew/AgAYvnVYsHh+j6MJMn8MHDiouw8B93xEgYIA8PV57AKBgnmUg0UeVQUMIQrNjD3qeJ5ebPCSA4BYgvQy5HNuDIhGoSsZLLgF8f8LhEIzOT+jvTde/as66qgPh4tAQ1ZOZAh/++23EwaGyT0WtPyWdOBJDwoGwJL2xq4xW6pBd+eb/AeBOvRWZiUD3ix3KSwCPeSQHgeAw4cNj3xxS5eRCLSH0QTpzBwA2s3lrl6rUACUWKAAOhRO90dgKMAnoIjjJPekFOko8PnTSOjRLbgVx2/xwTFJmwyAunZgpaPQa4cffgTlcpsf/p4CK/FJJ31WvfXWW+F1LRfRogeEPToUfSvXQC4FVq1ayYs9dIClLNddd5269NJLi2qyFG2YHRAOcMGCBbGLfRJN0C/bYtIg+DzFPp9cH9WOTfu2NLF9Xlev8ilQKACKZbakRzMT5JpuER4Aesikg7rky60SwSUBAKPoTNkmYgEwcF0sAFb+u3Q9LJICK1euKAoAg2AgC37U8bTdtVnEbds0F/tBgwZHXpZEE9s+JQFeHO1AxzCgjQJUEwzj6BHclNjSxJbGrl7lU6BQAIRoUzg+iQEqTyvuTRIdJpOhQNk+f8Yi0BSE0cJTXwSqbRN0A0liv449Ox0ApiB1T6+6YsXyogBQ6Hf99derSy65hH+a38N+R9Ec19kWuZdtfdQzF/vBg4dEXppEk+DzxT2PLU3CaIZ2zeeUOsFPm/tH1bGlSRo6u7qVTYFCAVBigYoBjMQBDU+OWwQAcuxsj21EOGwHgJU9oLpy77DYjx8/vmgR6A033KAuvvjiPFJEHQ+jmW1d23rBe4gV6MKFC1USAMbRBPdHMZ832Cezjnku7HgS7eR81Kf5nNJ+GH3D3o8tTbryGHd9z6VAoQBopkNKzAZBtitZS5cw7i9RBEqdjjOCiXqrSTrAwHVOBNqzp8fy5e8XDYA33nijuuiii3xC4ndYMet0BtXNxX7IkKGRXUiiiTxvmk+5WZAGQdqZnUrbPto224v6bt7Dliad8b7cPctDgUIBELo9GMLAn1ZEoJIFQiI9SXZ4OP/ZQFz8EzIAivVnfEJcv6GOPU4EWp5x0y1bff/9ZSUBQHOBDy7cOBe30Mu1UcBZKjA1F/uhQ01H+Nw7JNEkDlhsz5k0CdtAmGCWBIRRbaUFwDiadMvB30MfqlAAlEgvAELo/PAbPn8SENsPhM3BXxwA9tDh1bUee9mypWrcuHEFi0BnzpzJDzx9+nSF7/IZRgWcS1ukzbTXhdUHAA4kZ+9FixapuMU+iSZmn4L9izoXPC40k36adMSxKLoG6Sw0TaJ98H5yX1ualIL+ro3KoEChAGhGghGjF7b4JMCTLPF4QrYIpc/iOUCml8hPLTlA8il0VqCVMdC6Qi+WLl3CHOCaNWsK7q65+CYt0DY3iQMYm+uj6piL/bA4P8AEmiQ9b9h5s09Rm4TgBsH2PgKY5vUCoFHAFwaAcTQphu7u2sqiQKEACEd4AT7hAOW3cINiIFNCABTi2QJguwPAyhpvFd2bJUsWFw2AN998s7rggguU+Rn20KhjU6Qd1MX3YLFtJ3idCYDDh+8X2ZUkmkifzH6YfTb7HdXXsPrBumF0DdJZrgnSLKpeoTSxeW+uTtegQKEAaFqBihhU/P/EOR4+ghwJhkhRIg5QiGrrR9HhAeC7Vm/jpJNOinaEt2rBVerKFMBiP3bs2KI4wFtuucUnwfnnn6/w2/zESTlmQyuzbprrktoWAFyyZIlKAsA4mtj2KVhP6BSkTRh9bGgQVifquqg+29IkibbufNehgAbAp607DBXJ6xQKTUAOIk/o/QB0AngSR1j8BMsAgNb9dQBoT6oeX3Px4kVFA+Ctt96qpk2bpqI+QWQ5l0TwuDaSrk06by72++03IrJ6Ek0KeRbcDDSSgjaCRc6b7QfpYV4TVi/qfNTD2tIkibbufNehQKEAaFqAiqhTUiPhUwCRcwMSOUrMAdoTWOsAHQdoT7GeW3PRooVFA2DSoiuLvQkAYRQPAksYSMh1SW2FtY/FftCgQQocYBwAJtEkCQDNfkf1M+xZg3Xj6pg0NUEyaSQH72FLk6R23fmuQ4FCAVByhYL7A+cnBjBiHCPcHyjhALDrjIce3dOFCxeogw8+uGAr0K5EPCjsAYBLly5VI0aMjOy6o0lXequur2kpUCgAAvAk+otwfgKKEIvimA+MjgNM+1pc/c6ggLnYd/d8gADAwYMHpwJAR5POGJXunuWkQKEAGDR4EZGn5AnE/JIkuY4DLOcbdG2XjAIQBx500Bg2gunuGeGxOwUAJolAHU1KNrxcQxVIgUIBUCLBmOJP8QGUjPAChg4AK/DFuy7lU2D79u0U2kjL87du3cog2N24HkxS6CdaWlp4hwoNRUNDQ+RwcDRxM6U7U6AYAJR4oFgjJA8gOD/57SfLdSLQ7jyEus+zYeBCDHrAAQeo+vp6HtTdEQAxSXfs2KGWLVumxow5KDariqNJ9xnf7knyKVAoAEqcT1kfMKdE9ycxQcUh3nGAbuR1GQpgQG/fvk2tX79B7d69q8v0O01He/XqpQYMGKgaGxsTU4qhXUeTNNR1dbsSBQoFQDMTfGj4M5K0SLJcB4BdaUS4vjoKlIkCNbQo1FTTTpk2GdUQvtJnG33JwEmqneIokmi2iv469pLomdKgtcOajurzLhvBhmmXXVNHKdFoRdm7l8S3be2qin7gHwoyp3VkqigAYofaTdx7u86d5oqjQCQFCgVA8fVDwwiCLfo+0xgGwAg1gwNANwAdBXo4BZAEGwtBLXSQBFJVAEEEDs60cUxFRMzXcfMzqp0AsA16FTrO6UAJDQGYHFOfGqkiUPQSg/JR9jKm+sC7Nvrb1UHX41APp7l7/GQKFAqAZjYIAJ1YheKOZrZ4/HYAmPweXA1Hge5NAQAgLRSI4lsDAKQ/cIAUSEofxx+4P+LcUNrb2zQHB8wDeuI7wA/XETASalJdupaQDleAWwTnt5c5P8FEB4Hde1AV/3SFAiB0gOLsLpagYjOA46IHdABY/DtyLTgKdAsKAMeY1yMQgzgTos9MO4mIAH4ANQ8ksYAA79qJ8+NFhf6qScxU7VvYAeHaaZFBqhkSkzIAaiDcC84R3KBmCl1xFIilQKEAaKZDygE75P/z/iD+5AgxnSmNsA2Fhsy+EyZMcMPFUcBRoFwUoJUAYk/m9hgK6TeUfbJNpk9x02AAo78qYf6MVURAUeowx+jVF9FnO7GB3c2Ct1yvpSe3i1idL7zwgjUJJBg2xpYkv4XIU0SgwhXiUwJldwkAtKaAq+go4ChQGAVYhEk6QI8LhDi0ltk0j1UDi+iBIZuU4x8BmeRZY0MZ1PY4PHxvA0BCB+OBIH+yX5YDwMJekrsqjgICgKIDFJDDNZIWiTdkSITrjWcHgG5MOQo4CjAFqoil02JQLSqq8RYKD/pysFAkmP45T5jEnJ0Xb7Gd2hMIFRDUjsgOAN2QKz0FTA4QekApkCCCm4RFqESC0YEmupARTOnJ5Vp0FHAUMCnAekAWg2rHYRjCwLqTnRk0rnluDRr+tHm5Po4zcIHQykL9AWtRBkBwglxfc4DgHJ0I1I29UlPAzAcoju+4h0SFgbTC1A8CEB0HWOq34NpzFOjCFGA9n28sANRiaNMA6Hv1aVCUNDNYRYTTA9j5Pn7ecd0C6mjAdADYhQdIBXddAFDyAYLrE4d3yRIvRl2og4hSnQqAh6XIB1jBdHddcxToPhTwrEGZq/OMYhjotKeDBkFv1dCApnV/5P+gOT3PJQKVYCkqHKFYfYpTsnME7D5DplKeBAD4hpcRXnR84hQPIBTLTwmNxsYweo/XOcUBYOfQ3d3VUSCWAiLFJFDzC4DOWC187k9DHBdeSAwxqHB8+pznAOhXdO/AUaC0FDABEC3DGEYMYaAHlPif4AzB/bFotDMB8PAjkBF+vtMHlHYcuNYcBUpDAYhCPUzTOjzN7WkrUD7g+weKzx9HffH31NpaNIuOpemWa8VRIIwC48ePU6/Pm8d6PhRwfAA+DnkGoy7S+QH8xB1CRznqRA7wyCOPUu/On9/t87u54eoo0BUpgKgufSk1ExYP6EyQfgmLR9++fTko+c6duyh+aLXq09KHLEir1R5aXLDAtNEC1NTUpD7YvInjiLriKFBuCmBcjh83Vr366qvM6YG7M/V/uL+ZFQIg2eki0GOOPU4tWrRIbdu2rdz0ce07CjgKpKQAwp/17ddX7dyxUzVSXsL169czsCFTBYBu8+bNDIbgDHdSCqdGOsc+VuT+gPOt21tT3tFVdxQojALNzb3V6NEHqr++/BJv1gB+AEFwffJbfFbBEeJ7p4tABw4cqAYPGcq5zzBhXHEUcBSoIApQYOsB/fozwGGx2LxpEwPerp07VT2lbQJHiOS9AEIsKgBH/GEHvvGDD1y8swp6ld25KxBzjho1Sq1etVJt2LDBjwKDMQkAFBGoGMKIOwR+d6oIFC8FisvaunrufCvtNLtjpu/uPPjcs3VfCmQIAPsRAG4nCQ24vh2trQxwAEQsLFu2bKaM9ZobbKVzzc3NWqxEu2uAI4DSFUeBclBAwvI1NvRSQ4cNJ/H7LrIneZdvBSmEOLpjPALwsClDEWf4iuAAhTDgBPfffxT/bGtD7LZykMy16SjgKJCGAlgk+vTpw4Ani0pdfR2LNuvIig7H9+zZrZp7N/s51wCGqNtAItMtm7d4rhBp7urqOgokUwDx2aura7jismVLWTwvReJ/4rfE/QQgholFO50DTH5UV8NRwFHAUcBRwFHAjgKi48MGTiIOYVMG6SKKOMN3ejYIu8dxtRwFHAUcBRwFHAXsKLATOmqSUEjyW1xlZoPHb8kP6DhAO5q6Wo4CjgKOAo4CXYACpkGlJMA1DV/kPMe7pedxjjpd4KW6LjoKOAo4CjgKJFNAxJ34FL0frhJdNgxhRBTqADCZnq6Go4CjgKOAo0AXoQA4PAnVB7ATUagZH9QBYBd5ma6bjgKOAo4CjgL2FAAASugzgB/AEJyg5AiE36C42zkO0J6urqajgKOAo4CjQIVTAOAmXJ+ERIM41MwHKL6sDgAr/GW67jkKOAo4CjgK2FNAOD1xepcrAYamawQ4wcxhhx3mjGDsaetqOgo4CjgKOApUMAVee+01PzBD0AoUnJ84x7OolJ7DAWAFv0zXNUcBRwFHAUcBewpIOiQOzI6kzp5DvOgDJR0Su0E0NjY5ALSnbUXVfOCBn3B/vva1r1dUv1xnujYF3Ljq2u+vp/d+06YP2OhFjGEAgAA9EY3iu88JOgDsusPFLVRd991Vcs/duKrkt+P6lkQB5KoUfZ/EBZXg2X4eQOL+Oj0dUtKDuPOOAo4CjgKOAo4CaSggIlAGOIg5PbBDG6ZjPH5nDhp7iBOBpqGuq+so4CjgKOAoUJEUaCO/v4UL3uG+gfuDJSgAUBzjAYp+HFCA49BhIxwAVuSrdJ3qkRSg2VhPOc4qIZcekt5WQj/8cVBBtEGfKoE+ldCHSqGFjJP3ly32E+GC45OCLBGmFSgnyh0ydD8HgD1ypXUPXakU6EW59CoBeCplcZX3hMWrUmhTKYt+pbyjSukH3svKFcv81Edh8T/BGcIHkLlCB4CVugy6fvVUCvTqRQC4q/OzqdfXEwdYAf3IAcAKoQ0DYAXQpxL6UCm0kHGy/P0lftQXWHzCGhSAJ5/g/MQS1AFgT11l3XNXLAV6QfS4a1en9w851SqhH7kAWBm00Yt+59OnEvpQKbSQcbJs6SL+Kpaf+DST5OIcdIHsEO84wE5fZ1wHHAUMCnSQbqlB7a4AzquOOJxK6IcJgJVCG/SpEuhTCX2oFFpkOcClbOgiFp8SDxTnAYTgBln/ByOYHbt3kyhUR8tGJl2gIqeQaCdrmb06dhqOCWpCfopdBxqQvEo4J1Y2+A5Ws7aK0JVuoKqrfLQVz/z89a4q5xDaqorQTEpKC/OCdroNrjFLpgNBbnQ54ID93RLrKNAlKNBBgZl69WqsCNFjpYjXTACsFPEw+lQJ9KmEPlQKLWScrF65nC1AAXxJmeEzO/fsYeQQZaEZOgbgBzDjUDIEhhDNoJ5uuI4mqc671FGVYcTFzcTEFAAmdatqaxgwcR7X7msAHDXKAWCXWP1dJwn+OlQD67nSiUC3bNmkdrRu9ynY0Nik+vTpWxRFixWvtdMmuqNdb0wztEZU0aY4WHj9gDGC568V12E2gqkQ8bBe9IsTgQbfGdpM+96K7UMYvc879/vqtttnpxo75ehHqg4YlaEDlHifgm3MVHkh0XBM9IGZ7Tt3doBbE/NQABgmH0BLuL/2PXt9paIMVrGkQWM0zP1QM+J3kfEGvighq+tqtec9uMK8Ul4O0AFgoUPJXbevKaA5QIhA7QEQC+lnP/tZdeo/fdHv7mOPP6GeeeaZokCwjhb4NP0I0mrXzh288UWBhAniyzAA3LNnN60fNb6kKYrmWHtgbVhMn0r5Pouhj4DfI488ktOlL3/5y4rUUtbdLKYPYTc5f9o5/uFbbp1V8n7Muv0Wv81zzj0/tv00dc2GVixfyniFAryRDPEYg8Lo+Rsv4uI6Nm/apM4991zVv39/ddttt2kwa9My0m+d9U0GrmHDhqlt27bx5MTFGzduVIcccoh6/fXX1dVXX61mzJjBN4R89eKLL1YjR+yn3nzzTXXzLbeoL37xi2rKlCmaO/Q6lvvkDgCtR5qr2K0pwAAI3RtJXpKKyUFgIV21apV/CeYrFtOwYstliOVcUj/Czgv43XPPv/Pps876v6p3c5+cqlgP9u7doyZN/Ix69dXX1Lr16wko6yJvxwAIUE6gzdVXXa6uvOqanHbCjoXdyLaerHVJfYl6mDWrVyi8s6VLl/pVLrrootQcYDHvKNi36Recl9fdmTffZvX6bftx+203c3vnnneBVbtp66NRcIDCaAEIxfndjALjSzyvuurqju0EbLfeeit3CGCGl9re0a6+8pWvMMihjD7gALVhwwZ14IEHqk0EmCtWrFB///d/r/7yl7+ov7z0sjr88MMZdQcPHqymTZumdu5oVUhL8cQTT6ijjzlGfeYzn2GQ3BvQ1WkqOAC0Gg2uUrenAAAQep09u+M5wC1bNrPIUziIlStX5tFm+PDhofQCMGoQbImlZ20d6foT+hHWAHwYwdXdc89/sC4G5d/+7ds+AGLxwfkG4uZaW1vV2Wd/X/Xt21ddceVVvMGW3XuwbVwHo4+oPl191RVW4+PKq2Yo1JXPpItQL6wUSh+0tWb1SnXjjTf6zWbBr0XJuy3nOwo+z7XXXM2HwORI6d27N3+97PIrk0ikbGlx6y0z1bTzpye2Z1ZIe83qVSt8sbppm6LHXdYIBuMsM3LEiA4AXlNTk6+zg5x9A3F4999/P3NuRx5xhLr88svVt7/9bfWFL3xBzZ07l0EQoLeedm1/+tOf1JAhQ9TQoUPVL37xC/W73/1O/fznP2cu8YMPPlCNjY0KxFy0eLFq7xQR6MhUBHeVHQU6iwIAwLo6WuQJIOLKWlpAAX5hwJfUdwAjQHDw0HCAlOvBjSX1A1zcHlo/gvXuJfCDUZ2U737v+6qxqbfa61nfnfjJE9SkSRPV7Dvv4me4eeZN6v/TOvKfT85hKVJYYQAEKCfQBtfOIIC7wgMu87vZbtjxqLqhAGhBn6h3gfcXBEC8j63GxqZU7yhpPJjnL734Qv/ndTfcZH2pzVgJNnbH7ZrpiipnnzvN+v5mRRjBiM5PwqFJcGwRh4poNHP/j3/cMXHSJBZPovJf//pX5tpOPvlkBr+WPn3Upz/9aQbDY4iT69evn1q4cCHXxx+A89lnn1Uf/ehH1bhx41gkCkB8/bV5JNZ4Vd1PKXtOPPFEbuO8885T7Z0iAnUAWNBIchftcwroRd4CANesVLeQeiGs/PrXv+ZNKObc5MmTQ+ucf/75avCQ4gGwrW2v2kHSHgCeWbZu3Zrz+9zzpqm62npaUz7H0qN5815X55xzNlu73vfj+9XHPvZR9YkJE5jbABdYKADOuJqA78oZSj4ZDEOO5QAhnY8qaCuqFLLoS1tr6f0FAVDOiWgUXGEp3lGaQXzF5Zf41Wdcc731pYXQYuZN8e1PvzDbF+uOUEVEgoEaT3z/8F1yAUpgbIhD2Svhq2ec0fGju+/200fgpVx77bWKgJFFoA0Ulqm5uZlyzn1NPfHY4+rUL/0T6wqvueYaFneeccYZ6pyzz2MdIQxgAHLgDv9r7lP6BojETeLUdevW0UTZodo6gQPcf38HgGkGkKvbeRTQYr464pS06DCqYAENA0Do3zHxP/nJT6o//OEPbHxyww035DVjA4A1ZAiX1A8BwJk3ZcV5YX2efuFFrNs87bRT1fjx49TTTz/DHN8ds25XP/jBD9XixUvUHXfcrr77vbNpzWmMBMBaMqZL6hMAD0XAK/g7jq4mcCaNAhv6hLXBXN6O7TkAOGrUKL+q6AVtALDQPkQ921VXXuafuurqa5NI4J8vpB833hDf/kUXZ/ti3RGqCB2guOglBsSuqa7uGDNmjA9Wq1asVNtJt9BCMvmHH35Y3XTTTSzGhHgTHB3A8ac//al64403aCCPZzHorLvuVKec9Dn1weZNqrlfX/XhI44k0egaNWr/0erFF19krvHnjz5KusU9bDGaX7I6QPHnIy/C0GeGz19YifMDdACYZvi4up1JgSwAauvJaABcpW6+WRsUSPnNb37DnJ95/IILLmBOcBJJecyC44OHDIu9Rw2BJ0SWcUUD4A517TXRnBKuv+zyKxjY4D513bXX0EZ5mtpNbf+A1o7vn30Ob8Dx/XvfTwJAbA7y+zTj6mQ9lTzHFVeS0R7Vl8+k9416YcWGPsHrNPi15hnAhLWvAbD4d5T0fOb5a2Zc5f+8/Irs96Q2CqHF9dflGioF73HJpZcn3Tb0PHSAousTYxdxzzPF6/B2yFx6ySUdGHzinwfFYCOJIDZv3cLc3Te/+U111FFHqe9+97tsyPKtb32LAXDz5s0s8gR7+evfPas++fEJaszBB6m7771H/eyBB9WPfnSX2rJ5G8v3P/zhD6tX/ud/SMFKfkrkGJ9fyg2AIwoipLvIUWBfUwA2YrWkA2sj68i4snbNKjVz5sycKtOnT2fVxQQSJUp5+umn1fPPPx9aN2lxra4h16WEfggAXnF5/G59xjXXqnp6rlNOmaoOOugg9dxzf1AvkgHdDddfR8Yy97JY9FoCxgsvujiWA6whvVtSn2zfmQmCYSAn56Pas6GPeW1a8MOGoTnBUCltH9Cf666doS69LFzsi3NSouqE0aOQfiQZLUUZHyW9XwCghD8TtzwJfQZ7F7Em5mgw/3zaacySsUWMJ56UaDDf+9731NFHH836vQceeIDk9B9TX/3qV1lHCBn/hz70IbYY/f1/P6/6NTWr4eT6sHDJEjV71iz19ttvqCWLl/GOFBP1djq2aNFidpp3AJj0Ct35nkoBBkBwXp71ZBQd1q1dxdIZs/z2t79Vv//973OOX3jhhepTn/qUmjhxYk5dHB80OIG7QESohH4AAHcSB3ixYTwR1ucbyKACPmtHf/gokjC1qnfeeUd948x/5WAav6M+H0AiwOOOO5YcsO+I1QEm0eaaGfGc4OVX5HNzcdeE1cl99KAAAAqiSURBVJfn44hZCfSRutu2RnN+4PSCBeDXuzneShfXpOkD6t9043V8qwsvujR0aMn5uDphF6btB9q48orwPkj7V8/QfU1bkA4JnB7ejVgU49P87YtGT/7c5yjIC4U885IGAvzeeustkskvZqCDD98//MM/qLvuuosnEX7/6le/YuvPY489ll0jfvvc79XQAQPVgSRKfe3NN9R/zZlLYpgb1Tt/m68GDBjAO1DsaocMGdpJIlDHAaYdRK5+51AAAAh9ChJ7xpV1a1fnASDqX3bZZSz+OeGEE/S8IzCF2iJYNAAOjb1HNS3wSf1gK1CyygyKJadNy/Upu/XW27QVKHGU2GgfdNAYNZnEso8++gu1Zu1adS4ZxLxGhnPPP//fvFaEFRvaQIQXJbqLOpf2uPTNhj6ou42kaVFiT3Z/YLDL9ZG0HX22fUB7N8+M19MG73nB9HxgjupXmn5IG5dfFm/kcs219kY4Zr9WLF+mI5SxQVmdnxFeQFBsUzhazIb16zsgi+eD1ApcIKBDwN/jjz+uPv/5zzMH+NBDD9EO7Ti2DP3jH/+o1tKgPf744xko/9+Lf2YAPHjsWAbAX//qaVJyP0WGNA+w7vAb3/gG7/quvfY6coMII2F5RaAjRzoAtJ1Qrl4nU0AAkDirJAA0rQjNuuAEn3vuOba+DnJ+Ug8LbyIAUnQWcHhpCyw7AYjw75Nyxx2zVVPvZv83JEc1NRRqkThAGMbA0O7e+37MPpDRfoCa44nrk6nDCuu3CY4CfHHXxOnBEL0miT7lBD88n00fUG8WuRyEh6GMfrtp/PVs+2He7dJL4gH2uuvTAba0vXLF+75EE5yeSA1MKSfq4lzmmKOPRiA+Jg4qAp8AarDa/OUvf0ky+1OYA7ybLEWhW/jEJz5B4s231fLly1kk+t5776ln//CcGjd6jBo95kD1P6/PUzdedz1Zds1mHSDk/UtILAqjmuXLVzgATLuauPo9iwIEgNU11bQhDYuZmyUFOMAoALQhmA0AInZnUj+i7iUg+J3vfJurwNLTBEAc6yDr8DaKMXww2Q6sXrOaHMC38RoUVcABYtce1ydbDtCsVygHaEMfvKdgxBc8X7Gcn9DIpg/+JmTWbczooERtMkzan31OfmSYqHdj24+LL5qubrgxV3edNF7TXgMAlCL+f2IkKZkg8Jv1g9886ywWgcruoJHcHhDdBWHM4MwOZ0wg5emnn867ytGjRzP3t2zZMhazvPTSS+rPL7+k/u6gg9m+87TTv6wuJUX2xImfUmvXrFevvPIKG9L84+c+Ry/94k7RAY4caR9bL+lluPOOAmWlAE2iKizyBA5xBTol6N7CXByS+gdXCWRWT9IxVWWqEvsRdy84yO/1OMga4paiRJsQs0YFy85pnwMax9PmWsOKMaxvl4VYNuKa4HFpJ6y+Dz4W9FkfslEB+PUqQuxpPlfad3QnuZpg8f9+CnBLGk8MqBa0YOCffj6D8Mxb7EKsTT//PAbrG2eG+7yG9W0liUDF0V3if5peAjkiUBqkFLBdR2NHaScwnEUGK5gkiOoC0IPFJ0IVPfnkkyzSRAGXCKtQnP/Vb36tHnngp2rLtq1qN+1cbyBRJwJQY9Bv375dnXnmmaqNHvonP3mgU3SADgBthrCrUxEUwCLPXE48AKKv27ZtYRBMWxj8eifrnLDw2PQj7f0Lrp+CNgXfI8WFNvSRdyTcugY/O/rbdMWmD8F27pw9i9xNskGvbe6TVMe2H9MvyEZ3mXlzfCSYNHXN/sEK1DR4gdRAOEEGaxrX4iaReeihBzsgbQEASkYIWHxCj/Dggw+ylSfAbsuWLawHHDFihNpvv/3U6tWr1cc//nH1wgsvqB+T0zzifsKUGdahp556qvrIRz5CefgOYHEpAPXee+9Vf/vb31SYRiGY+499N2hHIaAs6C19DL6MsONmPkAHgEnD152vGApgM8rZWZIBsNx9ztAcrIR++M9ZQbRBn2zpY25USgl+afrQk8YKRKDABLFMBX6AE5QUYxCDAhA5Tmif5uYOARABQJxsphBoTz31FCvREccTIZXeffdd9QaFOtNy+HY/59Icig0KR1vUg9sE/P5gov2d73yHLdDgoHvaaadxhJiwbBAOAMs9PF37XYYCvMgDeCIyQu/DB4nacO7DLuTeqoJoo8FHMw2dWSqhD5VCC3kP4ADF4EU4PxPj5J1xej6kQzKBD8AmPhQSUNT8xE1QR9BVEujiuDkY5IZmanoOixYSCSYMADu8HIVC3GD75qBL4gBHkH+iK44CXYMCuYk7O7PPlbK4Cg2C61Bn0qZSFv1KeUeV0g+8FxgeMXfn5QLEdzMkGjBJRLYMgAIukjFX5+2r9iuZmXQzJC8VmaqIKAlH8+rKYEXbpiVOJpO/Yyo/AMYH/e3sieTu7yiQpYAWgdIM7nyiwC6gEvrhUYIXNQTTr5Q+VQJ9KqEPejdQMe8FUZLCNiiSBR7nxD0iM2Dg4AqYaZ0/110PHAUqgQJIh5SJiINbCf3rzD442nQm9bvOvYUDFC5QGDgOfUZALa427AfoALDrvFjX0+5PAbfIR79jR5vuP/5L8YRINiyWnmIMg08AHqSRYgTDXKIDwFKQ3LXhKFAaCrhF3gFgaUZSz20FItAwDwIJkC25AtkR3gFgzx0o7skdBRwFHAW6GwXWr1vDRjDQ+ZkRb8RQRwxg2FKUKnVwUFCPRRRiSKgY04EQ51AXReSrkkoJaCoZeMXnQqxJ5Rw+TeMY+S7ZetEhCViKe0gqC5w3Q/hIHekj6kq+J3HRkL6a1qjSd5xj+a84/3uWr+g/+s7msZ6Js6TRMC2H5Hkk07AQOc7hUtoRS1npr/w2HUnd+9CWyO59aItQNz+087KsAW5+uPkhGFTs/MjAB0KsY7DgSCZdWbDFWsYEDQEDnMNgNB3V8Rvt1VPqE7RnpqZH23KtAK3UEdcK8S8U4JV0IwIu5vUCqGLiyg70nomrEEYUniaQS5sSEkeAEH0SADQnm9mu9E+OyfPhWtxTQFsATsBZ6CrPK+CJewc3Fe59ZCOmu/eh55CbH9lNt5sfbn6UCj8yBAwdsqibqCq+E+JFb3IwZlRxWdhxrdSRzmFxl8GKc+ITaHJB4kco9QTAxGLH5LLEmgfXy5/JlQroSPRv4TCFQzM5TtlFCrcnkQFyLIS8IOEmJyvgbm4Q2L+Rns/kPoWbFV8UAVvTQdPkTqW+CazufegIDubmS5TYsulx76PaD/vk5sdeXhdk0ySbc7de1fvrk0i+3HqlMYRFoGYEdgGnIJgBkFDEgsYUSZh1sajLH64RUamIRQUwBXRFbCr3FdGXiBnNVBbCTQkoSqBTEd+aHKaIjWRC4H7i5C9iW9wLRcAXoXJkEUHbco2AVpDDlIVZ6Cfn8WkOMFP2LH03nwH3Mblp9z528zhz76PaVyu4+ZGVNrn54eZHqfCDRaACAgJcItYT0ZyAghlOJiiPN/U1ACIsXhiown0J0AkwmIpI4XRQB6JT2bEJ8KAt9EVEngJMpqe/iC+FCxSOStoWIA5yYgLsqGdGtxGwlOdEnwS8zagC0q5wuPLb7I/sutAnU5RrcjfC2Yg4FqDs3ofOuC3vGaDo3oebH2690jI2t17piC7F4Mf/AtGNSRGxWEBdAAAAAElFTkSuQmCC"/>
          <p:cNvSpPr>
            <a:spLocks noChangeAspect="1" noChangeArrowheads="1"/>
          </p:cNvSpPr>
          <p:nvPr/>
        </p:nvSpPr>
        <p:spPr bwMode="auto">
          <a:xfrm>
            <a:off x="155575" y="-143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56175" y="5157192"/>
            <a:ext cx="822825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7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相关工作总结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1336" y="1600200"/>
            <a:ext cx="6059016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传统内容分发技术需要改进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繁多的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异构性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是改进的动力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云平台必须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自动适应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这些异构性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3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要改进的不仅仅是</a:t>
            </a:r>
            <a:r>
              <a:rPr lang="en-US" altLang="zh-CN" sz="3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3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，改进的做法也不仅仅是强制同构或纠正弥补</a:t>
            </a:r>
            <a:endParaRPr lang="zh-CN" altLang="en-US" sz="3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14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91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本文工作概述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728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针对互联网内容分发的</a:t>
            </a:r>
            <a:r>
              <a:rPr lang="zh-CN" altLang="en-US" sz="3000" u="sng" dirty="0" smtClean="0">
                <a:latin typeface="微软雅黑" pitchFamily="34" charset="-122"/>
                <a:ea typeface="微软雅黑" pitchFamily="34" charset="-122"/>
              </a:rPr>
              <a:t>“重云轻端”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趋势</a:t>
            </a:r>
            <a:endParaRPr lang="en-US" altLang="zh-CN" sz="3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研究“</a:t>
            </a:r>
            <a:r>
              <a:rPr lang="zh-CN" altLang="en-US" sz="3000" b="1" u="sng" dirty="0" smtClean="0">
                <a:latin typeface="微软雅黑" pitchFamily="34" charset="-122"/>
                <a:ea typeface="微软雅黑" pitchFamily="34" charset="-122"/>
              </a:rPr>
              <a:t>基于云</a:t>
            </a:r>
            <a:r>
              <a:rPr lang="zh-CN" altLang="en-US" sz="3000" b="1" u="sng" dirty="0">
                <a:latin typeface="微软雅黑" pitchFamily="34" charset="-122"/>
                <a:ea typeface="微软雅黑" pitchFamily="34" charset="-122"/>
              </a:rPr>
              <a:t>计算</a:t>
            </a:r>
            <a:r>
              <a:rPr lang="zh-CN" altLang="en-US" sz="3000" b="1" u="sng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000" b="1" u="sng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异构自适应</a:t>
            </a:r>
            <a:r>
              <a:rPr lang="zh-CN" altLang="en-US" sz="3000" b="1" u="sng" dirty="0" smtClean="0">
                <a:latin typeface="微软雅黑" pitchFamily="34" charset="-122"/>
                <a:ea typeface="微软雅黑" pitchFamily="34" charset="-122"/>
              </a:rPr>
              <a:t>内容分发”</a:t>
            </a:r>
            <a:endParaRPr lang="en-US" altLang="zh-CN" sz="3000" b="1" u="sng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理论算法的探索  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工业系统的实践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602342497"/>
              </p:ext>
            </p:extLst>
          </p:nvPr>
        </p:nvGraphicFramePr>
        <p:xfrm>
          <a:off x="467544" y="2780928"/>
          <a:ext cx="410445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8943"/>
            <a:ext cx="629488" cy="61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fantasy080\AppData\Roaming\Tencent\Users\69900639\QQ\WinTemp\RichOle\D)Z2EE9M{~IS9S26H_)[EK7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64856"/>
            <a:ext cx="1678120" cy="5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fantasy080\AppData\Roaming\Tencent\Users\69900639\QQ\WinTemp\RichOle\{4%VUIZJJ1@EHSAJF88)@_D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64856"/>
            <a:ext cx="1656184" cy="5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云存储\Dropbox\我的主页\images\coolfish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90" y="4918051"/>
            <a:ext cx="1608656" cy="49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C:\云存储\Dropbox\我的主页\images\amazingstore.png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77" y="4905475"/>
            <a:ext cx="1608656" cy="5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 descr="http://www.fpwap.com/UploadFiles/Article/2012/9/201209120835190839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74" y="3328943"/>
            <a:ext cx="592774" cy="59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http://image.xinmin.cn/2011/10/09/20111009122954454099.jpg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10770" r="24208" b="10379"/>
          <a:stretch/>
        </p:blipFill>
        <p:spPr bwMode="auto">
          <a:xfrm>
            <a:off x="5580112" y="3328943"/>
            <a:ext cx="504056" cy="591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 descr="http://image.ku.91rb.com/kuplay/uploads/images/app_cover/2012/10/17/15/507e61114cbf6.jpg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924" r="16119" b="56377"/>
          <a:stretch/>
        </p:blipFill>
        <p:spPr bwMode="auto">
          <a:xfrm>
            <a:off x="6876256" y="3328943"/>
            <a:ext cx="432048" cy="547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图片 13" descr="http://image.tianjimedia.com/uploadImages/2012/347/408H788U44R7.jpg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9700" r="8000" b="10112"/>
          <a:stretch/>
        </p:blipFill>
        <p:spPr bwMode="auto">
          <a:xfrm>
            <a:off x="7452320" y="3372768"/>
            <a:ext cx="504056" cy="547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图片 14" descr="http://www.360tieba.cn/upload/20121122/13535867108635.jp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24952" r="61890" b="45106"/>
          <a:stretch/>
        </p:blipFill>
        <p:spPr bwMode="auto">
          <a:xfrm>
            <a:off x="8028384" y="3353840"/>
            <a:ext cx="504056" cy="52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9552" y="5877272"/>
            <a:ext cx="817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应用场景完备性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文件存储、文件下载、文件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分享、视频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流媒体</a:t>
            </a:r>
          </a:p>
        </p:txBody>
      </p:sp>
    </p:spTree>
    <p:extLst>
      <p:ext uri="{BB962C8B-B14F-4D97-AF65-F5344CB8AC3E}">
        <p14:creationId xmlns:p14="http://schemas.microsoft.com/office/powerpoint/2010/main" val="32140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个部分、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份工作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16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31640" y="4725144"/>
            <a:ext cx="108012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节流</a:t>
            </a:r>
            <a:endParaRPr lang="zh-CN" altLang="en-US" sz="2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59832" y="4725144"/>
            <a:ext cx="108012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高速</a:t>
            </a:r>
          </a:p>
        </p:txBody>
      </p:sp>
      <p:sp>
        <p:nvSpPr>
          <p:cNvPr id="11" name="椭圆 10"/>
          <p:cNvSpPr/>
          <p:nvPr/>
        </p:nvSpPr>
        <p:spPr>
          <a:xfrm>
            <a:off x="4788024" y="4725144"/>
            <a:ext cx="108012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移动</a:t>
            </a:r>
          </a:p>
        </p:txBody>
      </p:sp>
      <p:sp>
        <p:nvSpPr>
          <p:cNvPr id="12" name="椭圆 11"/>
          <p:cNvSpPr/>
          <p:nvPr/>
        </p:nvSpPr>
        <p:spPr>
          <a:xfrm>
            <a:off x="6444208" y="4725144"/>
            <a:ext cx="108012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廉价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7676"/>
            <a:ext cx="6408712" cy="2604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96733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740352" y="3789040"/>
            <a:ext cx="1259632" cy="7920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工作模式渐进变化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7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/>
      <p:bldP spid="1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部分：云存储中的内容分发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85192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（相关论文：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ACM IMC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ACM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Middleware</a:t>
            </a:r>
            <a:r>
              <a:rPr lang="en-US" altLang="zh-CN" dirty="0" smtClean="0">
                <a:solidFill>
                  <a:srgbClr val="0070C0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中国计算机学会通讯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清华学报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英文版</a:t>
            </a:r>
            <a:r>
              <a:rPr lang="en-US" altLang="zh-CN" dirty="0">
                <a:solidFill>
                  <a:srgbClr val="0070C0"/>
                </a:solidFill>
                <a:ea typeface="微软雅黑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7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云同步（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865" y="1525854"/>
            <a:ext cx="5400600" cy="48245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近年来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云存储服务快速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流行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拥有超过</a:t>
            </a:r>
            <a:r>
              <a:rPr lang="en-US" altLang="zh-CN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用户、</a:t>
            </a:r>
            <a:r>
              <a:rPr lang="zh-CN" altLang="en-US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日均存储</a:t>
            </a:r>
            <a:r>
              <a:rPr lang="en-US" altLang="zh-CN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更新</a:t>
            </a:r>
            <a:r>
              <a:rPr lang="en-US" altLang="zh-CN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亿个</a:t>
            </a: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文件</a:t>
            </a:r>
            <a:endParaRPr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在强手如云的云存储领域，小小的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何以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如此流行、稳居第一？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6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商业上：不投广告，</a:t>
            </a:r>
            <a:r>
              <a:rPr lang="en-US" altLang="zh-CN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95%</a:t>
            </a: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的免费用户病毒营销，依赖</a:t>
            </a:r>
            <a:r>
              <a:rPr lang="en-US" altLang="zh-CN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5%</a:t>
            </a: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的付费用户生存</a:t>
            </a:r>
            <a:endParaRPr lang="en-US" altLang="zh-CN" sz="26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6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策略上：租用</a:t>
            </a:r>
            <a:r>
              <a:rPr lang="en-US" altLang="zh-CN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Amazon S3</a:t>
            </a:r>
            <a:r>
              <a:rPr lang="zh-CN" altLang="en-US" sz="2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存放文件内容，便于内容剧增时快速自适应扩展</a:t>
            </a:r>
            <a:endParaRPr lang="en-US" altLang="zh-CN" sz="26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6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2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上：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文件差分同步</a:t>
            </a:r>
            <a:r>
              <a:rPr lang="zh-CN" altLang="en-US" sz="2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+ 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压缩</a:t>
            </a:r>
            <a:r>
              <a:rPr lang="zh-CN" altLang="en-US" sz="2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 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非常节流！</a:t>
            </a:r>
            <a:endParaRPr lang="zh-CN" altLang="en-US" sz="2600" b="1" u="sng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18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 descr="http://www.techsupportalert.com/files/images/pc_freeware/disk_and_file_utilities/binaryp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65" y="3775839"/>
            <a:ext cx="3011007" cy="25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tso.so/wp-content/uploads/2011/11/winzip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67" y="5895274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8216403" y="5423865"/>
            <a:ext cx="0" cy="3994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96" y="2276872"/>
            <a:ext cx="27746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img.gawkerassets.com/img/17klu493ps77tjpg/xlarge.jpg"/>
          <p:cNvPicPr>
            <a:picLocks noChangeAspect="1" noChangeArrowheads="1"/>
          </p:cNvPicPr>
          <p:nvPr/>
        </p:nvPicPr>
        <p:blipFill>
          <a:blip r:embed="rId5" cstate="print"/>
          <a:srcRect t="35699" b="37001"/>
          <a:stretch>
            <a:fillRect/>
          </a:stretch>
        </p:blipFill>
        <p:spPr bwMode="auto">
          <a:xfrm>
            <a:off x="5926746" y="1124744"/>
            <a:ext cx="3037742" cy="466477"/>
          </a:xfrm>
          <a:prstGeom prst="rect">
            <a:avLst/>
          </a:prstGeom>
          <a:noFill/>
        </p:spPr>
      </p:pic>
      <p:pic>
        <p:nvPicPr>
          <p:cNvPr id="12" name="Picture 1" descr="C:\Users\fantasy080\AppData\Roaming\Tencent\Users\69900639\QQ\WinTemp\RichOle\SF2}DTSYBE(TH3S{Z$I5B`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41" y="1628800"/>
            <a:ext cx="49869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://d.hiphotos.baidu.com/baike/pic/item/cf1b9d16fdfaaf51b8a2f1028c5494eef11f7ac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 b="6638"/>
          <a:stretch/>
        </p:blipFill>
        <p:spPr bwMode="auto">
          <a:xfrm>
            <a:off x="6064811" y="1666379"/>
            <a:ext cx="451405" cy="44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fantasy080\AppData\Roaming\Tencent\Users\69900639\QQ\WinTemp\RichOle\PZPC56CQ2QRDXN_L4UX]%$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65" y="1705316"/>
            <a:ext cx="362904" cy="3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fantasy080\AppData\Roaming\Tencent\Users\69900639\QQ\WinTemp\RichOle\]3{(D(S_J66RL3)W$`}EOF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81" y="1708790"/>
            <a:ext cx="398083" cy="4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images.liqucn.com/h005/h04/img2012031409550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46" y="1708790"/>
            <a:ext cx="397154" cy="3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6522880" y="980728"/>
            <a:ext cx="713416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28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云同步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412776"/>
            <a:ext cx="8474685" cy="288032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在节流方面出类拔萃</a:t>
            </a:r>
            <a:endParaRPr lang="en-US" altLang="zh-CN" sz="4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足够好了吗？</a:t>
            </a: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实际上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，还不够！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3400" dirty="0" smtClean="0">
                <a:latin typeface="微软雅黑" pitchFamily="34" charset="-122"/>
                <a:ea typeface="微软雅黑" pitchFamily="34" charset="-122"/>
              </a:rPr>
              <a:t>“频繁</a:t>
            </a:r>
            <a:r>
              <a:rPr lang="zh-CN" altLang="en-US" sz="3400" dirty="0">
                <a:latin typeface="微软雅黑" pitchFamily="34" charset="-122"/>
                <a:ea typeface="微软雅黑" pitchFamily="34" charset="-122"/>
              </a:rPr>
              <a:t>短促数据</a:t>
            </a:r>
            <a:r>
              <a:rPr lang="zh-CN" altLang="en-US" sz="3400" dirty="0" smtClean="0">
                <a:latin typeface="微软雅黑" pitchFamily="34" charset="-122"/>
                <a:ea typeface="微软雅黑" pitchFamily="34" charset="-122"/>
              </a:rPr>
              <a:t>更新”</a:t>
            </a:r>
            <a:r>
              <a:rPr lang="en-US" altLang="zh-CN" sz="3400" dirty="0" smtClean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</a:t>
            </a:r>
            <a:r>
              <a:rPr lang="zh-CN" altLang="en-US" sz="3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“流量滥用问题”</a:t>
            </a:r>
            <a:endParaRPr lang="en-US" altLang="zh-CN" sz="4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典型案例：同步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 MB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数据要用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 MB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流量！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场景包括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：周期性数据收集、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协同文档编辑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、团队编程、数据库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更新等</a:t>
            </a: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不限于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，多个主流云存储系统也有此问题</a:t>
            </a: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2" descr="http://www.kx086.com/pic/userfiles/image/2011/09/16/2011091603510223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11595"/>
          <a:stretch/>
        </p:blipFill>
        <p:spPr bwMode="auto">
          <a:xfrm>
            <a:off x="755576" y="4797152"/>
            <a:ext cx="13397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2195736" y="5193196"/>
            <a:ext cx="60486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箭头 14"/>
          <p:cNvSpPr/>
          <p:nvPr/>
        </p:nvSpPr>
        <p:spPr>
          <a:xfrm>
            <a:off x="229403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2411760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253634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265407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2771800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2889527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301411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3131840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25642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337415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349873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361646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373419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3851920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397650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409423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423824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435597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下箭头 32"/>
          <p:cNvSpPr/>
          <p:nvPr/>
        </p:nvSpPr>
        <p:spPr>
          <a:xfrm>
            <a:off x="4480562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下箭头 33"/>
          <p:cNvSpPr/>
          <p:nvPr/>
        </p:nvSpPr>
        <p:spPr>
          <a:xfrm>
            <a:off x="459828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下箭头 34"/>
          <p:cNvSpPr/>
          <p:nvPr/>
        </p:nvSpPr>
        <p:spPr>
          <a:xfrm>
            <a:off x="471601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483374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下箭头 36"/>
          <p:cNvSpPr/>
          <p:nvPr/>
        </p:nvSpPr>
        <p:spPr>
          <a:xfrm>
            <a:off x="495832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507605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下箭头 38"/>
          <p:cNvSpPr/>
          <p:nvPr/>
        </p:nvSpPr>
        <p:spPr>
          <a:xfrm>
            <a:off x="5200642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下箭头 39"/>
          <p:cNvSpPr/>
          <p:nvPr/>
        </p:nvSpPr>
        <p:spPr>
          <a:xfrm>
            <a:off x="531836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下箭头 40"/>
          <p:cNvSpPr/>
          <p:nvPr/>
        </p:nvSpPr>
        <p:spPr>
          <a:xfrm>
            <a:off x="5442955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下箭头 41"/>
          <p:cNvSpPr/>
          <p:nvPr/>
        </p:nvSpPr>
        <p:spPr>
          <a:xfrm>
            <a:off x="5560682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下箭头 42"/>
          <p:cNvSpPr/>
          <p:nvPr/>
        </p:nvSpPr>
        <p:spPr>
          <a:xfrm>
            <a:off x="567840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下箭头 43"/>
          <p:cNvSpPr/>
          <p:nvPr/>
        </p:nvSpPr>
        <p:spPr>
          <a:xfrm>
            <a:off x="579613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下箭头 44"/>
          <p:cNvSpPr/>
          <p:nvPr/>
        </p:nvSpPr>
        <p:spPr>
          <a:xfrm>
            <a:off x="5920722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603844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下箭头 46"/>
          <p:cNvSpPr/>
          <p:nvPr/>
        </p:nvSpPr>
        <p:spPr>
          <a:xfrm>
            <a:off x="615617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下箭头 47"/>
          <p:cNvSpPr/>
          <p:nvPr/>
        </p:nvSpPr>
        <p:spPr>
          <a:xfrm>
            <a:off x="627390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下箭头 48"/>
          <p:cNvSpPr/>
          <p:nvPr/>
        </p:nvSpPr>
        <p:spPr>
          <a:xfrm>
            <a:off x="639848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下箭头 49"/>
          <p:cNvSpPr/>
          <p:nvPr/>
        </p:nvSpPr>
        <p:spPr>
          <a:xfrm>
            <a:off x="651621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下箭头 50"/>
          <p:cNvSpPr/>
          <p:nvPr/>
        </p:nvSpPr>
        <p:spPr>
          <a:xfrm>
            <a:off x="663394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下箭头 51"/>
          <p:cNvSpPr/>
          <p:nvPr/>
        </p:nvSpPr>
        <p:spPr>
          <a:xfrm>
            <a:off x="6751670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687625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下箭头 53"/>
          <p:cNvSpPr/>
          <p:nvPr/>
        </p:nvSpPr>
        <p:spPr>
          <a:xfrm>
            <a:off x="699398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711856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下箭头 55"/>
          <p:cNvSpPr/>
          <p:nvPr/>
        </p:nvSpPr>
        <p:spPr>
          <a:xfrm>
            <a:off x="723629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下箭头 56"/>
          <p:cNvSpPr/>
          <p:nvPr/>
        </p:nvSpPr>
        <p:spPr>
          <a:xfrm>
            <a:off x="7360882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下箭头 57"/>
          <p:cNvSpPr/>
          <p:nvPr/>
        </p:nvSpPr>
        <p:spPr>
          <a:xfrm>
            <a:off x="747860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下箭头 58"/>
          <p:cNvSpPr/>
          <p:nvPr/>
        </p:nvSpPr>
        <p:spPr>
          <a:xfrm>
            <a:off x="759633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下箭头 59"/>
          <p:cNvSpPr/>
          <p:nvPr/>
        </p:nvSpPr>
        <p:spPr>
          <a:xfrm>
            <a:off x="7714063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下箭头 60"/>
          <p:cNvSpPr/>
          <p:nvPr/>
        </p:nvSpPr>
        <p:spPr>
          <a:xfrm>
            <a:off x="7838649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下箭头 61"/>
          <p:cNvSpPr/>
          <p:nvPr/>
        </p:nvSpPr>
        <p:spPr>
          <a:xfrm>
            <a:off x="7956376" y="4869160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23928" y="4427820"/>
            <a:ext cx="249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频繁短促数据更新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下箭头 63"/>
          <p:cNvSpPr/>
          <p:nvPr/>
        </p:nvSpPr>
        <p:spPr>
          <a:xfrm>
            <a:off x="2468479" y="53012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下箭头 64"/>
          <p:cNvSpPr/>
          <p:nvPr/>
        </p:nvSpPr>
        <p:spPr>
          <a:xfrm>
            <a:off x="2843808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下箭头 65"/>
          <p:cNvSpPr/>
          <p:nvPr/>
        </p:nvSpPr>
        <p:spPr>
          <a:xfrm>
            <a:off x="3347864" y="53012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下箭头 66"/>
          <p:cNvSpPr/>
          <p:nvPr/>
        </p:nvSpPr>
        <p:spPr>
          <a:xfrm>
            <a:off x="3723193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下箭头 67"/>
          <p:cNvSpPr/>
          <p:nvPr/>
        </p:nvSpPr>
        <p:spPr>
          <a:xfrm>
            <a:off x="4139805" y="53012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下箭头 68"/>
          <p:cNvSpPr/>
          <p:nvPr/>
        </p:nvSpPr>
        <p:spPr>
          <a:xfrm>
            <a:off x="4515134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下箭头 69"/>
          <p:cNvSpPr/>
          <p:nvPr/>
        </p:nvSpPr>
        <p:spPr>
          <a:xfrm>
            <a:off x="5019190" y="53012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下箭头 70"/>
          <p:cNvSpPr/>
          <p:nvPr/>
        </p:nvSpPr>
        <p:spPr>
          <a:xfrm>
            <a:off x="5394519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下箭头 71"/>
          <p:cNvSpPr/>
          <p:nvPr/>
        </p:nvSpPr>
        <p:spPr>
          <a:xfrm>
            <a:off x="5868144" y="53012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下箭头 72"/>
          <p:cNvSpPr/>
          <p:nvPr/>
        </p:nvSpPr>
        <p:spPr>
          <a:xfrm>
            <a:off x="6402631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下箭头 73"/>
          <p:cNvSpPr/>
          <p:nvPr/>
        </p:nvSpPr>
        <p:spPr>
          <a:xfrm>
            <a:off x="6906687" y="5301209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下箭头 74"/>
          <p:cNvSpPr/>
          <p:nvPr/>
        </p:nvSpPr>
        <p:spPr>
          <a:xfrm>
            <a:off x="7338735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下箭头 75"/>
          <p:cNvSpPr/>
          <p:nvPr/>
        </p:nvSpPr>
        <p:spPr>
          <a:xfrm>
            <a:off x="7884368" y="5301208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55338" y="6300028"/>
            <a:ext cx="249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客户端向云端同步数据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6416" y="5039307"/>
            <a:ext cx="615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时间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圆角矩形标注 78"/>
          <p:cNvSpPr/>
          <p:nvPr/>
        </p:nvSpPr>
        <p:spPr>
          <a:xfrm>
            <a:off x="179512" y="5877272"/>
            <a:ext cx="1728193" cy="782796"/>
          </a:xfrm>
          <a:prstGeom prst="wedgeRoundRectCallout">
            <a:avLst>
              <a:gd name="adj1" fmla="val 81175"/>
              <a:gd name="adj2" fmla="val -7712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会话维护流量远远超过实际数据流量！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0" name="Picture 24" descr="http://files.softicons.com/download/application-icons/soft-scraps-icons-by-deleket/png/256/File%20Delet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8" y="2117179"/>
            <a:ext cx="479114" cy="4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6" descr="http://cdn.iconpalace.com/icon_preview/New%20File-484-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9691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https://encrypted-tbn2.gstatic.com/images?q=tbn:ANd9GcQRuDm8S7bgR6cXGl98hL-qkesQ7SQBwNY8f8SL1fKiJ5OoV3fIz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85" y="2060848"/>
            <a:ext cx="565142" cy="5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0" descr="http://www.artistsvalley.com/images/icons/Professional%20Vista%20Software%20Icons/Edit%20Text%20Document/256x256/Edit%20Text%20Docu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04" y="2079691"/>
            <a:ext cx="544256" cy="5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2103239"/>
            <a:ext cx="74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OK!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53197" y="2113692"/>
            <a:ext cx="74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OK!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84168" y="2113692"/>
            <a:ext cx="74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OK!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41429" y="2113692"/>
            <a:ext cx="74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OK!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2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5" grpId="0"/>
      <p:bldP spid="84" grpId="0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自我介绍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李振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华，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南大计算机系本科及硕士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01-08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-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上海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Marvell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微电子程序员（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08-09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- 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北大网络所博士（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09-13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- 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清华软件学院</a:t>
            </a:r>
            <a:r>
              <a:rPr lang="zh-CN" altLang="en-US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博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后、助理教授（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13-now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115616" y="364502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09-15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年，腾讯研究院“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旋风”</a:t>
            </a:r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组合作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11-12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年，美国明尼苏达大学 公派留学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53" y="400526"/>
            <a:ext cx="1008035" cy="150012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115616" y="5158933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可信网络与系统研究所 云计算组组长</a:t>
            </a:r>
            <a:endParaRPr lang="en-US" altLang="zh-CN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指导博士后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名、博士生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名、硕士生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  <a:endParaRPr lang="en-US" altLang="zh-CN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教育部自然科学一等奖（大型分布式网络结构的研究）</a:t>
            </a:r>
            <a:endParaRPr lang="en-US" altLang="zh-CN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57" y="2433739"/>
            <a:ext cx="1338825" cy="17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云同步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频繁短促数据更新普遍存在吗？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年欧洲学者对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个校园网、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个居民小区网中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万多个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用户的长期跟踪测量</a:t>
            </a:r>
            <a:endParaRPr lang="en-US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71235" r="33691" b="6081"/>
          <a:stretch/>
        </p:blipFill>
        <p:spPr bwMode="auto">
          <a:xfrm>
            <a:off x="1691680" y="2683078"/>
            <a:ext cx="5160476" cy="29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3096617" y="4617132"/>
            <a:ext cx="72008" cy="720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箭头连接符 6"/>
          <p:cNvCxnSpPr>
            <a:stCxn id="8" idx="1"/>
          </p:cNvCxnSpPr>
          <p:nvPr/>
        </p:nvCxnSpPr>
        <p:spPr>
          <a:xfrm flipH="1">
            <a:off x="3203848" y="4093622"/>
            <a:ext cx="360040" cy="5235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3888" y="367812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11%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用户涉及到不可忽视比例（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&gt;10%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）的频繁短促数据更新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箭头连接符 11"/>
          <p:cNvCxnSpPr>
            <a:stCxn id="6" idx="0"/>
          </p:cNvCxnSpPr>
          <p:nvPr/>
        </p:nvCxnSpPr>
        <p:spPr>
          <a:xfrm>
            <a:off x="3132621" y="4617132"/>
            <a:ext cx="0" cy="252028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699792" y="4653136"/>
            <a:ext cx="432050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4273" y="5694347"/>
            <a:ext cx="685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随着云计算模式的不断深化，越来越多的本地功能会迁移到云端，流量滥用问题只增不减！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92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云同步（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4896544" cy="26985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UDS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：高效批同步算法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Update-batched Delayed Synchronization</a:t>
            </a: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在文件系统和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客户端之间放置</a:t>
            </a:r>
            <a:r>
              <a:rPr lang="zh-CN" altLang="en-US" sz="24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中间</a:t>
            </a:r>
            <a:r>
              <a:rPr lang="zh-CN" altLang="en-US" sz="2400" b="1" u="sng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件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监控并改变数据更新模式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设置一个计数器，实时</a:t>
            </a:r>
            <a:r>
              <a:rPr lang="zh-CN" altLang="en-US" sz="19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计算</a:t>
            </a:r>
            <a:r>
              <a:rPr lang="zh-CN" altLang="en-US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数据更新大小</a:t>
            </a:r>
            <a:endParaRPr lang="en-US" altLang="zh-CN" sz="19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合并频繁短促数据更新，计数器满进行批量同步</a:t>
            </a:r>
            <a:endParaRPr lang="en-US" altLang="zh-CN" sz="19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计数器应该设置多大呢？</a:t>
            </a:r>
            <a:endParaRPr lang="zh-CN" altLang="en-US" sz="1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5829"/>
            <a:ext cx="3744416" cy="20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21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13978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基于原型系统测量设置合理的计数器：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0530"/>
            <a:ext cx="3465722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3328446" cy="18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6096" y="4068361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UDS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的同步流量仅为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的数十分之一：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63688" y="5229200"/>
            <a:ext cx="72008" cy="720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835696" y="5301208"/>
            <a:ext cx="144016" cy="2463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553871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拐点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20072" y="1412776"/>
            <a:ext cx="936104" cy="11876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10800000">
            <a:off x="7524329" y="4869160"/>
            <a:ext cx="225986" cy="50405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7308304" y="5373216"/>
            <a:ext cx="21602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8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/>
      <p:bldP spid="14" grpId="0" animBg="1"/>
      <p:bldP spid="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云同步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：问题还没结束？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176" y="908720"/>
            <a:ext cx="5626968" cy="26642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遗留问题：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开销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处理频繁短促数据更新时，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UDS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开销都过高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因为对于每次数据更新，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UDS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都要重新计算文件更新的大小（差分同步）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可以不重新计算吗？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通过兼容性地修改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内核，让云存储应用直接从内核读取文件更新的大小，避免重新计算的开销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 </a:t>
            </a:r>
            <a:r>
              <a:rPr lang="en-US" altLang="zh-CN" sz="24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UDS+</a:t>
            </a:r>
            <a:endParaRPr lang="zh-CN" altLang="en-US" sz="2400" b="1" u="sng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22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0515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95" y="3852246"/>
            <a:ext cx="4133085" cy="22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1800" y="46531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Dropbox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27584" y="3717032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04048" y="3717032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3"/>
          <a:stretch/>
        </p:blipFill>
        <p:spPr bwMode="auto">
          <a:xfrm>
            <a:off x="2565332" y="4929490"/>
            <a:ext cx="3943018" cy="18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椭圆 16"/>
          <p:cNvSpPr/>
          <p:nvPr/>
        </p:nvSpPr>
        <p:spPr>
          <a:xfrm>
            <a:off x="2843808" y="5949280"/>
            <a:ext cx="57606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476432" cy="111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52120" y="9087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内核系统调用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9087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差分同步计算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9087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云存储应用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3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云同步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：修改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内核可取吗？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8133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/>
              <a:t>进入</a:t>
            </a:r>
            <a:r>
              <a:rPr lang="en-US" altLang="zh-CN" dirty="0" smtClean="0"/>
              <a:t>360</a:t>
            </a:r>
            <a:r>
              <a:rPr lang="zh-CN" altLang="en-US" dirty="0" smtClean="0"/>
              <a:t>公司实地交流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26626" name="Picture 2" descr="http://pic.pedaily.cn/resource/201205/2012052218005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4542" r="61481" b="44482"/>
          <a:stretch/>
        </p:blipFill>
        <p:spPr bwMode="auto">
          <a:xfrm>
            <a:off x="5844036" y="1380998"/>
            <a:ext cx="1362303" cy="11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276872"/>
            <a:ext cx="5256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云盘团队也发现差分同步（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rsync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0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计算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开销太大，云端服务器忙不过来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放弃</a:t>
            </a:r>
            <a:r>
              <a:rPr lang="zh-CN" altLang="en-US" sz="20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“计算”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，自行设计了一个轻量级的</a:t>
            </a:r>
            <a:r>
              <a:rPr lang="zh-CN" altLang="en-US" sz="20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“估算”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方法，大概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猜测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文件改变大小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缺点：猜不准，需要多耗网络流量来同步</a:t>
            </a:r>
            <a:endParaRPr lang="en-US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C:\清华物联网技术中心\2013年5月16日 360云盘交流照片\20130516_1403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2"/>
          <a:stretch/>
        </p:blipFill>
        <p:spPr bwMode="auto">
          <a:xfrm>
            <a:off x="6126219" y="2855949"/>
            <a:ext cx="2622245" cy="165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清华物联网技术中心\2013年5月16日 360云盘交流照片\20130516_1404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 bwMode="auto">
          <a:xfrm>
            <a:off x="6126219" y="4653136"/>
            <a:ext cx="2622245" cy="157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清华物联网技术中心\2013年5月16日 360云盘交流照片\IMG_026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8" r="6057" b="7095"/>
          <a:stretch/>
        </p:blipFill>
        <p:spPr bwMode="auto">
          <a:xfrm>
            <a:off x="7350355" y="1384340"/>
            <a:ext cx="1368152" cy="11805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7569" y="4501569"/>
            <a:ext cx="5462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“你们（修改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内核）的方法非常特别，为我们提供了一条解决问题的全新思路！”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（同意向我们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首次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开放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云盘后台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API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68" y="5601434"/>
            <a:ext cx="531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zh-CN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、百度、腾讯、</a:t>
            </a:r>
            <a:r>
              <a:rPr lang="en-US" altLang="zh-CN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都有过修改</a:t>
            </a:r>
            <a:r>
              <a:rPr lang="en-US" altLang="zh-CN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内核优化系统关键性能的先例</a:t>
            </a: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050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UDS+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：轻量级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准确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减少网络流量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3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部分：云辅助的内容分发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24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77991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（相关论文：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TPDS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ACM/IEEE IWQoS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ACM Multimedia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4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调度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2664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旋风系统：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腾讯主要的内容分发平台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核心功能：把稳定的云带宽合理调度给数百万在线用户</a:t>
            </a:r>
            <a:endParaRPr lang="en-US" altLang="zh-CN" sz="22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调度方案（</a:t>
            </a:r>
            <a:r>
              <a:rPr lang="zh-CN" altLang="en-US" sz="2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“比例分配”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）：用户集群越大、分配带宽越多</a:t>
            </a:r>
            <a:endParaRPr lang="en-US" altLang="zh-CN" sz="22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杜绝</a:t>
            </a:r>
            <a:r>
              <a:rPr lang="zh-CN" altLang="en-US" sz="2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“自由竞争”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：部分用户大量占用云带宽、垄断资源</a:t>
            </a:r>
            <a:endParaRPr lang="en-US" altLang="zh-CN" sz="2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54449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 descr="C:\Users\fantasy080\AppData\Roaming\Tencent\Users\69900639\QQ\WinTemp\RichOle\D)Z2EE9M{~IS9S26H_)[EK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304256" cy="791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6768752" y="3861048"/>
            <a:ext cx="2267744" cy="936104"/>
          </a:xfrm>
          <a:prstGeom prst="wedgeEllipseCallout">
            <a:avLst>
              <a:gd name="adj1" fmla="val 9315"/>
              <a:gd name="adj2" fmla="val -1931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隐含同构假设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84" y="6063679"/>
            <a:ext cx="644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比例分配真的合理吗？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会不会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“劫贫济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富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”？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2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云调度（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586" y="1224136"/>
            <a:ext cx="4752528" cy="46887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资源以什么尺度来分配？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提出概念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“带宽放大效应”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用户间数据交换可以</a:t>
            </a:r>
            <a:r>
              <a:rPr lang="zh-CN" altLang="en-US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“放大”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云带宽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借用经济学术语，描述云带宽的</a:t>
            </a:r>
            <a:r>
              <a:rPr lang="zh-CN" altLang="en-US" sz="20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投入产出比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总的内容分发带宽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云带宽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放大云带宽的关键是将其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分配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到“最需要”（边际效应最大）的用户集群</a:t>
            </a:r>
            <a:endParaRPr lang="en-US" altLang="zh-CN" sz="2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26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14" y="1368152"/>
            <a:ext cx="341834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380312" y="1368152"/>
            <a:ext cx="252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11654" y="2600999"/>
            <a:ext cx="252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08130" y="2016224"/>
            <a:ext cx="252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20108"/>
            <a:ext cx="3125632" cy="234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标注 11"/>
              <p:cNvSpPr/>
              <p:nvPr/>
            </p:nvSpPr>
            <p:spPr>
              <a:xfrm flipH="1">
                <a:off x="6156176" y="5093568"/>
                <a:ext cx="2736304" cy="1171128"/>
              </a:xfrm>
              <a:prstGeom prst="wedgeRectCallout">
                <a:avLst>
                  <a:gd name="adj1" fmla="val 168154"/>
                  <a:gd name="adj2" fmla="val -179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红色分配方案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(4,5,6):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16+15+15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2+3.3+6.7</m:t>
                        </m:r>
                      </m:den>
                    </m:f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=3.83</m:t>
                    </m:r>
                  </m:oMath>
                </a14:m>
                <a:endParaRPr lang="en-US" altLang="zh-CN" sz="20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2" name="矩形标注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56176" y="5093568"/>
                <a:ext cx="2736304" cy="1171128"/>
              </a:xfrm>
              <a:prstGeom prst="wedgeRectCallout">
                <a:avLst>
                  <a:gd name="adj1" fmla="val 168154"/>
                  <a:gd name="adj2" fmla="val -17924"/>
                </a:avLst>
              </a:prstGeom>
              <a:blipFill rotWithShape="1">
                <a:blip r:embed="rId4"/>
                <a:stretch>
                  <a:fillRect t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标注 12"/>
              <p:cNvSpPr/>
              <p:nvPr/>
            </p:nvSpPr>
            <p:spPr>
              <a:xfrm flipH="1">
                <a:off x="6156175" y="3739734"/>
                <a:ext cx="2750379" cy="1084802"/>
              </a:xfrm>
              <a:prstGeom prst="wedgeRectCallout">
                <a:avLst>
                  <a:gd name="adj1" fmla="val 180987"/>
                  <a:gd name="adj2" fmla="val 6225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蓝色分配方案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(1,2,3):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23+17+12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3+4+5</m:t>
                        </m:r>
                      </m:den>
                    </m:f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=4.33</m:t>
                    </m:r>
                  </m:oMath>
                </a14:m>
                <a:endParaRPr lang="en-US" altLang="zh-CN" sz="2000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3" name="矩形标注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56175" y="3739734"/>
                <a:ext cx="2750379" cy="1084802"/>
              </a:xfrm>
              <a:prstGeom prst="wedgeRectCallout">
                <a:avLst>
                  <a:gd name="adj1" fmla="val 180987"/>
                  <a:gd name="adj2" fmla="val 62250"/>
                </a:avLst>
              </a:prstGeom>
              <a:blipFill rotWithShape="1">
                <a:blip r:embed="rId5"/>
                <a:stretch>
                  <a:fillRect t="-6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调度（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）：模型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2174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旋风数百万用户实测数据建立“带宽放大效应”的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模型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抽象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出一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2400" b="1" u="sng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“最优云带宽调度问题”</a:t>
            </a:r>
            <a:endParaRPr lang="en-US" altLang="zh-CN" sz="2400" b="1" u="sng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u="sng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3698"/>
            <a:ext cx="2880320" cy="58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468603" cy="118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3" y="1340768"/>
            <a:ext cx="45853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75856" y="1610797"/>
            <a:ext cx="115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Bad fitting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744" y="3122965"/>
            <a:ext cx="127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Good fitting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90664" y="3122964"/>
            <a:ext cx="1437320" cy="102752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Very Good!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18717109" flipV="1">
            <a:off x="4159105" y="2621773"/>
            <a:ext cx="1485653" cy="13277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45569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508104" y="1833698"/>
            <a:ext cx="2880320" cy="58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5832648" y="3645024"/>
            <a:ext cx="33478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椭圆形标注 14"/>
          <p:cNvSpPr/>
          <p:nvPr/>
        </p:nvSpPr>
        <p:spPr>
          <a:xfrm>
            <a:off x="1487236" y="5805264"/>
            <a:ext cx="1968132" cy="936104"/>
          </a:xfrm>
          <a:prstGeom prst="wedgeEllipseCallout">
            <a:avLst>
              <a:gd name="adj1" fmla="val 90236"/>
              <a:gd name="adj2" fmla="val -539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受限非线性优化问题</a:t>
            </a: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9" grpId="0" animBg="1"/>
      <p:bldP spid="5" grpId="0" animBg="1"/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云调度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）：算法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解决受限非线性优化问题并不容易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设计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快速迭代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算法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(“FIFA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最优化问题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旋风数据集模拟实验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CoolFish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系统上部署原型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9789"/>
            <a:ext cx="3261011" cy="198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18" y="2644621"/>
            <a:ext cx="2983885" cy="6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6444208" y="2644621"/>
            <a:ext cx="310243" cy="34571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7113071" y="1948768"/>
            <a:ext cx="1275353" cy="328104"/>
          </a:xfrm>
          <a:prstGeom prst="borderCallout1">
            <a:avLst>
              <a:gd name="adj1" fmla="val 94612"/>
              <a:gd name="adj2" fmla="val 52484"/>
              <a:gd name="adj3" fmla="val 210673"/>
              <a:gd name="adj4" fmla="val 273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迭代方向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737780" y="1988840"/>
            <a:ext cx="1138476" cy="328104"/>
          </a:xfrm>
          <a:prstGeom prst="borderCallout1">
            <a:avLst>
              <a:gd name="adj1" fmla="val 96843"/>
              <a:gd name="adj2" fmla="val 48429"/>
              <a:gd name="adj3" fmla="val 208442"/>
              <a:gd name="adj4" fmla="val 662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迭代步长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54451" y="2636912"/>
            <a:ext cx="1129917" cy="40124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迭代方向：条件梯度法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653136"/>
            <a:ext cx="281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迭代步长：指数自适应的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Armijo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规则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1" b="13722"/>
          <a:stretch/>
        </p:blipFill>
        <p:spPr bwMode="auto">
          <a:xfrm>
            <a:off x="5022821" y="4319026"/>
            <a:ext cx="3293595" cy="227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3" descr="C:\Users\fantasy080\AppData\Roaming\Tencent\Users\69900639\QQ\WinTemp\RichOle\D)Z2EE9M{~IS9S26H_)[EK7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15" y="5805264"/>
            <a:ext cx="1446986" cy="40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右大括号 14"/>
          <p:cNvSpPr/>
          <p:nvPr/>
        </p:nvSpPr>
        <p:spPr>
          <a:xfrm>
            <a:off x="3131840" y="4319026"/>
            <a:ext cx="204919" cy="9101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91880" y="44371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保证收敛</a:t>
            </a:r>
            <a:endParaRPr lang="en-US" altLang="zh-CN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速度很快</a:t>
            </a:r>
            <a:endParaRPr lang="zh-CN" altLang="en-US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4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部分：完全依赖云的内容分发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85192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（相关论文：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ACM IMC</a:t>
            </a:r>
            <a:r>
              <a:rPr lang="en-US" altLang="zh-CN" dirty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JCST</a:t>
            </a:r>
            <a:r>
              <a:rPr lang="en-US" altLang="zh-CN" dirty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 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ACM NOSSDAV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ACM Multimedia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7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72924"/>
              </p:ext>
            </p:extLst>
          </p:nvPr>
        </p:nvGraphicFramePr>
        <p:xfrm>
          <a:off x="755576" y="1844824"/>
          <a:ext cx="7561263" cy="375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316"/>
                <a:gridCol w="2987220"/>
                <a:gridCol w="1224136"/>
                <a:gridCol w="1512591"/>
              </a:tblGrid>
              <a:tr h="365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项目类型</a:t>
                      </a:r>
                      <a:endParaRPr lang="zh-CN" altLang="en-US" sz="1800" dirty="0"/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项目名称</a:t>
                      </a:r>
                      <a:endParaRPr lang="zh-CN" altLang="en-US" sz="1800" dirty="0"/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项目金额</a:t>
                      </a:r>
                      <a:endParaRPr lang="zh-CN" altLang="en-US" sz="1800" dirty="0"/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承担任务</a:t>
                      </a:r>
                      <a:endParaRPr lang="zh-CN" altLang="en-US" sz="1800" dirty="0"/>
                    </a:p>
                  </a:txBody>
                  <a:tcPr marL="91445" marR="91445" marT="45711" marB="45711" anchor="ctr"/>
                </a:tc>
              </a:tr>
              <a:tr h="832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CCF-</a:t>
                      </a: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腾讯犀牛鸟创意基金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互联网离线下载的瓶颈诊断与克服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</a:tr>
              <a:tr h="8320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中国博士后科学基金（面上）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面向普适云存储服务的高效能数据同步协议研究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国家自然科学基金（面上）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无场景预设的云存储关键技术研究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科技部</a:t>
                      </a:r>
                      <a:r>
                        <a:rPr lang="en-US" altLang="zh-CN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863</a:t>
                      </a:r>
                      <a:r>
                        <a:rPr lang="zh-CN" altLang="en-US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“中国云”重大专项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云计算应用服务开发环境关键技术及平台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782</a:t>
                      </a: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技术负责人、系统架构师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5" marR="91445" marT="45711" marB="45711" anchor="ctr"/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7240" y="274638"/>
            <a:ext cx="7499176" cy="1143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研项目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8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云下载（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39221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热门视频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分发有成熟稳定的方案</a:t>
            </a:r>
            <a:endParaRPr lang="en-US" altLang="zh-CN" sz="3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C/S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P2P</a:t>
            </a:r>
          </a:p>
          <a:p>
            <a:pPr marL="109728" indent="0">
              <a:buNone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但是</a:t>
            </a:r>
            <a:r>
              <a:rPr lang="zh-CN" altLang="en-US" sz="3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冷门</a:t>
            </a:r>
            <a:r>
              <a:rPr lang="zh-CN" altLang="en-US" sz="3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视频</a:t>
            </a:r>
            <a:r>
              <a:rPr lang="zh-CN" altLang="en-US" sz="3000" dirty="0">
                <a:latin typeface="微软雅黑" pitchFamily="34" charset="-122"/>
                <a:ea typeface="微软雅黑" pitchFamily="34" charset="-122"/>
              </a:rPr>
              <a:t>怎么办？</a:t>
            </a:r>
            <a:endParaRPr lang="en-US" altLang="zh-CN" sz="30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用户获取冷门视频的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痛苦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在哪里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速度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过低且不稳定，不知道猴年马月能下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完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健康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度过低，能不能下完都成问题（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P2P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只好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把电脑一直开着，费时费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尚可忍受，移动用户“伤不起”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30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://www.wlug.net/wp-content/uploads/2008/04/heada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526" y="3789040"/>
            <a:ext cx="1394922" cy="1152128"/>
          </a:xfrm>
          <a:prstGeom prst="rect">
            <a:avLst/>
          </a:prstGeom>
          <a:noFill/>
        </p:spPr>
      </p:pic>
      <p:pic>
        <p:nvPicPr>
          <p:cNvPr id="6" name="Picture 6" descr="http://www.solarpowerwindenergy.org/wp-content/uploads/2009/09/energysaving.jpg"/>
          <p:cNvPicPr>
            <a:picLocks noChangeAspect="1" noChangeArrowheads="1"/>
          </p:cNvPicPr>
          <p:nvPr/>
        </p:nvPicPr>
        <p:blipFill>
          <a:blip r:embed="rId3" cstate="print"/>
          <a:srcRect b="6270"/>
          <a:stretch>
            <a:fillRect/>
          </a:stretch>
        </p:blipFill>
        <p:spPr bwMode="auto">
          <a:xfrm>
            <a:off x="7452320" y="5067480"/>
            <a:ext cx="882174" cy="1162336"/>
          </a:xfrm>
          <a:prstGeom prst="rect">
            <a:avLst/>
          </a:prstGeom>
          <a:noFill/>
        </p:spPr>
      </p:pic>
      <p:pic>
        <p:nvPicPr>
          <p:cNvPr id="7" name="Picture 2" descr="http://library.thinkquest.org/C0126636/imgs/frame.gif"/>
          <p:cNvPicPr>
            <a:picLocks noChangeAspect="1" noChangeArrowheads="1"/>
          </p:cNvPicPr>
          <p:nvPr/>
        </p:nvPicPr>
        <p:blipFill rotWithShape="1">
          <a:blip r:embed="rId4" cstate="print"/>
          <a:srcRect l="-4162" t="32258" b="42596"/>
          <a:stretch/>
        </p:blipFill>
        <p:spPr bwMode="auto">
          <a:xfrm>
            <a:off x="6948264" y="3271028"/>
            <a:ext cx="1725121" cy="416460"/>
          </a:xfrm>
          <a:prstGeom prst="rect">
            <a:avLst/>
          </a:prstGeom>
          <a:noFill/>
        </p:spPr>
      </p:pic>
      <p:pic>
        <p:nvPicPr>
          <p:cNvPr id="19458" name="Picture 2" descr="http://www.photophoto.cn/m54/034/023/0340230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8684" r="16583" b="45658"/>
          <a:stretch/>
        </p:blipFill>
        <p:spPr bwMode="auto">
          <a:xfrm>
            <a:off x="5547033" y="5067480"/>
            <a:ext cx="1401231" cy="13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556792"/>
            <a:ext cx="1382554" cy="57606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b="28487"/>
          <a:stretch>
            <a:fillRect/>
          </a:stretch>
        </p:blipFill>
        <p:spPr bwMode="auto">
          <a:xfrm>
            <a:off x="6013817" y="2276872"/>
            <a:ext cx="140970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7865" y="1556792"/>
            <a:ext cx="144782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 l="39369" t="46220" r="26966" b="35825"/>
          <a:stretch>
            <a:fillRect/>
          </a:stretch>
        </p:blipFill>
        <p:spPr bwMode="auto">
          <a:xfrm>
            <a:off x="7495525" y="2276872"/>
            <a:ext cx="144016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云下载（</a:t>
            </a: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模式极简而性能颇佳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69930"/>
              </p:ext>
            </p:extLst>
          </p:nvPr>
        </p:nvGraphicFramePr>
        <p:xfrm>
          <a:off x="5905500" y="4367287"/>
          <a:ext cx="111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7" name="Visio" r:id="rId3" imgW="400320" imgH="283320" progId="Visio.Drawing.11">
                  <p:link updateAutomatic="1"/>
                </p:oleObj>
              </mc:Choice>
              <mc:Fallback>
                <p:oleObj name="Visio" r:id="rId3" imgW="400320" imgH="28332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367287"/>
                        <a:ext cx="11144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箭头连接符 5"/>
          <p:cNvCxnSpPr>
            <a:endCxn id="7" idx="4"/>
          </p:cNvCxnSpPr>
          <p:nvPr/>
        </p:nvCxnSpPr>
        <p:spPr>
          <a:xfrm rot="16200000" flipV="1">
            <a:off x="5814138" y="3807042"/>
            <a:ext cx="1224136" cy="36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860032" y="2348880"/>
            <a:ext cx="309634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4729" y="2564904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849" y="2549277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0793" y="2564904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564904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969" y="2549277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40152" y="184482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Cloud</a:t>
            </a:r>
            <a:endParaRPr lang="zh-CN" altLang="en-US" sz="2000" b="1" dirty="0">
              <a:latin typeface="+mj-ea"/>
              <a:ea typeface="+mj-ea"/>
            </a:endParaRP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48241"/>
              </p:ext>
            </p:extLst>
          </p:nvPr>
        </p:nvGraphicFramePr>
        <p:xfrm>
          <a:off x="6012160" y="3306448"/>
          <a:ext cx="360040" cy="98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8" name="Visio" r:id="rId6" imgW="165600" imgH="451800" progId="Visio.Drawing.11">
                  <p:link updateAutomatic="1"/>
                </p:oleObj>
              </mc:Choice>
              <mc:Fallback>
                <p:oleObj name="Visio" r:id="rId6" imgW="165600" imgH="45180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306448"/>
                        <a:ext cx="360040" cy="986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云形 14"/>
          <p:cNvSpPr/>
          <p:nvPr/>
        </p:nvSpPr>
        <p:spPr>
          <a:xfrm>
            <a:off x="179512" y="1700808"/>
            <a:ext cx="3744416" cy="21602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26006"/>
              </p:ext>
            </p:extLst>
          </p:nvPr>
        </p:nvGraphicFramePr>
        <p:xfrm>
          <a:off x="1305520" y="3724324"/>
          <a:ext cx="15382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" name="Visio" r:id="rId8" imgW="502200" imgH="234000" progId="Visio.Drawing.11">
                  <p:link updateAutomatic="1"/>
                </p:oleObj>
              </mc:Choice>
              <mc:Fallback>
                <p:oleObj name="Visio" r:id="rId8" imgW="502200" imgH="23400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20" y="3724324"/>
                        <a:ext cx="153828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2780928"/>
            <a:ext cx="447675" cy="8191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636912"/>
            <a:ext cx="533400" cy="781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aphicFrame>
        <p:nvGraphicFramePr>
          <p:cNvPr id="1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408327"/>
              </p:ext>
            </p:extLst>
          </p:nvPr>
        </p:nvGraphicFramePr>
        <p:xfrm>
          <a:off x="2339752" y="1916832"/>
          <a:ext cx="720080" cy="52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" name="Visio" r:id="rId12" imgW="400320" imgH="293040" progId="Visio.Drawing.11">
                  <p:link updateAutomatic="1"/>
                </p:oleObj>
              </mc:Choice>
              <mc:Fallback>
                <p:oleObj name="Visio" r:id="rId12" imgW="400320" imgH="29304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16832"/>
                        <a:ext cx="720080" cy="528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277195"/>
              </p:ext>
            </p:extLst>
          </p:nvPr>
        </p:nvGraphicFramePr>
        <p:xfrm>
          <a:off x="1259632" y="2132856"/>
          <a:ext cx="720080" cy="52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" name="Visio" r:id="rId14" imgW="400320" imgH="293040" progId="Visio.Drawing.11">
                  <p:link updateAutomatic="1"/>
                </p:oleObj>
              </mc:Choice>
              <mc:Fallback>
                <p:oleObj name="Visio" r:id="rId14" imgW="400320" imgH="29304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32856"/>
                        <a:ext cx="720080" cy="528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363495"/>
              </p:ext>
            </p:extLst>
          </p:nvPr>
        </p:nvGraphicFramePr>
        <p:xfrm>
          <a:off x="468313" y="2781375"/>
          <a:ext cx="7096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2" name="Visio" r:id="rId16" imgW="400320" imgH="283320" progId="Visio.Drawing.11">
                  <p:link updateAutomatic="1"/>
                </p:oleObj>
              </mc:Choice>
              <mc:Fallback>
                <p:oleObj name="Visio" r:id="rId16" imgW="400320" imgH="28332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75"/>
                        <a:ext cx="7096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55767"/>
              </p:ext>
            </p:extLst>
          </p:nvPr>
        </p:nvGraphicFramePr>
        <p:xfrm>
          <a:off x="4716463" y="4510162"/>
          <a:ext cx="7921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3" name="Visio" r:id="rId3" imgW="400320" imgH="283320" progId="Visio.Drawing.11">
                  <p:link updateAutomatic="1"/>
                </p:oleObj>
              </mc:Choice>
              <mc:Fallback>
                <p:oleObj name="Visio" r:id="rId3" imgW="400320" imgH="28332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510162"/>
                        <a:ext cx="7921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7822"/>
              </p:ext>
            </p:extLst>
          </p:nvPr>
        </p:nvGraphicFramePr>
        <p:xfrm>
          <a:off x="7308850" y="4510162"/>
          <a:ext cx="8096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4" name="Visio" r:id="rId3" imgW="400320" imgH="283320" progId="Visio.Drawing.11">
                  <p:link updateAutomatic="1"/>
                </p:oleObj>
              </mc:Choice>
              <mc:Fallback>
                <p:oleObj name="Visio" r:id="rId3" imgW="400320" imgH="28332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510162"/>
                        <a:ext cx="8096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箭头连接符 23"/>
          <p:cNvCxnSpPr>
            <a:stCxn id="7" idx="2"/>
          </p:cNvCxnSpPr>
          <p:nvPr/>
        </p:nvCxnSpPr>
        <p:spPr>
          <a:xfrm rot="10800000">
            <a:off x="3563888" y="2780928"/>
            <a:ext cx="1296144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18319"/>
              </p:ext>
            </p:extLst>
          </p:nvPr>
        </p:nvGraphicFramePr>
        <p:xfrm>
          <a:off x="3707904" y="2420888"/>
          <a:ext cx="120821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" name="Visio" r:id="rId20" imgW="553680" imgH="165600" progId="Visio.Drawing.11">
                  <p:link updateAutomatic="1"/>
                </p:oleObj>
              </mc:Choice>
              <mc:Fallback>
                <p:oleObj name="Visio" r:id="rId20" imgW="553680" imgH="16560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20888"/>
                        <a:ext cx="1208210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>
            <a:stCxn id="7" idx="4"/>
          </p:cNvCxnSpPr>
          <p:nvPr/>
        </p:nvCxnSpPr>
        <p:spPr>
          <a:xfrm rot="16200000" flipH="1">
            <a:off x="5814138" y="3807042"/>
            <a:ext cx="1224136" cy="36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65228"/>
              </p:ext>
            </p:extLst>
          </p:nvPr>
        </p:nvGraphicFramePr>
        <p:xfrm>
          <a:off x="6372200" y="3356992"/>
          <a:ext cx="40229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6" name="Visio" r:id="rId22" imgW="165600" imgH="384120" progId="Visio.Drawing.11">
                  <p:link updateAutomatic="1"/>
                </p:oleObj>
              </mc:Choice>
              <mc:Fallback>
                <p:oleObj name="Visio" r:id="rId22" imgW="165600" imgH="38412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356992"/>
                        <a:ext cx="40229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下箭头 27"/>
          <p:cNvSpPr/>
          <p:nvPr/>
        </p:nvSpPr>
        <p:spPr>
          <a:xfrm>
            <a:off x="6372200" y="3212976"/>
            <a:ext cx="216024" cy="122413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30823"/>
              </p:ext>
            </p:extLst>
          </p:nvPr>
        </p:nvGraphicFramePr>
        <p:xfrm>
          <a:off x="6588224" y="3212976"/>
          <a:ext cx="432048" cy="122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7" name="Visio" r:id="rId24" imgW="165600" imgH="468360" progId="Visio.Drawing.11">
                  <p:link updateAutomatic="1"/>
                </p:oleObj>
              </mc:Choice>
              <mc:Fallback>
                <p:oleObj name="Visio" r:id="rId24" imgW="165600" imgH="46836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212976"/>
                        <a:ext cx="432048" cy="122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椭圆形标注 29"/>
          <p:cNvSpPr/>
          <p:nvPr/>
        </p:nvSpPr>
        <p:spPr>
          <a:xfrm>
            <a:off x="7380312" y="3140968"/>
            <a:ext cx="1691680" cy="720080"/>
          </a:xfrm>
          <a:prstGeom prst="wedgeEllipseCallout">
            <a:avLst>
              <a:gd name="adj1" fmla="val -74810"/>
              <a:gd name="adj2" fmla="val 5466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保证用户高速取回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467544" y="5013176"/>
            <a:ext cx="403244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依然存在性能缺点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Arial" pitchFamily="34" charset="0"/>
              <a:buNone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图示 33"/>
          <p:cNvGraphicFramePr/>
          <p:nvPr>
            <p:extLst>
              <p:ext uri="{D42A27DB-BD31-4B8C-83A1-F6EECF244321}">
                <p14:modId xmlns:p14="http://schemas.microsoft.com/office/powerpoint/2010/main" val="3188194675"/>
              </p:ext>
            </p:extLst>
          </p:nvPr>
        </p:nvGraphicFramePr>
        <p:xfrm>
          <a:off x="755576" y="5643579"/>
          <a:ext cx="7488832" cy="73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33" name="图片 32" descr="C:\Users\fantasy080\AppData\Roaming\Tencent\Users\69900639\QQ\WinTemp\RichOle\D)Z2EE9M{~IS9S26H_)[EK7.jpg">
            <a:hlinkClick r:id="rId31"/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83" y="1782496"/>
            <a:ext cx="1678120" cy="557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8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5" grpId="0" animBg="1"/>
      <p:bldP spid="28" grpId="0" animBg="1"/>
      <p:bldP spid="30" grpId="0" animBg="1"/>
      <p:bldP spid="32" grpId="0"/>
      <p:bldGraphic spid="3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云下载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离线下载重定向算法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ODR</a:t>
            </a:r>
          </a:p>
          <a:p>
            <a:pPr>
              <a:buFont typeface="Wingdings" pitchFamily="2" charset="2"/>
              <a:buChar char="v"/>
            </a:pP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根据用户具体的网络环境和下载文件特征，将离线下载请求自动重定向到终端设备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88922"/>
            <a:ext cx="7349503" cy="32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54"/>
          <a:stretch/>
        </p:blipFill>
        <p:spPr>
          <a:xfrm>
            <a:off x="1291131" y="2240746"/>
            <a:ext cx="6377213" cy="37085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云下载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ODR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算法已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被腾讯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旋风系统实际采用</a:t>
            </a:r>
            <a:endParaRPr lang="en-US" altLang="zh-CN" sz="3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91531" y="477015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已申请联合专利</a:t>
            </a:r>
            <a:endParaRPr lang="zh-CN" altLang="en-US" sz="2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8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部分：用户构造云的内容分发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34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7799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（相关论文：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TPDS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JPDC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IEEE ICPP</a:t>
            </a:r>
            <a:r>
              <a:rPr lang="en-US" altLang="zh-CN" dirty="0" smtClean="0">
                <a:solidFill>
                  <a:srgbClr val="0070C0"/>
                </a:solidFill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09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9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“优分组”和“快切换”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7"/>
            <a:ext cx="8579296" cy="504055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4100" dirty="0" smtClean="0">
                <a:latin typeface="微软雅黑" pitchFamily="34" charset="-122"/>
                <a:ea typeface="微软雅黑" pitchFamily="34" charset="-122"/>
              </a:rPr>
              <a:t>在缺乏稳定的服务器构造云的情况下</a:t>
            </a:r>
            <a:endParaRPr lang="en-US" altLang="zh-CN" sz="41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将高异构性、高动态性的用户节点分组“捆绑”成稳定的“虚拟云”</a:t>
            </a: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-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、稳定性最优的端用户分组算法</a:t>
            </a: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、分组内部数据源快速切换算法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2"/>
          <a:stretch/>
        </p:blipFill>
        <p:spPr bwMode="auto">
          <a:xfrm>
            <a:off x="355415" y="2838872"/>
            <a:ext cx="364052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63" y="2838872"/>
            <a:ext cx="2790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/>
          <a:stretch/>
        </p:blipFill>
        <p:spPr bwMode="auto">
          <a:xfrm>
            <a:off x="4846368" y="2852936"/>
            <a:ext cx="94976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箭头 7"/>
          <p:cNvSpPr/>
          <p:nvPr/>
        </p:nvSpPr>
        <p:spPr>
          <a:xfrm>
            <a:off x="4076438" y="3558952"/>
            <a:ext cx="783594" cy="421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50851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用户构造云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7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048672" cy="728956"/>
          </a:xfrm>
        </p:spPr>
        <p:txBody>
          <a:bodyPr>
            <a:noAutofit/>
          </a:bodyPr>
          <a:lstStyle/>
          <a:p>
            <a:r>
              <a:rPr lang="zh-CN" altLang="en-US" sz="54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sz="5400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 descr="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19727"/>
            <a:ext cx="648072" cy="14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131840" y="5129316"/>
            <a:ext cx="42484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zh-CN" alt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287" y="1412776"/>
            <a:ext cx="7911153" cy="1296144"/>
          </a:xfrm>
          <a:prstGeom prst="rect">
            <a:avLst/>
          </a:prstGeom>
          <a:solidFill>
            <a:srgbClr val="E6E0EC"/>
          </a:solidFill>
          <a:ln w="38100" cmpd="sng">
            <a:solidFill>
              <a:srgbClr val="E6E0E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每一个成功男人的背后，</a:t>
            </a:r>
            <a:endParaRPr kumimoji="1" lang="en-US" altLang="zh-CN" sz="3600" dirty="0" smtClean="0">
              <a:solidFill>
                <a:srgbClr val="8064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都有一个默默奉献的强悍女人 </a:t>
            </a:r>
            <a:r>
              <a:rPr kumimoji="1" lang="en-US" altLang="zh-CN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</a:t>
            </a:r>
            <a:endParaRPr kumimoji="1" lang="en-US" altLang="zh-CN" sz="3600" dirty="0" smtClean="0">
              <a:solidFill>
                <a:srgbClr val="8064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1288" y="3068960"/>
            <a:ext cx="7911152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每一个成功</a:t>
            </a:r>
            <a:r>
              <a:rPr kumimoji="1" lang="en-US" altLang="zh-CN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1" lang="zh-CN" altLang="en-US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的背后，</a:t>
            </a:r>
            <a:endParaRPr kumimoji="1" lang="en-US" altLang="zh-CN" sz="3600" dirty="0" smtClean="0">
              <a:solidFill>
                <a:srgbClr val="8064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3600" dirty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</a:t>
            </a:r>
            <a:r>
              <a:rPr kumimoji="1" lang="zh-CN" altLang="en-US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有一个默默奉献的强大云！</a:t>
            </a:r>
            <a:r>
              <a:rPr kumimoji="1" lang="en-US" altLang="zh-CN" sz="3600" dirty="0" smtClean="0">
                <a:solidFill>
                  <a:srgbClr val="806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</a:t>
            </a:r>
            <a:endParaRPr kumimoji="1" lang="en-US" altLang="zh-CN" sz="3600" dirty="0" smtClean="0">
              <a:solidFill>
                <a:srgbClr val="8064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5184576" cy="420389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7240" y="188640"/>
            <a:ext cx="7499176" cy="1143000"/>
          </a:xfrm>
        </p:spPr>
        <p:txBody>
          <a:bodyPr/>
          <a:lstStyle/>
          <a:p>
            <a:r>
              <a:rPr lang="en-US" altLang="zh-CN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http://www.thucloud.com</a:t>
            </a:r>
            <a:endParaRPr lang="zh-CN" altLang="en-US" u="sng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3698963"/>
            <a:ext cx="1518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41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382816" cy="25371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背景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：什么是内容分发？</a:t>
            </a:r>
            <a:endParaRPr lang="zh-CN" altLang="en-US" sz="2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412777"/>
            <a:ext cx="5987008" cy="7200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所谓</a:t>
            </a:r>
            <a:r>
              <a:rPr lang="zh-CN" altLang="en-US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内容分发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，就是将</a:t>
            </a:r>
            <a:r>
              <a:rPr lang="zh-CN" altLang="en-US" sz="28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数字内容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从一个</a:t>
            </a:r>
            <a:r>
              <a:rPr lang="zh-CN" altLang="en-US" sz="28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分发到另一个或多个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节点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24928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数字内容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49411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节点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6" name="Picture 8" descr="http://img11.3lian.com/icon/01/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61191" r="26035" b="11535"/>
          <a:stretch/>
        </p:blipFill>
        <p:spPr bwMode="auto">
          <a:xfrm>
            <a:off x="4828911" y="2132856"/>
            <a:ext cx="2996664" cy="8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11.3lian.com/icon/01/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8" b="59809"/>
          <a:stretch/>
        </p:blipFill>
        <p:spPr bwMode="auto">
          <a:xfrm>
            <a:off x="5844784" y="2858846"/>
            <a:ext cx="2039584" cy="8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g11.3lian.com/icon/01/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7" t="61191" r="1978" b="11535"/>
          <a:stretch/>
        </p:blipFill>
        <p:spPr bwMode="auto">
          <a:xfrm>
            <a:off x="4828909" y="2868409"/>
            <a:ext cx="1007227" cy="8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luejade.cn/upload/200911031458237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51" y="4221088"/>
            <a:ext cx="181325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.it168.com/n/240x180/2/2978/29787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1" b="36561"/>
          <a:stretch/>
        </p:blipFill>
        <p:spPr bwMode="auto">
          <a:xfrm>
            <a:off x="4720897" y="5887230"/>
            <a:ext cx="1873213" cy="3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1.gtimg.com/digi/pics/hv1/10/95/919/59782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005064"/>
            <a:ext cx="1136979" cy="8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inkphone.cn/uploadfile/2011/0124/201101240457361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636" r="7983" b="3909"/>
          <a:stretch/>
        </p:blipFill>
        <p:spPr bwMode="auto">
          <a:xfrm>
            <a:off x="7036048" y="4941168"/>
            <a:ext cx="740308" cy="6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ellhow-tech.com/images/643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5838339"/>
            <a:ext cx="504056" cy="3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pollounion.com/Upload/PicFiles/2011117152344623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 t="28881" r="30053" b="12966"/>
          <a:stretch/>
        </p:blipFill>
        <p:spPr bwMode="auto">
          <a:xfrm>
            <a:off x="7649246" y="5935149"/>
            <a:ext cx="343134" cy="3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g11.3lian.com/icon/01/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66103" r="78735" b="19181"/>
          <a:stretch/>
        </p:blipFill>
        <p:spPr bwMode="auto">
          <a:xfrm>
            <a:off x="2627784" y="2852934"/>
            <a:ext cx="576064" cy="3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576" y="5445224"/>
            <a:ext cx="332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互联网存在的最基础意义就是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分发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9618 0.2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2.22222E-6 L 0.00642 0.04722 L -0.03767 0.10046 L 0.01823 0.1169 L -0.06285 0.2381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463 L 0.00972 0.01666 L -0.01319 0.09791 L 0.0684 0.13333 L 0.03507 0.2372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40768"/>
            <a:ext cx="1570590" cy="122413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历史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397149"/>
              </p:ext>
            </p:extLst>
          </p:nvPr>
        </p:nvGraphicFramePr>
        <p:xfrm>
          <a:off x="529208" y="1340768"/>
          <a:ext cx="8291264" cy="522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6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71557" y="2492896"/>
            <a:ext cx="1376707" cy="1440160"/>
            <a:chOff x="3277949" y="1152851"/>
            <a:chExt cx="2592573" cy="3373111"/>
          </a:xfrm>
        </p:grpSpPr>
        <p:sp>
          <p:nvSpPr>
            <p:cNvPr id="7" name="矩形 6"/>
            <p:cNvSpPr/>
            <p:nvPr/>
          </p:nvSpPr>
          <p:spPr>
            <a:xfrm>
              <a:off x="4078592" y="1728917"/>
              <a:ext cx="1520723" cy="27970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矩形 7"/>
            <p:cNvSpPr/>
            <p:nvPr/>
          </p:nvSpPr>
          <p:spPr>
            <a:xfrm>
              <a:off x="3277949" y="1152851"/>
              <a:ext cx="2592573" cy="3373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369" tIns="0" rIns="0" bIns="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35232"/>
              </p:ext>
            </p:extLst>
          </p:nvPr>
        </p:nvGraphicFramePr>
        <p:xfrm>
          <a:off x="509133" y="2493521"/>
          <a:ext cx="1254555" cy="208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" name="Visio" r:id="rId10" imgW="2953260" imgH="1720970" progId="Visio.Drawing.11">
                  <p:embed/>
                </p:oleObj>
              </mc:Choice>
              <mc:Fallback>
                <p:oleObj name="Visio" r:id="rId10" imgW="2953260" imgH="1720970" progId="Visio.Drawing.11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18" r="63014"/>
                      <a:stretch>
                        <a:fillRect/>
                      </a:stretch>
                    </p:blipFill>
                    <p:spPr bwMode="auto">
                      <a:xfrm>
                        <a:off x="509133" y="2493521"/>
                        <a:ext cx="1254555" cy="2087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81183"/>
              </p:ext>
            </p:extLst>
          </p:nvPr>
        </p:nvGraphicFramePr>
        <p:xfrm>
          <a:off x="4857674" y="3188011"/>
          <a:ext cx="1946574" cy="160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3" name="Visio" r:id="rId12" imgW="1750680" imgH="1447620" progId="Visio.Drawing.11">
                  <p:embed/>
                </p:oleObj>
              </mc:Choice>
              <mc:Fallback>
                <p:oleObj name="Visio" r:id="rId12" imgW="1750680" imgH="1447620" progId="Visio.Drawing.11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674" y="3188011"/>
                        <a:ext cx="1946574" cy="1609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7285619" y="22048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59332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微软雅黑" pitchFamily="34" charset="-122"/>
                <a:ea typeface="微软雅黑" pitchFamily="34" charset="-122"/>
              </a:rPr>
              <a:t>1970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C/S</a:t>
            </a:r>
            <a:endParaRPr 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350100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1998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CDN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7474" y="2708920"/>
            <a:ext cx="92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1999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P2P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2618" y="1749877"/>
            <a:ext cx="152761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混合式分发（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P2SP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3179003"/>
            <a:ext cx="108012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iPhone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AutoShape 291" descr="http://t3.baidu.com/it/u=2437144394,225072954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3611" y="4509120"/>
            <a:ext cx="175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全人类的生活方式被深刻地改变了！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563" name="Picture 299" descr="http://i2.sinaimg.cn/gm/2011/0908/U5334P115DT20110908104203.bmp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5" r="36853" b="36660"/>
          <a:stretch/>
        </p:blipFill>
        <p:spPr bwMode="auto">
          <a:xfrm>
            <a:off x="7229713" y="1824544"/>
            <a:ext cx="108549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5" name="Picture 301" descr="http://newtest.cnw.cn/resources/2011_09/2011_09_13/20110913150536_6607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t="26865" r="29186" b="35446"/>
          <a:stretch/>
        </p:blipFill>
        <p:spPr bwMode="auto">
          <a:xfrm>
            <a:off x="8336358" y="1642792"/>
            <a:ext cx="772146" cy="5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05561" y="1412776"/>
            <a:ext cx="175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EC2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567" name="Picture 303" descr="http://www.apple.com.cn/iphone/compare-iphones/images/compare_color_iphone4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/>
          <a:stretch/>
        </p:blipFill>
        <p:spPr bwMode="auto">
          <a:xfrm>
            <a:off x="8417493" y="2996952"/>
            <a:ext cx="474987" cy="9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7" cstate="print"/>
          <a:srcRect l="6001" t="11481" r="5122" b="5602"/>
          <a:stretch/>
        </p:blipFill>
        <p:spPr bwMode="auto">
          <a:xfrm>
            <a:off x="2065306" y="4652054"/>
            <a:ext cx="1714606" cy="144124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1577" name="Picture 313" descr="http://www.hxwgxz.com/uploads/allimg/130116/113f4e23_0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4" r="11901"/>
          <a:stretch/>
        </p:blipFill>
        <p:spPr bwMode="auto">
          <a:xfrm>
            <a:off x="5622759" y="5106543"/>
            <a:ext cx="1453746" cy="6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9" name="Picture 315" descr="http://news.224200.cn/upload/news/2012-11-7/201211772525evaec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12851" b="31380"/>
          <a:stretch/>
        </p:blipFill>
        <p:spPr bwMode="auto">
          <a:xfrm>
            <a:off x="5620775" y="5890458"/>
            <a:ext cx="1455730" cy="6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8305881" y="2145630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5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3" grpId="0"/>
      <p:bldP spid="16" grpId="0"/>
      <p:bldP spid="17" grpId="0"/>
      <p:bldP spid="19" grpId="0"/>
      <p:bldP spid="21" grpId="0"/>
      <p:bldP spid="1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研究动机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互联网最近几年发生了什么变化？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7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942967576"/>
              </p:ext>
            </p:extLst>
          </p:nvPr>
        </p:nvGraphicFramePr>
        <p:xfrm>
          <a:off x="-252536" y="1844824"/>
          <a:ext cx="45365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9872" y="236165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EC2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 S3, SQS, RDS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256" y="3225750"/>
            <a:ext cx="16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GFS,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BigTable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MapReduce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005064"/>
            <a:ext cx="113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蓝云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 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智慧地球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3820896864"/>
              </p:ext>
            </p:extLst>
          </p:nvPr>
        </p:nvGraphicFramePr>
        <p:xfrm>
          <a:off x="5076056" y="1844824"/>
          <a:ext cx="45365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508518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一方面，</a:t>
            </a:r>
            <a:r>
              <a:rPr lang="zh-CN" altLang="zh-CN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世界各地投入巨资兴建重量级、集成化的数据</a:t>
            </a:r>
            <a:r>
              <a:rPr lang="zh-CN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“重云”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08518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另一方面，用户终端设备日益轻量化</a:t>
            </a:r>
            <a:r>
              <a:rPr lang="zh-CN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移动</a:t>
            </a:r>
            <a:r>
              <a:rPr lang="zh-CN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化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、智能化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轻端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爆炸形 1 11"/>
          <p:cNvSpPr/>
          <p:nvPr/>
        </p:nvSpPr>
        <p:spPr>
          <a:xfrm>
            <a:off x="4144144" y="4941168"/>
            <a:ext cx="1363960" cy="1221234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两极分化</a:t>
            </a:r>
            <a:endParaRPr lang="zh-CN" altLang="en-US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6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10" grpId="0"/>
      <p:bldP spid="11" grpId="0"/>
      <p:bldGraphic spid="13" grpId="0">
        <p:bldAsOne/>
      </p:bldGraphic>
      <p:bldP spid="9" grpId="0"/>
      <p:bldP spid="1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“重云轻端”的内容分发需要考虑：</a:t>
            </a:r>
            <a:endParaRPr lang="zh-CN" altLang="en-US" sz="4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808567"/>
              </p:ext>
            </p:extLst>
          </p:nvPr>
        </p:nvGraphicFramePr>
        <p:xfrm>
          <a:off x="457200" y="1268760"/>
          <a:ext cx="8219256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8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7864" y="5817458"/>
            <a:ext cx="2419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内容分发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5" descr="http://www.public-domain-photos.com/free-cliparts-1-big/electronics/battery/battery_jean-victor_bali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570" y="2060848"/>
            <a:ext cx="463134" cy="648071"/>
          </a:xfrm>
          <a:prstGeom prst="rect">
            <a:avLst/>
          </a:prstGeom>
          <a:noFill/>
        </p:spPr>
      </p:pic>
      <p:pic>
        <p:nvPicPr>
          <p:cNvPr id="8" name="Picture 7" descr="http://www.sammobile.com/wp-content/uploads/2012/01/Samsung-KIES.jpg"/>
          <p:cNvPicPr>
            <a:picLocks noChangeAspect="1" noChangeArrowheads="1"/>
          </p:cNvPicPr>
          <p:nvPr/>
        </p:nvPicPr>
        <p:blipFill rotWithShape="1">
          <a:blip r:embed="rId8" cstate="print"/>
          <a:srcRect l="50000" t="56825"/>
          <a:stretch/>
        </p:blipFill>
        <p:spPr bwMode="auto">
          <a:xfrm>
            <a:off x="553707" y="3933056"/>
            <a:ext cx="1426005" cy="1080120"/>
          </a:xfrm>
          <a:prstGeom prst="rect">
            <a:avLst/>
          </a:prstGeom>
          <a:noFill/>
        </p:spPr>
      </p:pic>
      <p:pic>
        <p:nvPicPr>
          <p:cNvPr id="12290" name="Picture 2" descr="http://image.xinmin.cn/2011/09/09/2011090907082382973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31199" r="54172" b="35002"/>
          <a:stretch/>
        </p:blipFill>
        <p:spPr bwMode="auto">
          <a:xfrm>
            <a:off x="467544" y="1988840"/>
            <a:ext cx="734210" cy="7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nowamagic.net/images/news/2010_09_21_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296144" cy="9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2811171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canet.com.cn/uploads/allimg/c100617/12LKC30140-1495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95875"/>
            <a:ext cx="1368152" cy="9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2cto.com/uploadfile/2012/0210/2012021009280946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3065" r="3740" b="15242"/>
          <a:stretch/>
        </p:blipFill>
        <p:spPr bwMode="auto">
          <a:xfrm>
            <a:off x="7236297" y="4180071"/>
            <a:ext cx="1368152" cy="9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爆炸形 1 12"/>
          <p:cNvSpPr/>
          <p:nvPr/>
        </p:nvSpPr>
        <p:spPr>
          <a:xfrm>
            <a:off x="618574" y="5088086"/>
            <a:ext cx="1649170" cy="1221234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异构性</a:t>
            </a:r>
            <a:endParaRPr lang="zh-CN" altLang="en-US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763688" y="2728540"/>
            <a:ext cx="792088" cy="23566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916088" y="3573016"/>
            <a:ext cx="639688" cy="16645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2068488" y="4365104"/>
            <a:ext cx="487288" cy="10248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2839" y="5504165"/>
            <a:ext cx="16356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虚拟化技术很好地克服了云端服务器的异构性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4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内容分发需要处理的“异构性”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14" descr="http://img1.gtimg.com/digi/pics/hv1/10/95/919/59782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1136979" cy="8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linkphone.cn/uploadfile/2011/0124/20110124045736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636" r="7983" b="3909"/>
          <a:stretch/>
        </p:blipFill>
        <p:spPr bwMode="auto">
          <a:xfrm>
            <a:off x="2123728" y="4174769"/>
            <a:ext cx="740308" cy="6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ellhow-tech.com/images/64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82355"/>
            <a:ext cx="504056" cy="3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pollounion.com/Upload/PicFiles/201111715234462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 t="28881" r="30053" b="12966"/>
          <a:stretch/>
        </p:blipFill>
        <p:spPr bwMode="auto">
          <a:xfrm>
            <a:off x="2932722" y="6079165"/>
            <a:ext cx="343134" cy="3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13216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硬件异构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 descr="http://img4.itbyte.net/2010/0802/2010080205024918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r="6612" b="10759"/>
          <a:stretch/>
        </p:blipFill>
        <p:spPr bwMode="auto">
          <a:xfrm>
            <a:off x="1979712" y="1988840"/>
            <a:ext cx="158847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g2.paipaiimg.com/a94a3037/item-4A7C63C2-CA934F0100000000004A372703857ABC.1.jpg.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 b="28464"/>
          <a:stretch/>
        </p:blipFill>
        <p:spPr bwMode="auto">
          <a:xfrm>
            <a:off x="2864036" y="4505969"/>
            <a:ext cx="504056" cy="2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pro2012.manmanbuy.com/ProPic/20126/20120600154516170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r="24186"/>
          <a:stretch/>
        </p:blipFill>
        <p:spPr bwMode="auto">
          <a:xfrm>
            <a:off x="2196017" y="5085184"/>
            <a:ext cx="287752" cy="5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i1.hexunimg.cn/2011-12-31/1368681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r="32106"/>
          <a:stretch/>
        </p:blipFill>
        <p:spPr bwMode="auto">
          <a:xfrm>
            <a:off x="2591781" y="5085184"/>
            <a:ext cx="269702" cy="5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img0.pconline.com.cn/pconline/1112/06/2610483_333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2395" r="32870" b="5235"/>
          <a:stretch/>
        </p:blipFill>
        <p:spPr bwMode="auto">
          <a:xfrm flipH="1">
            <a:off x="2987824" y="5127063"/>
            <a:ext cx="255537" cy="4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20072" y="13407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件异构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17" name="Picture 13" descr="C:\Users\fantasy080\AppData\Local\Temp\mx3531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3" y="1916832"/>
            <a:ext cx="3124509" cy="12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data:image/png;base64,iVBORw0KGgoAAAANSUhEUgAAAgsAAADTCAYAAAAPrVClAAAgAElEQVR4Xux9B4BdZZn2e/u902dSJj0kISEkFCESWkKRIiAgYAF1d911rSv+tnV1QRRWXdRVcdW1seru2gARFGnSE3oNodeQnkymz9xe/+f5vvveObnM3DOZyZAA57jsTOaee85X3/d5n7d8vhIu8S5vBLwR8EbAGwFvBLwR8EZghBHweWDBWxveCHgj4I2ANwLeCHgjUGsEhgULTrLB5/O96vvFYtEb1b14BPx+/7Ct03kdbk734u54TfNGwBsBbwS8EdjDIzAiWHAqFFUynrLZw7M1ytc758kDBqMcNO82bwS8EfBGwBuBEUfgVWCBiqYaHFT/2xvP18cIKFDgT+fvbL0HIl4fc+i10hsBbwS8EdgbRqACFpyAgIpEQYP+dCoXzw2xN0zdyG1QN0Q1w6CggX+vBg97d4+81nkj4I2ANwLeCOzJETBgwQkMtDH8G0HBcJ/tyQZ77971ESB4IDjQn/oEBQ8ey7DrY+p9wxsBbwS8EXgzjUAFLDiBQaFQqIxBNcPAD7xsy717iVS7H6pZhEAgYMDDcABi7+6Z1zpvBLwR8EbAG4E9MQI+gIQKs6CAgQ1RRVJtje6JRnrvHN8IKEs03Px67ML4xtb7tjcC3gh4I/BmGAEfWIQSFQYVSS6XK1PVsDxJXQdAXRM4sGxTCWwDsyh9ASnIyKmTCI+UoLnRu0YagV3JKnHGF1RYHUc663Az4Sv5MW+YL84b5ovTQa6oiH+X8gUpFfOGHQqFQl7go7dMvRHwRsAbAW8EXEfAgAXeRbCQz+eFFHXIH7IKBprIHzSfGnhQggrK42d0uJqPu1IHEgikVt3IYUo77NyRXXmX6xCM4YaJxkIGnDnape+r0e8S7tFxS+OrnLYAZs1+1S+5TFFCQQw8/pDNZ4WuJgULw2VLjGFUvK94I+CNgDcC3gi8QUfAgAVamVQe/C8cDgsVT8APi9TorAL0Sx7/UcMDRIxGUQ9fE2jMQ1gNLFzBhMub3Apc7w3PZxtHbMewdIKj05wjTpdkMW9MhQ3i/zNOQSRXLIgfFANZJAJDZ/Ajn+AFO455mXpf9EbAGwFvBN6wI+ADm7ATWIjFYnA7gLTOwjYFNpBAEnAhiV9i4i9FoXzghvCRX6h1uaGF8VWAdHv6UHjmxMybG7FAV4zzQihhzYa8+v4AVTy+Zb+nv+tPf5UbqHo0AwAHRR/cDZIGZkhjPmOgiepIEGFO4YLAHKZSKQMUgkE4jYAiCBy8yxsBbwS8EfBGwBuB4UagAhbogiCzUF9fL7kS6GufHxBhQP7+4pPlrE8eIx2pDvLaUDppoTKqZYX6XdgH2Lg7K9MqE9qtBoCb9Vt00eZu33fL9nDrn9v3nZ8P93vJb2NI1D1AFiASiZj5MTUwyv0zmSrDzGpOwBqE6qSULcq0WLtc+6NVcvklN0m9tOK5eYnCt5RIJF4FFtzGxdtC3gh4I+CNgDcCb84R8EERGX1DhURl1NDQwCg4kXxQ8qGEvO8rK+XUTx4hXflefF6ELzwveReePlysbaX6TcSkvYYDBgitrPm5KsuRpozsR63LTSm6KnsTLjjypd0b6TnOolbDVccswQWkYIFvSafTBsRxfsgG5MEa8CIo2glslJsUANgr+sMmOHVqoFVu/NH98puvrZZArkH8YBYY0RCPxz2w8Obc816vvRF4U42Am7x/Uw3GODprwAIHM5u1QW8EC+lCCh6ImOQDKXnfRcvlHecvl+5sHyxVOCOgiBLB2qZ7sDQ6sDBSCWIHlqhY105g4QYWBNkAEwkWxFfbjcL2j8QeGCXvOIhL61jw7xXgUI4X0XvpMmhubq4wC4guMd1zMgwKHvizLleULLIgSsGiTA23yvU/ekh+97UH0WzMqaQkgv8NDg7aYFZkRPDS+IXq7ItxrC3vq94IeCPgjcBeMQJOwOCBh7FNyU5gga6IxsZGPCkHd0NICoGMvPcry+Tk8w+TjuwA4hj8Ei5kjc9br2EH3kVZBxy6fLhIfAbl1SosBLwyoWDAbTGhrmXt9zs+H445KNoEFKvwhzmLgyGl2gYCOLoM2traDFjgBSdF5bsKGnZmMQAnQlFgppxMizTLjT94QH7/tYclnEfcQiAr+YLfMAsKFvhdBQtjW0bet7wR8EbAG4G9ZwSqZbjz3yOdyrv3tH7vbInJhqALQlMnCRZMej70UQ5K/T2XLJYzPnys9Ke6wThkZHPvFmlARH3Gl5R4IA8bNSbRXL30+/th0ualOd4ocV+bNAQ6gS2Y0++TWDwovVMKEkmEZUHbEkkH0xIrhiUA5TcQETwvIaHUdOltGZRIJiuRYrOUIq9ItDBZOoIxafVHpIR8wDqwH6nmDvEXWsQXxpsHk0jtDMmOBjge8L3GdETi0bAUggmpKyADIBMSxGSK3xcXyUQl7AtKpoi/I9gvEN0OE78ePUUAZyYISr5FAg39kkiHpbmYkTSekywmhdCpwxeSGXhQBuxKqr5JIqmSxIL90uvLSVtmmgzAQg9Eu6Q02IC+5CUTi0ouhaDQCBwqeJ+/lJOBaEraUxgHjGmwAKsf9INhGKCoMQTmysK9kAMOC+P/FfxIZQWoCILj6dsxINOnT5dkHm0NZiWH9odD9WCDdki0DpkNGdZSgOsBgxQOTMJzEdSIOQoFG6SxLiI3//RhueKihyWSR7vCSI8t+qW/v98ABCdg0MwINzfM3rmUvVZ5I+CNgDcClrmtLjZXDR4o97RYnRfcPbpVMyxYoOXsh5JXsHD6Px4jfckuKNqsAQvxYE5aoVSDdX7pJEUerINiKkoqg0A8MA/FEJRcxi/ZQFTyUI5T4Dd/QZ6RdpkkC1r2k3wkAcUGRZVvgvISqc8NSjAbkHgzUjQT9VKM5VALIC0t+HwAmRnBKBI3ke4XBD1fQiZGBgY2g/XCCLdI+fOSjQSkAffXQXn3Ibpf8vVIAUV707PwfgCQ6CBSBqfAx98Dih4NiqQklQOtj6JTpUJcWgIxqGQo8nSnhBqjks6XpDXbhmfHJYRMgjzAQiPamMT9RR/eU5wh3aVuaculJR1ql2Rku7QMRNHuDIBDo/hzADx+MDHFJmnK5CUZzmDs2mQQf5+Ksc2gzRyXIp5Hl4UPsSAmfRXeHcYhBPBLEUGOeSh8BpMSLMyaPkviaGs+kAM4AwiDm6GIeSgFUEwrCwAAIBQFcEonwCpECVAQXxKol6b66BBYyAHwhLIGLAwMDFRiFpgRoe4HN1ZldMvKu8sbAW8EvBHYMyOg8qz67U4WW8GCsqp7pqWvr7eODBagsGjlvvvi/YRgoTfRaZiFLX1boZiL8o1jH5EoLPlCFNYxNJ8f8Q0FsAxBKPJeAIcGeMeDSNuDaoPlnpcvP3Qy2IitMn3yLNDhrVKqy0gByguwQNqyU6UJirA/0gOCfQGUa6+x+ttzAxKEY74rDKUJ13oiEJGmeJOE6nPSneqRGBQh2QmT0pkjOwCKvZQAgxCTZCguTAMNxANgCHwSiUWkiD75oeAFfIHPnwbz0QuFHYGljuBBBHVGAnB/5PAZlHCs0CDFbI8kYn0SiF0in249THZ0/J38IQUlDkWcicZlUq5NsoWNsqOlXuYWvizvap8j6zv+Re6Ip9D7gOQbL5J/mby/bOn5hlzV/yAYjjDAFLIXAYDiAFX5IAaY/zHGlCdBIkuBgKFEMAAwkUffAr6I9G7tldmzZ8tgfhCfZyUEwJInqiiiTyUwNFD2OYAlYAXMAQJL4GagqyIUapTWhpjc9LNH5MqvPCKhXAQZsfgc7yNYUGahGix4gOH1tYm91noj4I3A0Ag4K+QO584mg+o8xsAJIrxxHHkERgUW3vGhldI92GGYBYKFGCjvb6+4X6J5ZE7kfJKKdsojvT+VPlD69bC6D6g/G1H4M8Cnp2FHIxUT7//UXW8x7oF92pfC1YCUP3yWzUYl2jhbjplziRzg2yEPbr1YHh+EogVQOHr2T2VxtF7qAnfJn17+vnQnGyUw5T1y5rQzZVrqOrm+o0f2n/MuWQiGAT4IAbyAguwHDMjKk5svlIcG4FJoaAEj0S+R4DlywuSzZDYYiqzU4b5H5L7tP5CNKYAZX7ME0Z8SFHjG1yDRyLvlvdPeJi3AQCBHJIyfPjAMrF45iO824d8F/DuPvkdAYrzUdZ7c1AtmI/Yped+sI2RDx3vkHvy7P3KUnDf7YzLDaPCCpIF2QgguDKQG5eqez0hnYlASzFpAVcUSlTuYEz8ARo7gBy0sID+zADotCDDQuaVb5s2bJ4OZfrA9YAaQ1uoDM+ODuwTwAj2PAJYRJiCeBK6HUC4zBBaa6uS2y9fIFRc/ihILYQAUMDV4D2MWCBK01gI3mPryPLDgiQxvBLwReL2OwHBB2nRNOA9LVLDgVa8d/SyPyg1x6t8fLV0D2w1Y2Nq/DcoqKt9ZeavU51vkyfTtcufGC+GTf0aypbmg33tkSmaunDn/O4jEPwIWe9JQ5J9ZdSTiF8IyZ8psa8XDJ+9DWel+X4ssa/ulnDFV5JkNH5BbCl2IwTtFzlz8MQkknpbZ9Xm55cVvyYYC4hZaPyIfbD9RioOXyS866uWUfT8gM3J3y183/FY2w1XQLkfIkpkflaXRbXLf1m/LGtSGiMmB8tZZn5CDI8/KXZt+J88k58q58/9ZEqHfyIMv3SvdeTAiTRlJIuahvqEg+UQU4CGDWAikHuZCcD30In7iy/LZyUfK1s5z5I+IDwgC5PQG4aqAld5dnCNnzPiOLAZwiBSQlgi3QSJwmaxOf0xODvlkfffH5aZ4r/gjH5UzACZmywa5euN3pCs5aFwspANYcZuuAS7cPM5uMBeZBQAI5CtIx8YdsnDhQulP9hqwEMmj8qI0AeAMGBYkkwpJpA7fRWxGCa6PPNgHnuURBHCY1NJgwMJVF6/BO5D4inEPgK1xggXNiPACf0a/cbw7vRHwRuD1MwLVYMGI2DLDwN89dsF9LmuCBfrV340Ax1M+eJR0AiQQLGwDaEii7PMvjnscT++Tbz91lqSCW+Vd8y6T+ZG3y1Pbvi839/63nLvv12RR+GzjimAtwk/deyQC9Hwya9p0aQbtL7DqGZw3iCDIaXXfkH+Y/VaJd/6L/HLH8xKMfVDeN3+lPLf1AVky/RDZsPVz8mC6JNGmb8oHpyyQTX2nyx82HC/nHfxpmZa/QX6/4Qrpi/RLfaJR2qZcKmchc2BL16fl2vQmyWc+JGcu+BuZXfyN/PK5X0u2ba60DnRKClGFccQjBOAyifkSUkg2S7aIbIGWbjm+7v+g/OvFF0ug5ThsCdZ9MIPuIr7CHKiFAEWhkk78WH7T8aCkU30ydeblckpbs3R2fFxuzn5ePjx5UDbHjpF9ZI3c9PRPpGnpf8kKScjalz4kD6QRx1BE6SSkoNL1UGJADv0PSBNBHitSVPMmniGPv1PBb9vYIfvvt0R6kz0IgkzDjcHYBrpw4iZuwU+2BHOTS8elIdyGv+N5jHcIASw0Ayz84nH5wyWPV8AC8ILJsFBmwQML7hvFu8MbAW8EXh8jUB2gXc2UakA//05XbHUw5Oujl699K13dEMyGePvfHSk74H5gzMJ2uCN8obT87KinoJIG5JI1p0s0GpXPLP054g6WgFrvlm5Y3LOpZHNT4HoYMFH+568+BEWBfLJg0gJDvacLOejeBnvYUd058rcL/1GmpH4kP33pj+Jr/KH8w9weuWXzGtl/xqelqe9f5fc7npSFs66UMxtL8sDGj8ma5Aly9sLzZJrcIFe8fIXsCPklmmiSGdO/LidPmi7rus9C7ADs8typctS+H5b9ZZVcs/Gn0lVAloMPmQBwX/jgBvCH+hA7gRLIADBRBGrmmHEQDiIjowVZBmQEECzZ+En5QNtC2d7zBblpcANcBdNBIPSIDwGdk4vz0ce4LF7wSzkc8/fM5lNkTc9kxDH44Nb4sPzrtGPxVwQihjfJU89dIDcDaIXyAwwrMPEJ5uJJkAhyJDjj34P4pQQ3BANNfWBjtr6yTZYsWSI9iW48CTEXGL8MYjaaY1MkO1CQOlRzzgKIBUMtksh2o0/MsgBYCDfK5JZGuf2XaytgIQdwhv+TZDJpaiwQXeuG8ZiF134Dem/0RsAbgYkbAWdquoIGzfzjW7XcvccsuM/BsGChACUagNZCzKAJcCRY6EAWBJkFgoUgqPgfnHofnh6VH7/4EXml9z6JDUyT1vbZko1mZGbdEllUgnth8sclFIWVDH7ho7esQFpfUOZNmgE3Q0gyrQmYtyHEBuRlIHagnLHPpXJw4Gb5zcs/ltbZV8hp/t/Kf7/wV9lvn1/L8dH/kp9v2CaHzPu+HOr/lVz10tXS0XSinNp+vuwn98rV674rLzCYz3eQHD33S3JQ8R65Zf2P5Vl/RsIpAJK2T8pH2peLL5+QdOluuXLrtfD/98LyrodV3yOREjIwSBgEm2XB9EvlJKRRCgI3kaiJYEwGBRYljIhD9sOHlNE8nBsMUhTQ/onEb+XXg8vl3GmHAfogBVQelb+89GNJTrpQzm1dKkXEZ2QjzLpA+CeAQib7NfmvDWtN1kMBgIlHe4bgFuCx38gjQQwFjo6uAgtb1m2VpUuXSl+8GwAE5z2A2ZgEqPWRw38idZmZRBcIRh1AxEZcfnHP/5PBMDIx0L5wuEkmtTXJHb96Yic3BJkFBQtOdO2BBfcN493hjYA3Aq/vESBYILvAy2koebFatefVgAU9F4I/WVaYpqc/D186GIEzv3GovOPcRdLdPwhFF5fnkwPIEMjL/668Rabkp0hnYZtc9dxlck/6Rii+Nii+DtQaaJQOFARa1vgWueCA/2RYn3zk9pWSjoRleWSaDEZbpAUxAllY+IUIgh2hnJfMuULOqH9Y7njuBmmY/1VZmrxAftO1Xvzt35VPhl+UqzZvlLcu+LDMSf+H/GjLfZKLnShnTf+kLPT1IRARmQe+RhNKmUWS5iNbLpUnkwHEUHQjixJBjomMtODz2VN+Ioe3REDaI5sh/335w1PPy+ZJ3dLEUINcnWTDrNUQw7P7kAmBgJi68+X9M0+SyXBnJEOzpdj9Rfmf5FoJZSfL7PZfyMzAB+Wx52fKQW/5Ln7fKNMQv/Bs/Lcyo+kcqG2Y+1s/Jtf0vwjl3QCvRUamNl0q751xKI7X+De56uXHZBvO2YigLHMqnwOQAWgAmEoBmARQapvKvgTGwQ+AsXVLpyxevFh64T4JIECxL9gHkDBZUohNaEFwZzEFDwnu6w+h7gSzMBA3EQYACQOktLZMkzuveEJ+fcFTgHY2NZMlu/sxn+EoDg1D4KW/fIgUsjVNoe0AYiVqXi7lviuMyR6SKXv7kVhuB53piR8jHUDm1r/h6mTsJAhd5tetQqqzwupwU0yGrNbldrDaRC8bv8uxs25KY0/XIRlN+3gPi7hV1xCoeZrtBA68c8zc2u/WDB6FxzXkPGzP+R2IQyPrfIhHC/ghh5lhZqrugsU2J/Ai5b7qID1ndoTb+9+sn48aLHT1DVTAwiSk4H3v9D/CGg5JEUGADaGw9Oa3SQoGbTq/QdYPbJPfbvqZpJH6eOmxf5TJkXny8esOkh5Y+kdPP1T6c6hRgDRCHnnNmgClQlTmtX9fzpmVkcdfuFnqF31C6jedJVch4yEw4+vyhRkZ+eP6bbJ8n/dKYOPfyLWg2jP+98hZs/9JpuZukzs2/p9sLQ3CIm8EGwJlC0s7C4EYQlElBCFIKsZMgbypPhnJzZND9rlMjoyul/vXXyhrcwkoVxy6BHo/70cxqWKX9ORmSltogZw893OyT2SzXNvxedRc+Dd5f1sU7fiCZJoulnOmLJFo31Vybddf4Eb5obRGnpdjGw+XjTvOkZv6Fslb971Ulvk7cL7GNIY3QAMPYoE2SqzhIblzzbfkYYxBqi6KNvIcCCx+ABY/AEMCLfUjndNUaQTrwKJOHdt7ZN9995W+wS7EOGSxEZqkJ52Vrx9/naRReKoF2KIXaZ+ACfL11cehRgNKOQE9h8J+aW2eJndcsVZ+9aUnTV2KPManBMqoq6dXgihsxZgJP/7j5YMWMELG7VhPl93C9Nlal7Pc9Vg2XgnZILWuPQ1W3MqBozRGzcuZ+jXcjQWX/juqhe+RI8fd+ucGNtzWhJuydlNGiA8e1fi7tWNPfe7Wf7aLyo8l/OlqZGE8/Zs5X8YNbY6zYxz/Wm103f8uFYAFxpXWSVD3gfMsHX8oKNPaaDAx0DtsigyWYACbysAeWBjz7I4KLJz23oXS2dtvwMILSP0LokLgr05bLX64I9LhlLzQ/zKs+Qfl5CXvlOm+GQAROfnyXR+TzQMvycUnwtKuWySf/dOhYBQysn/bflDmcRQWmow53wawMAm1GQpQau+SsxafJ/EtN8vU6UfJEy9+XB7NNEgp9l750LxD5OnurXJ4+1x58rlPy8NQmIn82+ScJZ+QNsQs3PTSb1BlEdkE/npEUfQBEKCAEwot1YGyTyPlMgMw0xBBmiGqObGoUUvzpfIBZGU8u/2jsrq3C26GJmygnKRA77Nv9eHj5aT2T8tMKNti8GV5/OWvyhO+uXLAlM/K4kgdgghDiBEYkDXbPy7P9tdJ64z9JZs7CRkdy2Tb9g/IXR2zZfHCr8uRgT/I/268QjrB0tRnZ8vBS74pR4TWyI0Pf01ejiD6gBs5jgUNNc8AxxCKQeURe5EhcgCz4MemIVjo6uyXffbZB8wCTv5E4al0uE+a+1oRkxCQC4+4A6mrYBYwhl+583gwLIAMAaZHojIkcjvbWqcbsPDLf3kKLhXMDH0QYDM6u3HqJDMxMG5+ZKuQLKAOQlylyzFZ7mvN5egM9we43OHCe4wb7Iy7gS4PcFOmTsN3OBLHDcxBT9S83E5NdTu11e37bmCADNZ4LhdiwKzlWhdCp97QF8eHayCdRtVcFKzT8vgcFxaNdcGaEzY2Om9u8+fWgEIa8W6QwcqSVPpViQGLyz4zGuCohZVWhEHLwndm01nji9VzncwC36fuCLd3v5k/HxVYOPU9+0pHd68BCy8i4j6McsM/Ov1PxteeR82Bp3qelR/c9m3MS0EW7HuQJLo65JX+DbJ8znL5xKGfA6Krk09debKUGn2ypLkdCgpKOYAMAyjnQpSpiIjoLxwnpx39RTkAcxpK/Ul+/uKPpAuVHMPpxfLOfX8m08EmNZRukWvW/VDWswBC8RR594GfkCbfDXLzM5dLp2SgPJug+BGgiAXh8yH4r9QvbcGLkWkxXfyDV8jlm+C+CE2VE6d8R2Y2rJYHtv9K1sZx5DZiF/xgAYDDpbWAWIN9loHOv0Zeyp4l+4U65bmNF8nLTZfIma1wGRQmSSzwS7nylXtke2gHXBIojITV2FB/gfz9rH1l27bz5NepRXLq3B/IAfJ71Ij4vbwIN0io8QA5Yfa35aDY3fKXx78nL/lRRRLjF0CWhz+ISpfwocFzgzRNOglQL8GABVZxDktPT7/MnDlTBuMsWoWsh1BMCvlOiSKDI4PU0q8cfZP8+83vlHA9oyzwOcpXh7CTwmBtpkyeDTfEk/LLLz6J0AYETbLiI6RFF+aTLgiaGT5IFhO7oMVKcF+ty9Vyczs7w02au4EFF20E8mRCL3fLrrY2cqPp3cY+6OZGcEyf21xNxEBNNLPjpuzczo4BCTeu9e0+/xMxqqN/ptZMYcZTfX1j5UwZsg2MzSqOE827ralxj49L+xLplCm4p5fpV7nEM98dQifnTEUK/DBgAYFpkHkeWBj9ahq6c1Rg4ZR3L5DtXT2gvAflpUwCrECjfOvsXwG51ZmzIYo48+Cul/8st71wlWzEeQVL6vaXZUtPkLfNfbtMRn2EnkiffOqq9yPQLy0HT2vC2+uQANAqIf82VEBskiii9wMoh3zg4p/IsS2wiHv/R36w+V6kVQ5KPWj25fN/IQe3NEm493L51eb7cEgS0ih9K+WEfd8vEd8t8uiGa6Qrx0JJSCeE5RzGwulurJPpcRRDQr2EGVO+LCe3LDKWehoLMSQ98tCWf5PHe7pQYyGKao1hiWdeRuZDuxzc/kM5ZPAHcnXmWZkD98Lbp0wxVSn7Qd1FSwhmfKFfjt/3b1BnMiuPvvJ5eTS/Q3rqwoiX+LycP+sYWbfu7+RPyJY4bO7XZDmUdabQL80lFI6iKwKel0LhbvnTM9+VF1GNMYv2hACY8oapYJYCznmgdQ+4ADRgSkEXUX8h3p+WKe1TJZ5AxUm8N4j7Ur56CdQhRmEwi3gKnMmBGIZ8EemtAaSq+tpRjApWBd4/GWDhriufBlh4AtkoRbtX8A4DFlCUqQiwEEC9C+OzwyYCdDABlOO52Ida17iFSfkgrZHe4aYMxtM3fte9/bvXTfKquvZu2tAcTm6v4QS7GzMw3vFxm//xPp/ustrrqzZYY7JQrQvRQuMCE+Ptn9v33defnXdWaW1qQt0VVITlxT2+O06VdXt/9Zqrvt/t+0bw1bgGkglz4KG6O6rdHihvIzMnoYB/2Q3hFrPAV2lshxsQcpubN/LnowILJ58zT7Z1Ik4AzALBQgxnNvzonF8AuTUDQGRwqBJCCwMJyTBuwIfqSrDyeTZlFJ8X830IyBuUr173KXP2wrIFsyWcxWFPCM4Ll1hqGRUJm+EiiPtQ/3GezMDx2EF/p3Tg3IlQZCoopC78B0ABCTQJ9RD6cbCUH0UPsqh7MCk4HbP8ggxkoeDqZuKNoJigLIMIEAwCMKSxaNLFPqQ3TjZpmr1FZEAgmDLm65I4/V71eH4etR8zSDtsCqBuwhSwJr2g9XnI0zQ5beZlqEYpsrb7g7K6exDnPKAYUyt8/fEWyTd/Rf522v5SV/q6/GTdKlSQvkg+MWm5rO89S27qWCRHzvuBLK+7Tf7v+W/LDpx7ESkejhTOi2RZw/3yh8e+i9JMqLnIqo2ZojlzIo8NEkHsQIoppQzIYdAjwQJSIlPJvLS2tqJw1ADGgkE7UUnC1ZLMpAf3p+IAACAASURBVKQpyjoQDNDMwC8HYYB+FvwohAW3RBiHYU2dOseAhf9GzELIsnJweRAs9Bs3BP3/AbhpzBkVxuIHoCgHPI608N1oRHhBJvR647shbA9HElxubgg34sb1c5cBdguA3NPMjpvAd2M+3Prntv4ndPGP8uGc4164jltbm3F2TO31NMpH7rbb3GIW3OYv0d8nLS0IXIc/i6wuf+7susvIrCkRsKs2ZoFgoQihR7Y2AE3gDHBU94MHFtynd9RgYUsHiP4yWEij0mFbL6obRv1QcqDPcV5CuA5sQRJKFidOhsMADjjrwV9qgGICBR9tlr7sRmmFm2C/NrgEeL4BFGMAJk4JQX9xnPUwCa6FHAL7QoE4rGZUJGQFBlR69MfgJsBJidlMM+oH5AFAUBshx4WCsw1Q3LkQApjwT4GiJDUPaxyLpx6nU2WDG8QfnQOF3AbfXZ/4GnYgdXMKsh17UGqxDdkOYApwfgRN+Sy+B5yBtiIYEa4FQVXJXsRXtHSEYL2j+BIXXQPcG/2guCINksS5EhEApDoEWg6iPc2pdsnWJcBOIEY3kAQwYDGnNsmncXplfTeyG/CdYJsEE10mXqApDuYDRaFC6GcQBZoygMIspMSaT6xlwYVbpFsC/yNYyKSLBkmnsv0YkwyKSQGggR/J474kjg1vD2yXRG4SwBbGlBsC4+YDWIrEwtLePk/uuvpZBDg+ZWIiiiwEZcDCIDwQAFdkFsC+GMujjOh5wFaty01Yso5DrctNWbkv29p3jIfmH++7R/P98SrTsfZPx32iXfZu/XMDe6MZw/Hc4wa2TEpQjctt/Y+nbbvzu91gDydNakWa4M4j7mrZuzTCTZmPtw8lF7SW6EWAPArvBXiwH0OwQKTtPCcZZL5FKm4Iziei1QxYQAWdnWIWqsFCLZA+3n693r8/KrBw0tn7iIKFl7PIMEDMQXOyKD1hnDWAiYqBFk3moCTroLyg9KKgu3m0MhzqUNiDsOLzEsJnkURAlk4FA4AyxDhLEZYTzlTwN8tWnMrYHm8TX2QDSiWHJRwEu5CB1R6GciwgoDKMbAUUTUrEtgKAwH0BZRSNDKI6I2IUkDroD7RDQQKUoAYCohUAEMLS14g24pwJKu1SOI50xUbUc+BJljb7IAoKPo02F+C3D0YAFuD/9+F9KUjUCLIQIrDMs0h5LOD8hTBAzw74IhYUktKJ7zbh0KztyGKYmmiRbHOPZPpwQBSCFQOodZDD+QtBtKkPAGESyjHvQIGqcA6BmnQtIPsjmEI2AlwhfUgZZfYDmoTTKsFq4ICrEN6Lx8I1g5Mj4YYgWGAphhzSOJnSmsoCmqCfUZzwRYBRwDtCPp6gicoPCPr040yNDMaOB12Rao7Egg6w8AyyMngWhY1U7u4GaOK5FQBtQYAFzYQIMJIZ7ait7GtLU1fLbZzS1i0bwk1ZTfymrT1+bsreLc0sCNdU7evV798VAe/mpnALgHSb/11py/D93PX+O59DN16ty61/E79+3MCKO9ziGurq6oIbcqqpKVBxP0ARuzEn4+3feOfXDSx0I4V88uTJxqgy2R3liF7dN4ylmzUZcphGHlzMsCpHTJ30wMLoZ9uHhWRWnpbArANDYCYbCjkV6JYP/9vJcuAZ02QH0iELfT6JZWC11+PESG44KJscgABT74jabJAcn7bzeeLVh3bkmdoH5aooTn9nG0xVQTyblbXycFHUIb2Q9R9CSIfB0Uq2nreJ3rcUFO+jj5HUVgCK36TUMBuifOyy5hpr3rF9p5tP3kXY0zTnhQ1p+s2AM/5nlCBhAU7cxPsZccvqlskEXCP4dwYuG/7MsQgTFrkzF5qfcbGbEsx4VjqdrpQh1XFhIaUwAJoWFNHNoVXKKpsFWSolVHmM1Jdkelu73P/nXvn+l+4BqEO/EUUJfgSpkwBrYBb8YDcALcCywCXBsWE3XAKMfHh2FkGpnCu2hfPBS+lA7l0ifhtoZSlCbWOYGSb4LIuS1uw/55PzG4uFcF4FMlFwkmg2a/PDOUZhZHykEf0chbslgXHkeKrg45zr9zWVKoi25eCjDYVwKBd+qp+WP9lWRlGbPvJIcDw/yrgSVOLkxbFnuhnB00RexsLhusX7dc71d12f/LdZ82irrhUTvIV+cfw4ZmFUGuU48r4cACP/bfs8FFfBjBg8yvR9pKN7d3dfOQdppPbWIZYngeDeGE58zSATiW03csOMNQ51K88z55HfyQM8m2A1s0fZRzv/2n6NgCfxpZHwBNU6lhro5lZcbLyW9dD3bQxAAEKPbWY76cErAGxznafBGrJtdk5tf4I4ZVazFdhfDUY0UtOMAz5noTZkReXBBFoZMVRAaDRzpc/cvHmrTJsxw65v7kOgICPb3QIcy6mLdv/BIMRa0/1l5Gw5oFA/5/us/EW0lZHVISO/IpGI2f+UFSrr+f5sHgYP9rHKMX2Hymq3+enp6pRp06btBBKc8QtYMQALMIJooDH7wQinnessUJZynVSXundbO6MZ/zfqPQYsqODkZFmwAHVHUIYiP397wSmy4v2L5LmOhxFU6IeVDGVNAcaFjTz9LBa8Od+AipzBcRBULCSk+a/D/SzxMCMsLGfAjW4qDnQIAXdFVHY0f8PCptVr79UiI37zmT1FDIu/HM1vES0j+1FYCcKRn6ty0YVthbIbEVsbLMDuN+vBbEqKCdZJMMBBET+qNkLpkA3ggU3GrWB8axQgaaOc1UdGkKAbkc/k90wxpnIZZn7ODdjQAFcGFjh/dy5oVcLaHvMMPxQxgkDziP9YOHOJ3P7bTfLTr65G5kUMmx/VHrGNCBaYCRGAW6QE8BQpK6bRgAW1vJ555hl54IEHwHBYxesUKDo/Ov8HHnigAUv8Dv+mpaY5HiYX3AALvwFYFDKzZs2S008/xQCIWAzHnEOAdnd3y8MPPyynnXaauZ/zq8qTQppKdM2ax/HfGvMcvofzr2NmBBXGdy6O+z711FONQE8mLZBTYUZhXTnMa8RdPz7LVgUr+8C2sV1cJ3/9619N30KhiNxyyy2ycuVK0K2kkS0g4PImGOD9TmW0detW2bJli0xBMO59992HcTsN30NcDfYm94EeRa6Cu7pQz+4Wbiq4e3p6ZOPGjShVfoDcfffdcthhh8nmzZtNezgvL774ohx//PGYXzCSiMuJgQnr7h6QBzHHb3vb28zaevTRR03kO9cI59RYghg3js3SpYvNunAqIqelOVK/3JSR23gQ2HCrqzLn83haLIHZH/94Hfq72NRF4TgQFOXA6HG+CCaeeOJJ6evrk6OOOkpuv/122bRpk7mP65Jjwj7GsP45Vtwz0NUGaHFd8sqgmJ1TVg7XVt1LmzZtMWCBgHJXwAIzJhRYPvHEE2Y/LliwwOy5P//5z5LAWlWjhW2nbDrjjDNMQCXXrRpFnAuuP/ZLZRv3eAwGweGHHy5z5841ckNlh+oDt/Hv7twh06fDne1gFDyw4DZq4/98J7CgyrUI+iaIIDr6eq69+yr51R3fkSNOm4MDnlK2iBABGxSuH4FxOSg2H5C1BrAafc06AfyBfygl5fzpQ5SdWpUVpYuJ5wLkwgnCUuUi4yIlu0DkbpWitchMrnDZKjUKzyhjewSpsQ7hOrCo1hYm0Xcr6h1vgA0rW/IiaDJWLmh/87MMIJhRYJQ+/sZ2cLNqWxQksS1qGbN9usGcbePfuNG0lrn2Q+9xMgvOpVACWGAsQi4Vlvv/+oq877gvymnLz0XQJ5QNAjqLgVbpRvATA0KDJsgRZ2iQkTHghzSlixuCZ1NAaCmgocVCoqivL2GUFYVce3t7RVBa5UahaVup/e7s7DQK4ZRTTqkIwBDcK1lWzyzPJUEAhS3ftXr1akM/Ll265FXWm1rfzz//vKFfV6xAeXG8M4MAUl4c7wgqiG7cuEmef/ZZOfHEE8vsFOJgwFpQ8BuhX7bAa2+t8YEFHQP+pLVMhce+cW0cccQRhqm76667zH5YufJoo/S5BwhilFVh/jyVCC3vl156RTo6Osx3qYyffvpJOe6444ySVXYmlbJKRq3v8YuOkZ9gQRxZj5w899xzMEAaDDBg3A3ff9RRh8uTTz5jft9vv/3sXoIFStnRiUDqNWvXGrBwzz33mMqlU6ZMNuuN40H9sPqu1TIDSpDHtkeRek0lzPkdLXMyXrDAvU3Gc+vWHXLttddamVNmWNWoUdmninD58uVy8MEHmHXGseAafetb32rWpF0Pdv2RUbj91jtM3+bPn2f+noflRjniXDe15k/BwoYNm2QGQPdYmAWnAXnvvffKscceawwd7u8TTzjB7BOuL4KbVatWGdDH3wnUeS/XANfw/PnzZc6cOeW+ca0X5Jbb/oqxONgofP7bzr+V8aMBe107Okwq+UgsgMcsTMzuroAFVbZmQ5JOQv4/S2rC/S/X3XeN/PHOHyL2oANWP/Jb/QkDFnxQNGkILObpmwVajqAaKbNLlR2PSNKJ1k2lytIqXetm4N9IYRoAYWhlUN4ONBmAUOU9BCt2sQ3R2gogFHFy+Ixrw1hybj4/N2Wgk1FWqpr3zgqIBBA8qxLa0wICCyjU0ibFXUSmg+YFKw3GflhgASUMK0I/15/GfYH+2/Eauf3mXciPZM3KMKpHvuvEz8oph5+BY73puoP1EoP1Dmqup28Q7SRDU45bKM8hKV4eYFXr4nxEImR/RF555RW5+eZbTB8r1GLZtaDg78gjj5T999/fzNV1112HUtPIxKA7qXwf+6QAgu8lI3P66afL448/DkX4khkTAxwZiIrLUvTWjaWWM5kIsgW0hB555JGKn9YqZEulKl09E0LKMgtUuFYJKXij8HZnFsa3Ga1S4Fq0DNK6detkLRTkCRDCLS04/RT0PO+5/vrrjdKnkmU/r7nmGstMlWvbU1jz3xx3/hxiDIrGauPzOE9kT+jeIWBQFmd8Paj9bd1zZJHuv/9+sCZJM6cKVGg1s7/W5WPXNbN9GOFOsJNEX9g3Us0bNmwoW+h27xrFgv+OOeYYAIn98AzEFGH++E5+rnvNTZmOp/8x7KFBpCyT5t+xY4dhAQIAuRmcA0OwS3CngInK/umnnzZzw/5wbXJOuRduuOEGsw45J3/5y1+MAiUj8RAA9KRJk8yx9GTOlD1Ud+Ro2s7xWLduvczGOqBLaCdmweUBfB/b99BDD5n9zXnjGiTrReBwNFgRzi0NAv53xx13mD6RWWBfyfqwn9yLFuCRVbGGHu974aXnTd807kA/Z5udLOtIzezavsWsb9Un1fexUqPnhhjNKtm1e3zYYFgbltJVaw6zCr8/fNLwZ8MliCwFuiRQetmQ7jH8D4LbOLhxFlQKgg3uCWth68utsh0RwYP1VWuZG4W/k46jgODiy8NS5d+eeupJY6UqcHjyySfNglSLnYuNC5AbqxXRsbxSOPr6ZVgzBx10UIXaZtQs0XV9PalM69OtfbkVCqDfb2eFSnZBL6Yeso1UBkTbFCj77LOPPPLwYxAygxKFb1lBgCJrRvfSympsjOHcCvts3vPYY4+ZPh5yyCEVq7KMyUbuAvzCfhyvnUZt9CCyQYII6mTtgSIDH+lPhjAbTKQM4FNmIWgGhbXTGbNQe3TYZsYYJJNZWIKdEBzPGUtQlQSP2VblT+FBZUbrghb8Ndf82QgdAgbOJ60Qfo9Kpbm5WRYtWgQq94/yrne9yzyjrs5aVHfcscoAhqOOOoLLEwqItC2ZKPXrWiv78cefNO4aWm38Ny05MgzJpI1X4JyQRWF3+V1LE1vmR8HLa+G31HdRwdE6JRMyZ85s2z4oCOpFCmoKXY4F7+e8U/nwcvaps7PLAKuTTiJbYq1sy2DZuB4Vqsq+uK3+kYSw2/f0c+43ukts8JiYOSHoo7I755xzDNtA65qAkH+76aabzJqow/GpfX398iisUyoVui64J9pRY4TsC8eAc09Am0qRKeI+srLLKhoqJfv7RF5DrkD6vH0mNiFQduM98cRT+HcSNPtys8YI0LhO2aTu7j6jgN/+9pMBFG40IJEgiqBJA+3e//73y6Nww0ydOhUAe7Fxd6hL1rqvbB/dLo7Biy++LPvAsidYpEGlZZ/dvmuBjjV2+JPAjvucAO22226Tk8DK0R3IPU15zXkiQKBsI0Bgf9avX29ciQSsBAwEFywStWzZMrkd4ILymd9V3aNtUuasVht3bNtgGAsnc626xsw95JwHFtxmedc/N9kQSmurMPGhjkEIvuxsBtYYkhX9oMaoSFDEgGazPW2ovB8x/ya2j5e1qiGcoJlqUX2s4MiFSAFCS4ILUn12bEuhHAAYDlsKns/iplq2DGWfn35WDlq6PzbaKxJPJVHdEFUNTfoMawxYgBJGxgCR62z4pvX7GnxjkatbIQBXNDHMSA9t4DTaoO4G+tm3besw7aAibGyMAPAkDYAgOLKAh0F8yOpAH1TJEiCQWiaI4mYjZUeftPan1lRHUMERGZWI7QHgo5uBZ0IUUWK7ARkViDnJwD+c5rHcmEQzHpiPQPlcCG4061AZ+VJLgGPN/t19973y3veeYxQc/efrIChWrDjKPGDtWtR3wPxS8LGPpNspdNRSpq+ecTIEVXRHsJ+0uE466SSAwCbjRqBQ5X90HfCdFFgUTvyetSRte2mRUxEReKjCpPCwgY3WxWXmBffy+fPnz7H+XFwMDqQFZi1vN2HspoxqMzNUAEq5XnXVVWZdHHrooRV3mjJk7NfatU/JCy+8YMaGba+vR22SciqcKkmOHft88sknmr1A0oXBoArEeR8ZOr6XrgG3mIXxKlsV+FQOpKjnzVtg1jGtQSodtof7lnPAOeE9nFuCQRoDDwEgEUQSKFPhcN2TObnzzjuNJc6MHfaBgIlzrsGsFsSSGXJjDnddUDq/obKNsQvr1m2UG2+8EWCB60bPRLDrR2PA6J9fsmQ/uB56TZ/YN/bl6KOPNjKA/aALjzErb3/722UtwBLlAl0wdizLQZQQtKOh6Y0sxhg9//yLMg+xBgoWGIswmrm1wJQAO2n2NwEO54egn8zCUWAKCfQJFsgGcf4Yg8G28e/8nWuPrhb2iXuRwIDzTcbibriXeIouAdEQ0LMxGaORbwQLlO/aT7Z1p3HxwML4FvgI30Y6PuxNShhcSvOZIDjk94dCUQidfmxOBKXEmg1eMJsAJYOpbkljJyBgiwARWtTHbCSXbAPNanBGaFMZsNoYWQIqSgoHCv79Fu2PRYoDjyCfu1BFksJm3vy5JnCKG6ouhhrgzBDgTsBFIdK9o8eAEG62pqYwEG8OioVIebic3F0f14pL36EzhrPGORQMaKLQPPigQ+Tll182IKF1Mg6YRpspKNhOjjvbOnfuVPQbisv46QWb/XlDz3KTbt++3SgVui7dDAumfRbpAwbIg5GDQOCcNLeGcMR1AgWbULJ6EO4R1szleRoYWAULJnOB4MwFLKjbgCNHQPPoo2vkzDPfYXzHDLTbiD5RQHJdcQ4pfA44YLGJjCdlSRaCVshTTz1lLEj2nwKJ8093BS1tCicKIioVWp5UIs54D83E4N8odM45551GGT7++BMmWPDYY4+CIrHZGMbYwGcaKHjLzX81yplKyDhdDOCg77sce+KGBdwS8V3cOGwH1/Sdd95lxuikk95mxo5rnq6GY445zoAmZWrIGlDw0k9LK06FuY4H3Ty05AjCGAyaAohubSUAs1Y2QQczStR1o/t9pJU/GoVSa9dwzMmQPPjggyYwrrGx2YBEtpPKhLQ9WRNS2xTyBBKMt2A7e3sH5GqMAY0Dzg/3gDNwlu8lC8aYBT6vvR31TFg/xFjdO6fS7frOHt03uF5o4WdgTFEe0VWyHO2nGOV67+vrMeuPe5hrnCCIhgv7anz+WNs333yz2fvK5vInZQJZJIIF9p0Am+wE2ZNKphjGdrTMwrPPPi8LoFQTYBGNa9PNRip3n+PIPcR1QGBOFpDAgHPEOJJjANTJFHDf0bXCuSXwocHHOef65Pzy83e8g3KhgHntNX0mexiBPCNY0CBFfq5sDdeosq0jzcb2La9UYl2UXfDAwujW7njuMmBBkbLm4waA1gXnJfDAlXAUxzmjtkJ9qMG8p4TgRStLacnD/03/KosEm+g++59bgFwAeeJKA5OypCDfunWbKbRBIapUIjeipSCtkie1SbQ7qa1RtmztMIp0YCBuFjZrCyh7EEbQExdqdZrd0EC5MQcuAX6OU9EsSBi6n5kCPDOSwpLt16j/psYWo1hnzJhujonesaOzXIXMZgBwg1GoGB8lhB8VB1E9ETkp//XrNxsg5ayJPtLE51DPtkAQwGBFSKwm+K37+1KI2I7JQAqzhaJSPkZXl8GCObba/I6eME2rnApZa2GpQiFoI9tDq4F9MNkOEDYEP5wzKm+OAelkfocC4+STTzZzRsFCSpbzTyXIvpJe/NOf/lTOCgjJ1Vdfbb5PC3PFiiMwVjkjnKhwWlubABq3GJqUFhkV/tq11k/KcaKgU1aBP7km+O77aR3B+mEUt8Z/KKtmY13cpKobmqht2fp5pHo5q4XWKdkNKgsybQRHRx21wowdfd/8nBd/r7h5MGCMOic4aGqqN8qSkfUcEwpjUvXKkigwcGZ5uIEBt8/dBI4qU+5j9vPOO1cZd+KMGdOM64dgYvNmO29sL0HhwQcvBVC6zuwZRvBzPm+99VaAzAPgwpuJvdNjrFoqH4IFzifdimRZbAyLzWghEHNjTtzaP5rP2Ueu9y1btpnYkoL5t3UvUh6oLOI9nKelS/dDH7oNWOK/OX90TRI00zgicOK/6VpZdedqsxdoHHAuLGCwa4Hu1NH0j9/jvlyIfUewQDfEELNQW/6ReeUeIrDh/HBOuC9pCNDwORzBmmw/5RXdZwSzBBKUWewff+f3uddpHFlmK2bYMe45uiGUWVAWSg0QZRpqzQHBAuULLzs+Nv264j70mIXRLOFdvseABQMCynELSo8ad0A59YUTQaSv9/lRdaUQyMJKjcj2TkT9Q7mUkL9vIukREekzOa21L6WO+JOIlFQeFY7WeaAwIFVHnxfv0dxdKpJ+HJdNpMvFx41KIan+Lz5LrRgu5rAJxBsStPT/6ZHMI7XQ3U3h1jtsxrIrhQqf1hGtRQYxceM1NDUay4GWNAUm+0oBQoXK8U+j9jnHg349WmYUDrS+aKXQt8t/ax0GDZxki4bztavgVwRufjJ7hT8d/7n1yPk55SFBHsHF+vXILkD/GA3Ni0KEbeZ/jNhfswYHWEEYHnjg/sa3y8+Px5xynkjBs78KVskykKq+EXNKpU7/JwEh1x+FFIUQ1+StUIwUUpzfbdu2maCqU055uxGqq1bdU/Fnkq1aseLoCitFupR+8lV3Dn1fqXodu+rU1F0Zl9Heq+vRxklYYMl1QvBEq5NtoiuG60EVhrqn+JPggpHmpLMtwPQBLKwqW6P7Gx834zN4MYDTGQxKIe7GLLj1ww1MlEysRFHuufs+eRaZJ6oQCBQI2M444x2mTVQmBP9Mu2M8C7NeyCA98shjZj0xTY8MAte9zWaxAcCM+aGsmDNnlrHmNUTBKlUjpdy6MK7P6W7gOwmGyPhxnR1//ArDZHEtxtEnMldc9/w3f3IumTLJGBS6i3gRRNEyV5lLVo0sWj1cRrS6lyxZYvaoWs26V9zG31c+aYsxX/sfsFQGBxCQbsLVSfWXXcr4baTnBCFfNHCYjAD7QOaAc0BQPx97m+4UKn6CbrKClF80AAgcyBzq8dg2oBwl62EQce3xunv1XQYEUmY716KCYcZSOa9ql/bWjS8asMHLgAxMtwa0GzmIr89oQ3zLCHUWGLvlPHWSz1AA5ja241o4r/Mv7wQWFDCo32gksBCE2yHvzyAFD/S4AyyYmD+c92DqCde4KCQ5WbQoKBwY7EQa9cwzz6xESFMZUrFQKHBR0tfFi2269po/mQ1GIUMByzQj0nwq+Pk9Kh4jGIGSraVjfWJUcloYZuQmuoEdN2bCxNiYhUw0zv8YoHj//Q8aIdLY3GCsJApCtpvKlmNCPxx/PnDf/ea7DNKjoFGBwaAi9p9R01SinCcqUfab/dNsCSdoGA4scDdV/31X1rHd1EPBdkoBk4Klq4XWCPvE/hx//DHGr8yLgoMKm3NDwcn7KWQ4PxRCVCT8zpVXXlkJ6iOrsnbt0+b+Y4892liSZAwovBoa6kxEOtO1CC7YLioYAiqCMt7HZ2s8DNcRwcKdAAsUaJr/7RTGr0VwoxVOdA3Y9FNedM9wvsmuURERQBD00oKiUNV4C6swfAZ4vvOd7zQAic+hUKcAp0+/BwekcX3Z7IoGk4pqCgeV0/MmWiCyrYwB4dkEN9xggxebm5sA7G+QBfMXygEHLjLBsb///e+NxcmgR41BYJ0FxixwjbMPZJRodS9atBD32MJHd6+6yyhS7gGCIsukwPVmqHwaBxMLFgjO2H7uTVrOXHPqTuBckgGl7KEMo/HDtMmDDlqCNdlr6kYQEBIAkUkig0LKnjEnXKdc/xw7ZRacDAWZBXfZxdgxuhZLxspfetCBMtAfN0Ho1WBBlW313ldVzbVJFwQBH+UWwRplzI03Xm9kLl1j3L/6HM2GeMtbDjXrmeCBe9qmMdusCI4T9x/njwaTKmoFTMO5savBwpYNLxiwoSCU021i1iiUPLCwK6J8l+5FfRM7wopaqxkGCngns2AULtwItZiF0YAFTXPiQiRYoOLnu7XYB39SIJI94L0UKvz5hz/8QQ48wGY6cJNRMHHRcrFoRTAqAdKVxieNTaM+MCtwqSjHV8HRovORr4ryAWCgP5OKjpuDwT7bt+PsCRRoIPhRtobAiUKD4IFsCmNEaFmpC4NvshZl1tDN3IB8HsEWv6uAQoP6nJtrOFBA4O78+y6tGG5GgA36a1n9kKuHgVu0iChMzj33XUah0/+8evW9RtBQWGjMAuMRKFR4L8dABQiFIvvHeednWL6T8wAAIABJREFU9N02NMQqQYvsJxUIlcFNN91shCrHit9hfMTy5ctg4W0wbhAK48ZGuF76bcGrujqm2Np1QEv23nvvNoBFAySVYbGgZ3TR5rs6Zs77+Q4GezLTgy4EKkWChAMOWGLcNmQNFCArwJkyheDQKiIyC1RQHEf2n+wDx5jjwWvevLlmzZFxU2uN46zW10SDBRXiXI8EMgTvVKp8Py3mt7zlLYYRJLAho0LWjHNWX18HoAOFCvDHNhIkcC9rwKr2oQ7ZBZy/ffbB2S9gK9QloMxCtXIZz1wN912OuQaMrl+/wbALNAaY9cD4Hfb5yCMZsyOVtEkyC3bt3VtJdeUe5zpNwTXINkdx1g7jHFYBDJFlUJBIho57iuM5GjBEsEB25fEn1pqx7h3oN0CBdVWsMh0CU9VrQQ0TTWmlMUL2kwHFdJERBNAlwawGuokIFjivnCNa+2QDCcTVcCHzx1oq7Dv7wz7TYOBepnxWWelsRzmErjL01fO5Yd2z5vsVxpisiTFgPLCwu9e683kVsOAEDMos8CcXKCfU6YYgWKhmFoo4HErdEG5gge/ion/ssTUGXdMqpFBU3xMnnqici4pUK4EC20Jqlgh3xnRbkIPKhtYXFQeFEAUL/0ZhSyuNNL/fxERoBUgyDDYPeiIv9o0pnKQcTXTwkUcbga4R0HXISmAfdWzJqrDd3Jjs9zErVlaAkxaVohLV3+mKUaqffVSAV92n4QCB2VRVLnfnRhvNuHA90Ld6++13GXaAFt7ZZ59dAS0cY0Zgs3CNKgtaIrSS6V7hfGttA2WDVEixL+wfBQ7BENMfbRS/9Unyc44jhZU9JMdWtyPdTuaF40JqV4ETI823bNlhFBYtHa4jKhoKb1We1h1g4wJU0Y1mHMZ6j2aT8P0UxGRV1FVA3z6pXRV8XBuMdaFLisKZjAnH6rzzzjPjrYCDbeHaURBBRUyrnMCOlwZvarDgWNs+mu+xfdYldLcB9Mcd9zYzJ1wzmzZtxf68Q8466yyzr6kIX3ppvWEICYIpDxYu3M8oG+5hGgLs17JlSzHH1uWgKZWM4dFgT+e8TTRYILPAgljOwEv2g242Zq5QqbLtzc0o9Z60zCZjKpjiShaMbKnS7wSOzFDh3qchxHs5LjR2pk1rA+C19D3X+GiZIcUCjz2+BuN2KMDCgAULdE8g3soJFjif1YCBmVHKFhJ0cl9xXVLWcl1FTAaHjUng/FAuEQjQTcg1SmDPyxSrwmeaFaIuPo4bmUGt4KhzpwZrtTHnnE/+vv7l5ww4U7BAZkH7YGS954YYzTbd5Xt2AgsKGIYDC1Tm+rmfzALcENUxCyZ1chQxC5xYzS221jPOcSqX3VVaVherIk/N1NCIZy0uU6n0aHyatCARLAZrg8VoqEjILChYYPtHE7Owy6M4whc0aA6is5LeZW4tC3C2i0IgkUgaAUGhaKrulYO0nGyPWr9KR2t0tAob3ZxDG24IEVQLAydY2FWgwPc4AZcqWloDqqBVAKlfl1XpkklbYEvPhNCAu2qFzTmzAtNW6qTlzefa6oPq/rA1QXiR3SAlrFHU1cpD594WdkJpa6xRy+rYFEQFWmyHApaJdkVULCAsfOuLp1C1ZZytorX19NkOTQskaKJPX7/L+3SP6N+4Fhjgx89Y2dBZvZLjo9+ZaGZBwSIZIgXFZHcGBmiRM2bCKiNVsJYxGKqRYMeEUfE2C4AWO0En508DGPW5XBd0T2ghKyrliXZD6HbX4Gyuc7ZP40HYF/0b20z5xvbpuRAWvA2dlUFAS/cKgxd1HfNePe+D9+s5J6PZr5qZ9sijD8thyw8DyzQAmUNWwQalw0ypSKzhDAoGkDpjRBTYa7AwZaiuVd0/NNTIHlk3y8lmv2oRPacsV1ck3QgEh85Ln8nS2Xrp2nYChpdfeNaAMZWvldT9MrvggYXdpcF2fo4rWOCEKLOgC9X4xBDQiOUu27uRr18OcLRgAULJ5dg661u0BXPURaACwyp0ywBwA+oCorCxBZVsUJgW0tFochWE/JwBOpX8eQhiKghFr3ah13ZDuFomLlWLGOBpDzOywZUKsnKwjllJL4fAKKeyp1VMIaoV9ridqSzYJy1hq2BJA9doKSqy1jFSkDdczIJz2ms1fzSWtW5+BQMqRJzKXBUvhXccKZuM2qcMMM/HfGgEu1q8KhyNsjfWlvUJO90C2jaOj4IWBReqcNUC0/7qGGm5ZIPVyhUy+Txnup0K/4lWNtbSZNyOBTkcKwJF9evacsJhA4KobPQgHg0C1PgD3UesqcB+8D/uBy45AiINKGO/UimWDh/KNKolTtzWvyvYQMCOKsY89gHbaftpwZ89WtgCH7aZytQAe1wER9yeWszIGf1vy77btaPPV/mhe8DutYkRlkMKrHzgFfrAtU8GTalzs08x/nqolyo0u5aHZBpTuQnmVNny2czu4BkZNCZ0XSqoVtDrNHxG6iUy201JHAYeHgF3SB+qtSpYsC7UoXL8fIZzPs3vkJFaFVSVvrpEzX5yBJBWXAEYdFtxF+fyQM7x+2TyWJGUxpDGXpiaOqhgSyDJ76p8VBeyMR7Kbt7hgAL/9uJzT5uiV4zrMTqJLaJc8cDChC78EcGCVdo2I6LaDeEECx09EAakuAAebIAjwULtNusC07tUyfA9uhmsILSH52hdez2ZjkKDl/MQGaJzVnUzlgXkDr/P+9kWWij8t7U62Ui31CEXaeMCFgpFqwS0ip1a+6a8MAKxfCZuolpgWgBkhF351E2nBa9KgGOkwtcKxqFNYoXvkM99JKFe3fxq5eCmDNgugjHOD4U5/a7xuLX+nUpe50jbrswDp0AFp9bGJ2CiBUmhSyOIPxVI6GFRNnAOIBMBe05lS1qYKZVae0EzRKxStn5aKpBKTIeJZC8XaHKciukcz4ncdRxfJyCgUqd1rCyK9kMVLMECQaL+rAhJB9hRv7amP5M5YWAj39PQQPecVoac+AqHAVMLQE+htS4eZX8477y4bvRcDMsysJyz3XcMzuOlbicLLuwha8YYKJdtV1mh4Fj3GVNTx3O5gSWedGnBmT2vw2ntmzY75A3XqV17dty17gdlkmW4eIrqzqmxrLKqzATXAON/bP95HoNNF611ESxQ7t3/0IOg+4+QHtSuCOCEWUhEO64AC9WMws6AwY61fbdNB+V/NlYjZk6dpNuEbLOuN8Yk6Cm7jAVS8Kpl7PmzknmEtqgL1oIom0qs4+iMWagGDPz3s888aWJC9FA1ggWV7+wf4YOXDTGeHTD8d002hC4U58ToxquOWTCPIXKtYhYYs2DBAlMnXRZzWdnoEbwqpK2AsGlJXDC6SEk1U/BpO5WmVIW1Mxhg+uZQZ/OoG6AUtvX5cXNPLLPgRwXLoQh7Kxz16GS6JCgMlUa1lpXNDtHofIIxRdw6NgoKNKvDyQDovc55rKXw3c5+cAMLKqQtRUwLyQpPC2K48W2goNKoTuvQBDSWD0RSsKGCl8LQKAKgPXUnKIvhHA8yCxQ+tOhUYOiMq9XtZJr4mVqjhjUop/aZpYw2Dzemu3+rDT1RyzBbqzRsFDnHVFkk59yy3dXrX59EJcKx13FUl55VPlaJKagiKNM0ytHM73j6X/ayVaxmrnllANVippuJGQx6miLXCvtvxcsQG8d1YF1IrEA5VLq6GiQ73ZeaOjjWPriBBTvudq0qg6bAxgACY+na2jAaB+OMOdDYLOe86nMMw4Y51/VvQYNlibTPbvPnZwl0vPu+Bx9A4OuR0gtmgWChQLoBVwDZaiOBBauwh/YEZa0q+YpSN/LMzhX3Idcxs3EYt0BXBIN1FWgo86OGhJn/8gm8KtsqwNKR0aVzNxxYeBopoSz77oGFsa7wsX3vVQGOKkD1p4IFjVmwr2EACyhNbIuObjAPPCedx7aW3eRum21sTd2N3yqDieHa6RRIu/GN3qNewxGojslwCte9fm1inCa6jW7K5jWcKu9VEzACFowWTVGlY45ZYQ7y0jl3gmO+uho08G8aADncZ+Y7YCh4GKCvlJNkfFDig32yABk4DQC+TH19fvMOk+kQi9YbFsK4XNGmIFgWkwWHM4cUKOhP55onmHBe1YDhCaQIH3PM0ThDx1E/BwApAEPFGAMAO9Mn4SRd01Yc2sc9hX8ZqAQQzeq2ZELUBajGgv6cgCl5QzxyjGABNRawYOh+6Ok342/KP9MitME9bhXu9uzYsaSxbpTqhagIfzwtnGhhP562vdG+O9xa8zlo6GqBtzfMzZ7eH3vDGLzR1uHe1B9WIKUlz6yRk05aCQWeKLtAXi2buRZfxTIQCJRl+HA/WeejgNM+cziorrurU5YsXiixCFxrOKmYLqNOlHXfhgq7LahaS5cEmS+ywMaNyGDecnzlcKyBAQ/lmKRqplvHeC2CKFceB7AARo6XcVMCIygbTWarHUWZQsb1DGMWNA/1Vchkg9gD9TywsOsrdoxgARNvwALOn+/JSbZgc7hJr1NOj/Z0s11v7q5/Y1j2gEE65c3AzzXYatef7n1jT49AteI1NGq5UU5BqO0c7m+vdR/clfXEgu29HMu/1tPxhnufzu8dd9yJFOTjzUme6u50MqdOILATKCgftDfS52GwyInEoPT2dMuifefhFFefhE3cEDJCQjjICyMaj6dl/YbNCHBsk7r6RpvqjsBG+8yhmLFqwMDJMORAOUpV3eEGRJT/9sRaMgsrjautEhdWnkW6cXA6IsAC3LumWi/xAU9LBlAieABQ4Lk4HljY9WU/JrCQKyDQKAAfGt63oycDZgGLxaREMaqZhXasP2tvuqoFtC5CBQrOz53+8bH0YU9bjmNp8+v1O86x1t+H/L2vtpqcQmdP9dltfbiDifG13O3943u69+09PQIamM6aDqzPQcWoYEFjqdjG4dwM/Fv5OJIRPy9C6Xd1d8p+C+fjUCgoZaYjp1PlwnnleBOwA8lEVjagrkZza5sEgtAXGitUPrDNOU7ONc9zfvQaDkysX/eSKTYV8OOkz3KMmw2GtgGkhUxCZk6FCwQQoZDPIkgD+ggZe8YNQbCA9npgYddX6ZjAghlz/DeANJ8XUFAljtSYYJgBSPAHAe0xNW1PXtXCsBqdskKiZnlUBxI6o2r3ZB+8d49uBIZTfFx/yiA4f47uiRN/l5uyptCb2Gtii5JNbNu9p7uNgGYi8JAqFjZjzEB1IG/NZ7iUyw4j9mDRon2NvW5Oa8WptgzqtEGetlYkg0wRRiADg2noiFcQT8AAy/IJrw434bDMr0s6XSHH1OI6o/D1mTRQTfA0LNY61OhYvHCONCKI1pwqW2bByTkaZgFt9MCC2yp69efjAgsUOSiFYFglzWAg7eNMfdn1Ju3+b9g6C0P51yWerFi+uLEYMc7UNRXR4y0tP9F53rt/hN5YT0ymdy5eROWslQzZ0/IxIXus03t6fXhuiD029a/Ji7WmEc9tYtkHymT+rda8O9ck79druLWaQXXaxsaoqS3HSrWUoUyDTSZTkKUoxIWYCYIAP9gEc54HFEU8nsWZOKgZMiR6dxoL53uGa6fzb2xeuSwHwIrVN+rdYH9L6GxzDAaDYSgIFpBhAvlPxgQQBvd7boixLMSxgQUGiTCPGqiSR1T7TdocfP9gFbQS3lgas7u+M5LLQf9eML4s5n/b/5zxC2zDRFfw21399J4z/AhQRihzpD5a57p0s+wnelzd3j/RboiJfv5Ej5/3/NojoAdOcZ3peSsV2VeuL8InjLQOquVh9dsiEZ5tAnmPbAjWRuFzWPSrATUjWGiKrD8VOAtykWlgijyBy8BACm4LpNa71Llxm1+GKxbM8e3W3c3AesIABtcr0IF3RPLpBBjvKD4C+2HuIJBgzXACGy8bwm2cqz8fI1hgoQXASkDLBMo0EzQE4RNyVvPa1YZM5P3qhqjEKZRrL+hpjc7PTYDcOE0/N2UwkX19Mzx7pDnSeQuUS+Uq/cr71WfL8dnT8+O+vlyqmo17kj03xLiHcC9+gClsZlwCQ2fiOH8fqenDgYTh9koWxbNs+XEYXQhu1PoLWmY/C7eHUeRld5qpGYk4h7BJbbRuALc2OD+v3i8srGfdKuUKueUifQQnbC+5hEbU5pESQy3hmsB5GPg/C1FQMI9uCQ8s7PoCHhtYQLxrqciCJEUZpOLF5GdyYQkBxNXHX5S+R34ug+EGaUhFpb8RyDKVlAgmkVRQCP9LBxQJ2sVjrT+eAZAzCy+E8yWcyFcXizOATYGJng2xU1BigGk6WEwsQ40aEHwmS4wW0V76uOKFNpm9dKU0N02SZGQ2FhNiLkp1QjQqmR7JRdq4qnC/44ASfLdy8YOalxX2voo/o5yqqd9xPfVy1yfydfUNI8xMbS8gfluAhgLOVPerfbq56WYI92SJVZFIXURRmAB8lAlQiwyVCcJw8AdtUSzO+8BAXAKgSCuAgWPvOHXvdTVuXmN3ywgo28SHce1RhgxXEGu3vOxN+hAdY6O8y35pBTCareScBzUADKgZp58MDgiwGY6zcQgfoKPsO8ioFE0RPGedBb73jVJnwQmudqdhNCawYCxxKEwK/DiUcgSKtFgCWkMC7eDjv5ZEvkX2X3Ec4GSjFJBjG2CkC+4pkQ6CMA8GzSEB5XrlupvIVvBvXEoulpVa/lxU/J0/6ZRTZzTXiTmKjHmc9vkllGjNA2nm4NSqy3fIYA75vp0vScOCoxF80yeDMk3gVpOmcEFimap85HJzKqDF7WwIvtZRV6SycbQtbljjDS5g7EE3FixYQDY09QZElMv+jjgMwbTk/DiyHEKoHl/gyX7hOoRVpfskGh6UXHFmJaCrv38QoMJW2jPnjzBTxwMLb/AVVrt7TivbCRaMnBgnq/imHthy51XxVzMVChyqmUGnQnMCiLGOJcGCOa22XAmUx2cNgQUCBntU/XBFmXbH+8fa7on83u4ADWMCC1TA1HuUuZDT4sujHCkCWySQlU2rvy/7rPwUqmQhpSYFhQxXRZiIzp+CwKbZCNbAx8NWylEpO0Ue2hqpDEhxXtWLzlTkclBs3PBqSdrvYbmY0s4s78E69fZAKmIQotx8IQHfWaskX3pY6ucejeO2ReYvv1hWnn2hDKLYSD4cM08Z6wCzCIh9QDXdq/+eaJp5Ipfd+J+t1cAJFMxIcZzK8xUJglp0iYYOo64HmQWwmgAIoEQN8uiTB2+/TNauukQadzpid8CABbMqWM/fAwvjn8DX+ROUlWQ3hmMWvJil8U+wjrETGFAe2/NdbJxDtYzfXUDNCRaMkUDYYNQNrTQyHQXDLNhjAGyNIF0L/Lm72jH+URzfE0arv0Z9HwamMmv6q9JGRrHCEucE71zuuWzQoy9pDi4OcKKJGKnLyPZ7vyszVn5OBouImJUmQbCsxCCsB0MJTBrONkdAZH2w3sY3QGtUFhOcSvzdnNuAcyaqJ8wZVxDg4SZMgXHQW2ayma7DKpJ+ABegx1wmbc5bKGRTuNf2g6RAptQoDdEmGXjuJmlbcIIkcfLKgqMvkUNP/aqkIjir3RGyqycc6rSNDnkqGCjnHFeYBA8sGGxQXnH0LQ4tVJzgl8WaqcOpdQWXszskg//5jdDxMYgqE0T0c1FWXft5ef7er8OlhPxrLGsKg97efhNTw/eYQ2s8sDA+CfQG+LaVMzY2aThm4Y2iLPbUVGkKo46ztoPyWk+oncgxpjHCqpGAJpZRrGIWqAuczIIGSipIHK3y3FPj6/ZeNx1V3c/R9ndMzELJQAQey0qhHREw95LDn4LBuHTeD7BwzEVSCKLEKAo0+UIxUPy98osn/hdT123yY/sNsUCWwZ4EaRcO1TJyceGyOMX3D2Y8FCA4FbUWHHGePMf7NPZBwY05sRKMwqEHL5E6nNTGAWFkMAFDvpCSluYZMrDuemmcdYJkYc3OP+rLcsiJ35AUAIffnzTtMQDEKLZyDMIo3QiBolV2RQfdXbGgHcrSbdLf6J+zsppZqBTaiINJJxPS2tYsyczOVkf1OPhRBMyHI34T6QGJonysr1gnhURKnln9dVl331cQw2TnixZDT09fBSwos+B2Kuobfdzf9P2D67QWWACifNMP0XgGQOW2Uwnxd8pee9pq3U7yfbTKarRtsszCzmBhKOiT7ci9KmZB5YWboh1tG/bkfcMBseHG2JkJ6GSARpqPMYEF8gmMKEWYmQzmQxIpQBkDAASCWel+4DKZevQXAQx2SACRp+JrkFQwJT957n8lHOVRqXBPhAkQYBGWj0o1LAMPJ4GSZcnQj8+4dKcSzE5LgAPR1dUlkyZNqhTe4cTs1EEk1GaSg/Lcs0/IQUv3lTr4r5gTbCJx8V8KgROxeoCFV66X5vlnSAYfLl7xr7LkiC+LH2fKp42vSwECwIPV9BWLGCx4zYunvmlYg/rknSc9vtld5gxmtYWH1MJjMda8pHAgzdT2SRIHU1DriuRCiD8BOAVKzRX6pBRskQBSqdbe+lV55rbPIm6h2QBNrrXu7l4sTEeaLN7ECG7vevOOAJWJCkf+pIGh1qWhyisFw9+8YzSenqssdrqP1VVsjuWOxl5lCDqVlWv8uEvjgrAG3JiFkQIcJ5LxGM+Y7sp33cBXdYXbagZot4KFEo+LhsLn6ZNxZDf4srDuWGzDl5S+B78nk4//siRzndKMiFRfNiTxYo/86JVfSHN9n+RB8efMYVN0IhHhW1bBj9zXUjEkDEj73H4/ryh2BQLOhbd9+3aZOXOmWXDqilA0aygwlKIu5tPy8AOr5LBDl6KSF8Lmy/XOKRhQcEwaWuaAWfiLRGacjuwHgoWL5JBjvyZ9uRR84JYqN0GcdI+wESwlyvwbXAV/7dSzUshWHqE+ZLtNjEUZIXAj4ATrN/VlU5/KYwq3APO1wSnJQH+XzJoxFZVBa7sh8hEcZJaL4iQ7FliJY0AnSwGxC8+v/q6su+eLJr/aCRYYs1DxTXIePbDw5l5/iI9xggVzKmJo6CRElhD2rrGPgFrnOsbq7qGsJlhoiNW9Ciw43zZesOBkFvjcnWMWKMNtNoQeMW7ONSobF9rWsfd+z39zOGXv/JvGaDhBXTXLMFwvxsYsgEWgE8EXSEmCnC4svQDMbT+CGPseukzaj7gA1G+fFFK9UIyTROqK8vWnLpO5M+k7hvLNxsBC0Lq0gMFmVoRQaAO0cXe//OP8LxsQYGIMTFrlUI1//nv7jg6ZPXt2xa2gxZW0VHMaTEcMGv/+e+6Q5cuWAMliMaBEqM0HRhwGcjgbmmZK78vXSuuiswFmirLvsV+QRUdcLPm6ksQG681Y+Xj0duXn6JmFTJRuDGZ/WKFDbFACPaEQwwMLtooavYks01qCDzEAaqqvd4fMmTVN+l3AQhGBtPlUTBoZuFjql2wxgoycgDy36huy7u5/geur0c4fhr+3d9CkTpp4Bcw/Z9TNDTHOzK09Ly28FtQcAWOnaAYOxVeOBX6G6MLxKitv+O0I6BibJLdyZd8sjMX6KGOKbNybM7HNyEr+bZxeoBJox+rUyeoMu3Q6XQGIChbcLPLXy7w62ZHh+kRwXH1PdYHC3QYWTCYEzxaDwE8BJKB+Fwx3AACkJvY99G2ZdswF+NsmxAw0wmoEvRzaJpc/92eZPANBRU1hqRsMm5ribHAOKY22oUirxCRv3rxZPrLgWzsBBbuIrDnOznd0dEh7e3ulFjjZAi26Q8AQLAUk6U8DLDwpxx7WKvWBiARROSzNs1FRb4EgpL5lX+l74XqJ7Hc6KGyR/VZ8XiYf8xW4TnAL2tMSRw2IcFLu+M/JBrj4mXqJE9WIknwB5Pajz3lpkWAKfrgYIvKRiilgFN762aC04G/SEJf+EAIsS1EJJuulD4ZLfSgl0/uS0lHXiqED+yED5YyNODZIPVRnE05K2yTJ6CSJ4RlRjNFWuHlmBnLSE0HKZ64LQZuzpA4gpD+QkBb43pL+JlO/goo3GopjDMN4Jz5n1TQ/KqzBfx9HHYmGQgtiKPLS25SQhmSd1CEuAOSrxFs6pH4gBNdQi3zy/Dp595w++d23IvLjHXh/KS0J9NmPAFZfI451BQhrTtdLIdIliVQT2Jm8fPQjTfKBaTl55c6gfOD6lCQbSkKPZKkfGTI8XEzrVfDcEAYlFhHrggBWzJjkURQhmi1JlvUR/I2S2fqAzNz/UOnuwXoIYp58cHcVUDLWj+8g6LGE/vgCcBLhGTH4ndPolz88Gets0ICzp+//puy465t4Oep1EHwCjA4OgmXAp8FI1AY3YuyQb1FxWwXBcqVS1rJUkFBEW7k+eaqdxtWYdQXAQZ8rK8BRuWjWLgGoBnXx72RNWNGUdSPs7/ZzBl1TMYUAlDWGRkEMN3AlCh9pyLUuBgY794TeW2Hf9nJt55ad6AbWdsfRGc42UH6QttYy9W7v31uVRrXiHamdzr4P11djezsAlWakm7WL0vjMhK91KTjQ/aHv409a9I31NttsuHVgwMKrssh2fhsNzpoXGhh01Fmo3GsVF8+SMoGW3PPUBUGkVRm7VQml8RJLzvEZ77PGsNhKoPmHXkv/O5laR0PKw8d1r+w8x6KaVakGGmNiFlzBwtEXYEbWYUYaTKnNbKBHLl97M9IVs9KTBW1cj3oHFI5UEhDABaxMnncehS8rk87JuQ2fdBRrGvIv6rhR+DISnuiQPzWimRNvOg03SaA5JE+tXS8nHjVVYlASPgp6ggo0nu9WsBBedLqw7APBwqSVXwVYAKMRTMoksAu9yKlc/eNGo4RLSZQIrYtIPUACzlczTYkhEj+PhXbrGpFDFopMQ0zGYeejTjosZR+M2wRLnZYiEsIpaP72uPzNP86R82aJXPmdbrn2xaJsbS7I+z/cIp9fhGpWHSX58KWd8qy/TYqT8nL9hX5p3xSWcy9PyOcurJdlHCu+lPQEgEcBC+LK7yXkhy/WS6xtUFIJRACXYvKV/4zJ23BLlrQa7r3kn/vktjqkKvVjsQT53r34AAAgAElEQVT7ARqCMoCa7alYQpqyrSadpcC0V4CH/d5VlJ+dUJTokyIH/rpH/FDk4cBUzBGKaiUSMhhoRE2Kbomm2xDbEZAdmbwccYpP/usULLp1rXLKZZugvBtNQGtMpjDMSAYKabwThW8AnBhjIEkeY46MBzABBYCuGDw2WcYU4BvZbffLnKXLZdsgFDOyZkJZtCuSkGSxUXxga4KZCNqEMNk2AJ4s5j0HgIV7osEOgI1meeTO70j3YxeYU1B5FgQFT38cgbblTAg/6tCa340wHHIlMSebZTpUeJnYW1ymCB2ewVtV8PFvBVNAzG40DbTVzWZP9bPvofAxGbvcr+XnGCGJPtPSUmtLS9Syrj0vlsutKYwdXjAVcDspAFfLrLYbbQzyaRe/4trAms8bLxZSi1dfYiP0WQ3QmZ2zi116Hd3uNLyGazZVC8dCLz1XRceHxe1qrk8sRmdGhLLD/GnAQl39iG4I0zaXU4sZVVLzApgOvuoZQ21GjgR0QbZSiMtUHzamzPjW5WiXADj1mrdaPnvsF0saOgM1VXZVP1GZewOYyqWznSz+awIWWo+B31heQZZEE6oxQrPBt3z/xvWydMYcxDqEJZKtL/vyUb+vXGmPKZMU0lsRjzBjzqyKgFZB6kTNGzduhhsCWtcMih0YLmhdzIw5SMCKvvuuNbLi0CakasI6hTDI0lLUVNDWRdL/4g0SWvgOCxaO/oK0rrjQKFgfSlGGtw1KMeqT1ZdPljiEeCO6kWSsA7Trt/6nJH2w2P/t4xHUkRD5+IVJWbp/Sv71PZPkyPMRUBfOSxbujAKqWgaQJtqQS0i/r0/O+tA+ctHBGXn4dxn5zCOsKBmQ713SIrEXsrLswLBc/JkeuRHpp7EDp8qqv4NCen5QjvtuTP79p0F5azwoX/hyv6wGyxDK++SyH06SlaWM/Pp7nfLTja1QYBn5p4va5O9bk/LN/9cvf/Q3yK8va5RZm+Py8R+l5OW+JglOz0h3X6c0lJrlzH+MypcObjB9L8CKT2Cz1COzBSGDYEmAuDGGaVj+9aj1DopAUk+JnP5wRm77EIAQ2IVB4JtG3CtIUzRrHyxHBkAtArbEopmIPHprSS64uUO2sXpaE1iFTvSpcTLmf8AwCwUwBXV4URoIzg+2gGBh/sFHSOdWhDtGyOxkJT0YktbGhGTiaBsARxHZDw1J8FoACZko0iKR6loAtcJ+bFrzDdl4+7+DtbH+Z148eU9P4VP2iSfPBaCRraVvKUuyC2S3aDnRcqdv1VSUxGWLOQH0IuWHz8jgO1EwFTlWBQWSUBqTSqcO/tg8A3tx8d8KVBTBh8HUAKFXUDzfw3sINjTQzhmHM5LIGC6IzO6H0Si810Yojizu3JWNfnc4GtUtAHFX6GTDbhqwYHP/h7Kzxi6s3b7pFkS3K+13e9dwn1e/v/p9WgfFqeT5HBN/ReTski3ijFHQd+keScDoaG5orBngON75DUPO0zis+EEMoi77PAxSZPYejBdVkBQESoeMZUCrv+Oka4ajT8ZLXblScwS+1hghC6e7zbjDmZpAJrqcOsz5IVvqTB+tli2VvYibKzBHf3Wrs+DKLKy8AGzBy6CHoVHgWkAhXnloW1IOnD7fWFj5SnAjFh+DHHmoKXrF/0w8wvSpNd0QDHCcNYuAwsY1aHCG/h6EJZsKZeXeVY/JysNapAG0MU8yyQGN+CAYeApaQ+tCgIXrARbOqICFpiO/ZN0QaFFkMC/1oLsu+2yrfOgbz8q3v3SAHHcABtmfkEPeA7q/2CZ/856QfPG8Qfnsd0OoCBmRyy/0yYoPdQGUwEpuKsCPzhDQgkzGQztxEuLcI5rlzx8Iy8Zbd8gZdwQl2B6Tv/xzQB74v5Ic/rci9/1nSS59BefEnz1Frlrhkzv/MCBfvbdRvv5fQTl4c1Au+naX3EMlFIzJW86sl98d1yX3/U+rnH//Vik2JuX7/7FQDnspJ8d/e0CyzW2STG+RyZGSdAfaZAYOetkGl0YbQRXUfDQ3KD11g3LgKa3yu5PqZOv12+TUW7NGaIahDFvOapT/OaFBcmjrOX+JSRrppsGj2uXO92Vl7W+2yMceaQUwwCKLo8BJawtW4SbUs5gBnAQAcpjIg/8gCDbMyBnXZqQxBUUIl04MriqMBKovItURIKOI7Jl6sDdpSie4OPLb75N9D10hG7YjtoDpqxjHACo1lnxbcPYI2BykSEKtm0JfPij7AgJqffmgRIIEMEFZ/8h3ZeMDX8b9DQY4EkDGETBrApnwDuPu4mqDi4bAVNcP+6w+TVtMpnwKqcmgodK3bi7mZ5vgIDhV9WQ/xsXxdz39DsurwhpwZ6kc4objfYZNMKfhDW1Yui4oP0jzGnCC99eSBz63AFu4B2td45VVu0Oe1nqGm3wdaWzG0i8+i6wm3RBm7ClgXWj28fbf7flj6ceutMlt/NQSVf2pJBzXsp5i6TZ/vFcZOee4xuNgFhqZDTF8vILZF+Nc38QybifLptPW1cj5VgZwV8Zw777XhgjYzhEgQE+y5gT0LPmToMOgoM4nQ68H7WnsgsonZz8nzA1RJFiAOiHn6iuFARZKsmTSLONfFz+Eexm+UjxayoqLx4KFebOnm7MdnFSxAhneu23bNpMNoScLOsGCsR4hsNPhnNxz16Ny3PI2aUB2hA/CIMfz1GHJ0efW2LrYgIXgvmeA/bDMQv1hXwSsYSAjgiDhDikMJOWuX+0rJ56/XYrxqFz98xZZ3JiXZZ8alOlNeXnheZ9c9f1muW7Vdrnj6ZLc9p1Jsuxv+yUGmjrTXCdBWJiD6Fg9+oqakeKfk5W7vjhdpj4xIAf/FBN0iF8e+0izfP4zO+Ts7zfKfjc2yNHXJeXcjzbI1w7tk599rST/uzUsl/6kKMd2ReXsC9bL9mCbDMC/f8A7UnLlSc1yz6+L8okHtkmgcab8x3dEToKFfMG/puWmUofx7QsAWwlzANsJJZHhv09OksEIclgiqGqZniqRyXG55qIW2RcxCud+MyPrd/x/9r4DTqrq+v9MLzvbly5dsKAidkBBrNjRqLFgF7vGGAvWxMQSNSYm0dh7InZUigW7EgtdwAIi0vv22ekz/+/3vLm7j2V3Bl03wv/nS/ywOzvz5r377r3ne77ne87JSGVJXO66oUJGdY7JY7e75J5ltQABCAXss0qmndpD3nghJVd+vAxUH8Iy8MQbYqjKhkkXQ02NEmQn1O/WTaaf7pDF7yyUQ193S2G6BOmN+M76EgBFjL+XegmEi5xxCYAlSdD+wuin1kyV/nvuK0tX1mJSFyHUhmkO4OdwNahmIQ3QhRYx0E00IAsniJ4QyGwB8+FBZo436pLVc+6RBZ/cpM+Pc4fd7qqrqtUQmGwIDVlBY2DU7zTU4TAYlAJfFhhYegYCjWg0hpxw63WLQcgacWoiVCyLeZxF6IZ2tRiCeCOA5d/pTfl8Pv2MUn+YCwQXcYTLyGRw42TXPr5HjRVAWM7NmGwdjlY9RGhCcoOF3Nkm7b8Rti0Mko9G/yHXbzwrCzBae1E+z/+HnH9rfK+dnWopo2FzmA8zjvZnxTXEYkiFhZsyCxuNE+xF7gmcZ35jPTWmwqqRtNP67JbZ5E03ao2ysT963m0NA7R3mCH/nCLjS/BL1pdhHejFoMNyOnyqzWCqn/0Z8pk0sq6qH8yWDWiGWtsFLHQCsxDLLFYvHaQtjLdHpq32yQ4AC45sWqHiHUwey1uj4QCzgPevWrVGtunRvREINB8YI3AkWOBh4i5mciqly3oNiIe/985nMmLvcilE0SWCBZqaJKo6poC6CBZqv50krr5HKljoP+RqCez+O/HAq/NjM66qgQEudsqn9/aQjxalZczldTJ0v6Q8e/k2ctBN38vufdkCtVy+XBSRQw7pKOOmfC8z7+ogO5+7Go2OkCJa2hkGsA6x9hJ4v2i0BeMWCUbkrksr5ARfSo6/PSo7nlYoN/pqZMQ9RTL8qqTcXhmVgf9OyyU3FcvpiPyf/0cUGsqUyq3/FBkBg3b02Er5DkLN0nqv3P2QT4YgcHDjuatkUhEqFTYkpe+uZTLxImgk8G2p731y8R2VMgcALOGAZgIprJEAJkwiIP4kjC2o98J4oSQL6uXaK7rI0b0j8vbDq+X62ahZsKdfZpwWEMfMpPR76nspDcOfL+iISpdrpCLml2g6JPc+WCL7oehVBk2/NmBOWvkHmJdgLB6+My5PL18tVc5u0ClAtlm3TtY6wURAyJEsWCtehBHSABpJ6C6CmNdJNxYzwEBy9cey/V5DwSxAlJkOY+64pQwgYOKjnQTqCuXT4vA61gEdn3jhMqlOVogXYZcahDUKEBpZPe0OWTbjbn2ewANqkNdX1itbwjio8eB5KkSlJIY9h57S94uXSGkprg/GmsY+jfAOqbnq6moFpcGg5XVyy+FaW7JkufTquY1GXwgkKKRvALisqqqSjh07NrIJ2rYdb6itrdUN0o85yOui51MfjsratWulqKhIysoAprjB4fUoNBkEJfp9OVxME36zrw+jk8hn7DZns8+/If34d2zu9bX2vpYEjj/knuwGzB6GsFilpsyrH3+Hbfvk5o4PvyXfe3/IlTQ6ZJjpLQEGEybL5KE+TFjYMBj2a6QXG0KVVuvam7RA5jr1tTwXnU/f6Kd9zJJrhiUx36en5v6AhWhaWpPR82opAGs9m8/+kLGzv9f+nS2dw4xLa8OYk1XMZvHkuraEMjNwskjYYn/zc0OkzoMhY/yeyQqszTnozDRmi6mj9D8EC52HQOCY/BbeIIwTWwTCu/1ouVPKfFC8SyU8zWL1vtSDg2fFB0QqMOAPIh4cx81ZnlzzRW02UEu9DJEexDKWN2Z1jrO8SWz2UO+7S7wyY9pXcuh+nSREESV3egISxJnBKltgYdEkcfY+Cn6eQ/oNvlp8gwAWOMgwPk4I89bhWr55eJBkIK6748k6ue/55fLP63rK+A/jMI5R/NxHDjz9WynoUiiz56+UqpcGyc5j5qFZFs5Y3hse8UpV8tMoOYH0GG8//qwi+eMeSbnuvLXS709dZcSCtXL4IwAro0tkwqCwHHazV64COBg8Ny77/hV9KvC/fz3eUYZmoPhPlgtsPjiCeoQ6XPLE7fXy8EqEQFKI3VOl3AD2ACvl4As6y98GRqjEk/gcn+z8SCVCAJBmekDbQwlZiuqba70YOzAB9TDGXfYSmXpumbjX1cvxY0WO/WNCTi0rlSvGLpDJtaD+QyXSAG7Ei7HL4Hv9jNu74ftDiLi6sEC69KqXFy/uKp3gsN5+1Qp5BWLFNMI4CehGorjnkgSesQNaDlxjJFYkXmgh0g6U4QbfEUCThyQnL7qYptYCLOw5VBYuxbzxwqOHh5zGDbsR+skgJIEsbYQQvFIRjcs6nAtKUokhzcSHDJtAPCzr5z4g70y8QTucqhEHIlgK0ELUwGCYk6A0233OgEvOn/r6Bq0q18hUAYGzFgQRN425VRXU0h/o5xDOMSyBOY/xULgBmXCDAgDgjHAYDAoyQ3jwbw5oRPh+6hWMR8ufTd43AZg57BuK+dkBZo5royVmQePKELHmOtqb5s63yeaj4e2Go+nnTU3IJgKszdSFNd+sGWba2rIh7GOYT4PQ/HnkAxgcV0v0ZmUEWSE4ixUoKECp/s3oDGv0DXaGwezTbmXTrOdpByWNYEW7Erd+pLH+ch3YXRp1RMzGMwDQYqpBxOOrTYYSz0MAw/XP6+N9/xDgmW+uG5vVtJ4tMGr/jk00Iy2glR+yZjPYa10Qu0OVhS03Jr26h7Angu3U5kjMCGu6ao45n+vPBxaGj4VBXoxoAx4aKVUU0Jm5qkD6VnQWfymMOuLLDnqTOLgRa5wEbhVR0IoVYBa6d2oUK9oRokFsK1aslM6dOzemr2k7aq3Sl/X0MNciyId8961PZPjeJVIIiinD9Bg6sAAYKahfC0u2Q1GmyRuBBe+uVyhYAGkttcu/F2egTOY/3QcFfzChkD1w8vXLZdp3CRkyAHH2mEve+fM28t78sPzq90tRj6pW5r4yTEaMngnlP4xjaHtxB9bBUsA/RstrN2L+SXirA08ulucOc8jjNyWl/x+KxX3vXBn9ZVdJ71Uqi86ol+v/4JbLrvfge6tl9BdupFBCO/CQyK51UTl57FpZUxuSah96XQQ7iK+2CgWlkJ4ICge9vKSY9D6bZiWDEg5Vy8039pXTOoTl8Vs2yJ1LMHUA0BIFuDt44WlHJdgWfH8D6rX7o3LDNT3ljB4pCUNHgL6bMueh1XLOtKCEwPwk0msgPQnifTDKUfyLhmApRw0MNySRnYLy6u990qtmgxw7Ni0LcB31UJgWRqFxwAKsTvr1+YYyYFtw5pizHGNcBSYJXSPBLOCrRTWwQL3JNR/JdnsMkYXLML6gzZj9VAwP/O1n+ggSR6wDRnwdQN9h585Fd9P+miVRg/NVIIV05X/vkM/ev4OsG0JNYJggGvluyXqiBtU4QOWqm5Mnu/nxZ6ZYNjdIKVTt8mFcaUQYjqAhDwRwvZoBASCj8ViLStdsnqya2FQIpabBhCkIBshSEJQ0pUcaLyarUchS3+acBCrNRUb2DSWTJxFdC57lOvL9fXN2wLa8J8/12w0Jv2aT321FkzYFDJZXnPP2s6Ejs2kbgaO9rktbbi/fZ9tqjOz313xsmhunfNfS0lixAqJhEUz7bo4NGbKSEoQS87n+2WdmF//qWsuuO1Y7aQnsmmul1cj9AHODCTYRNCClCRTYegnZnj//rhkaYP7aAyy0Jha0g4fmzywXkMj3PNWmMuuL+ijY0wDsYP9e0HXBMdMESt1sm87C50BmgU52vh4ZLYYheALj2RsRmKnnrYuXX5qts9AAgRqwiYrPWGeh6rM7UGfhenjn8/TyPA5susjXn/1NUAb074o0OKQWGr2ChiGYgw5jnn2A1CP0QjaEKRzRHIXx/WvWrJMeCFUQ9dqRoPH8HPBkqeR/982PkDpZKkV070BXJNjZkOmOoJmLSvaUmgVvia/fIVp7gRUcXbv8ViloLQ+88nvloz5/cQiMMu4LLZA3rHXI0Ve9KMvqKmSn7gGZe+/2si5VLOPGr5fHnvtSJjw9TI69fIasqklLsLgDjDizC6iBANOBDS6FRVhcVibP35GRVa+DzTi4Vsb9JSVPzEtLff9CeeumoHw4PipnH+WSB2+vkj8t9UsBWIO7H+osI+HFn/rbNTKdwRQAqziujYLBOFCC3w82BHUN6ov9CC2AAyBo8oVkryO88vKhZfLO4yvk0o+sypMRAI0Qcs8SEQhEg8th/L3QECBU1LNcXr+qXDr6KzGxymTBpDoZ+doGpCvi+1IV0AdUyann9JRrBjOYw5ZgaOfNNFKEmDLQBgS4QWt5StpzpMeCTVr4rVvOu+2/sszRDSmmpHiZ8QKAAqDiJLPAMuFgDTC7UTUT2RTRb6Rfz53l+8oYvtOPlEuESyBsdGGCf/5URynE885gw9n27NUQNUJYifvhGBCEcM7Wz7tbpk28AyCEGQ3oV+/2yeJlNTg9BFVAEG7MOy/Oly+PO5+xyVfhzw0Gg3PTMF1cM4biNp6U+Z0gl4VqeDSyEwDSxjMzwMNsrhRfEhQbUR6Hnd9l6pbwc5YQzVL5+wHw2G+FoMd4iU3ngqoIgCochoKEos9sbQhej8/HHHRrH/AAaMeQJsv36L3kJYo3Z0tr/T3GyJg9yFyvUdSTRjaxdMPwGC9Y9Uta38ICXHYBtDGAHD/S0HaPk8+B4JAbZr7n37a74/qwui+a2h68VrPn8vvtc4XXTOBqngmfO71lNsgzmTSm/oepG2DGy2TYGPEaX9f9MptWmOs+G7181ZNZY0VhOevbsKhdrsPMcT4Lw/4aA2h0PiZGTiBtRHV2NtmAcJ7LpCfb9SSGpTAAxMwH8zn79TW/TyqmGoELFsu6deukS5cuG2nkct1fWtebNU8MGDHns7/WfP7xbwaQ2J8VHQp75pQZb+N8BJD6zuffqM3Lzv/WrpFOsQcONLZVFEt0yR698fwA0BEN10wIu4TDMAs8t+nCadbFJkAcb94kG6KtYKHL8OsREJ6nWQVu0O8peL5fLAxJv14VIO9hIOD9mlx0g6rY1pkUMeO4Pbt31YVrPC0z+cyE4HsYS+bEM583C4SfcUPYl0BJ4PenTJWD9y2VEDMAsOEpWCDAyMQBFvZuBAsOUBrbDb1BHDv9RsVlCRiiBFI9KZyb+swQ6YC/h4m8YNxeno3shz99JN1LA/Ll8/vKCqT2ce0Bn0g3fOfAE6bK2jCYiw5dYNRRnggFovClqs1I4AF64KE+8nAXOQhNuGR5TI68LiULfHXQeLjkxusr5My+uH6M0eXnVsr4CCh/6C2eerJIdlizXEaPDcp3uOcEnngC56yFrqF7prOsQ7fGipEZ+fykLuL+doX0vxO6C2wKY+/sLMd2dMuVlyySiTF02nQhSyJSAoagGmLEckkDYBQX4/EXheTFWwtlIIpG/evVmFx8FGlCALl5SdnhTjQLC2DTTUKkhywG3ISUQJiIJAhoF4JSMMAvb40NyTbLquXoOxMyD3+Iw6CFksynLpGldVhYJSGAx7USBChz4zPMVKH4NYMaFAYswLxKPLZA+vQYIAs2oNFXukKq02AvULcBIgfxV22QD8btKkeePhuahQ7AJAAXCIX4wVwQLDhBmUbm/00+e+12BalOiCIJFr5bit4R3hDCXQTUeB+eoTPLajVfbJtrJPLl+bMiqTEEXOSck9ohM2u8zL/M7Q+HSe0G1bhxI+dhMRsIwzBkgc9wI+FhpfdZKZmhEHqYoMR1CnPTGHamesZiCV0XVJzzdAQIZpNtzKcGs6ApoBTxskBZAYFbU9aHFwBCBZcIBdE4mU1KHQVcQFs943zG1oxPk3G3DJaOjdLEpkOtBapM+rU5L4tx2cEXwY6CnKxQlfdgASCrMA/BQxiNyEIhgG9oRkzMNt91/ti/03FQbI0LMgXlCHbIkBqQaDZsP9K36+utEJj5zwAbY3gMKDUsgHk+TUyV1f+isXCddmHMb/DN3moM4ooVK9Sobg5YMOcnI0dAYAcN9rAxQY8BCSa8bOwP78O8ZhhoA/7MPRvwYQcP9nvbBCgoPW2FVsy8oT3p2rVr49zO17uHn+U9mfE069MACAP6zTWa52wAgnmOvDa/34cwQARrkOPUJJg24EPDleiazP3AzH8nmHFztLQWmQhBsJBgvQmEHbZssLA/wEJ0LrkHUN944J6MfLGgSHogtp9wMUsgOyis2p2NveomhAXDlsKdO1Q0Fr0xG5SZuPyXwjM2kuIDszMP5iFRUJj0o87Ce5/IoUPLUcERi1PFZZgk2DCiaCRVXGrAwqGYOxZYyOx4qTa3irL2Q+UGVClcL19MPkyKUGghBUSALsiyFkbny/lLpKhzsQzrG5KlaKHpR4wtBoW8DymaA0bNQQXIeintCOYDsW/cFBgXlcIpy5DGeU6+Yhv5w0BsvHNiMvSvy2Wxo07KHR3kV+d3k1v2wfV9vUL2uWaNNHTuKn7E/h/61zayf6ZKTkIWxpsQbpY0uFEpMQEtgBcFn1xSXYDYPuo4DD++m4w7oLPUQT+Ecljq/f/9jvky/tO4LClE3ArFjdLuSugAAELiaLZUFJAHHvbLQbjOyJcABrctRAZjCdgKn9x3d5kci2wIJ5TJ9/9xjvxlXkdJFOG7q4Ky3l8n/lCBuMN+qdnWI59e75M+uOY+f4hKBPoBh7uLOMM1sD4RcZX4oHaA1gHPKoDvcaM0cxr3ywwZ+Pmw4BBfIsbOpJ5k/Fvp0XV7+a6S8ga8ApYk6u8ETUZYOrmXAQD1kEoYtSKKfAFGCBY8McIMPC94vfGv/yGfT/gzvg1hAHcU7IVbvv2+UsGCC6ERMgsEC+yCbj/ybZzNjcLmgAV+xmxIlrfflD3RPIzBeWw8KONVJyG64mbGzdRizIC/4d1bnpO18fNzJquDAIPznwDEYhusluz2DY0bjvkuvpcggwZTN2V8X2GhFxsXwDTOZbwMs3HzvTSoCljyDcCPtaLZzxkjaMaQm7HxxK39oEn82dxT1Y0bxti6fo6ZdX+8DztbwnEOonNpA4qn8HV7Fc42Xn5eMOXC9ZhGRmRrCOjsIMwwpCaWzDEnW2TSDqNR69naWRADMoyB4nM2htjq9EhAaLFNjs2ok2D23cY9Fde8dOlSq8w+sp9yHbwXzjvjLRuDb+asAWPG07Y38jKVFevr6wHemALd1CHUzliY+zeF+cz1GDCRa31nwEi6ADjNe1evXiU9e/bUZ8DX8+0HvF57ETbelzHuek48K/7L52aYeVPHw359/B7+TkDFZ032Xm1aNgxjnq85ZyOz0kIYzw4aWDTOMAsEC7v3xjXBGd0imYUO6ODojM3Gjo8qe/RukAI3bS6EaVDtgzSH8bTEi7qI8VTJMvDgAyAQKNCJbSF8u0DGTABOEKrXScPxMB5Zo+gMoQ5noUM+nTpDjobxLKRngf8iECxmyFhgEyku3UdqF04RT9+DURAoJdsNuVGS21+szEIwHpPwmoUQC8Zl8rjjpZQeCU0bdAdp/OKvQmmmQlx/Nb67FJ4NmHQtfoF73fvkyagb4JLyzj0lhgeF6YfzW5PTwQWEGy7AZp9B+IA6jbWOAoRJYN0bYNRKMenq4QU7V6O0cgfxoqxyDSoelpaWS7K2BjoQpDoWrUITpUI0vKqTotIQUiGxAURhkJElWQJq1Q2D7ErB2kK3kEHsKgoaygMhIPMxWCQqgWqMpRAeHnZNd7ljR1DUC2tkx99XShThogAYAwe0CWloLepSZVKAiXvD3f3k9G4wRNNrpMv98PARloh5o3Lu2f3llsGgtjC0PtSQmPL0t3LmO1ggUDrXRddLKcowp0FvO/DdUS54FIlir41MGqXBqc5l7IypPI56vA4QQTCV/F66dthWlqPUdhz3F8J9No7YKIgAACAASURBVISQNgnBX3GiVhpw/y7S6slqMFYwIAi/eFHfgn03mA4bA1iYPunPWvDJg9AKFx2ZhRQZHqBEnQaYf9k2ojp38m0MLW2K+WyllprObuZ2Y2a8O/ZDsXtK9k1dvXgqfXSDt/LR6XnwZ7IUBAM0HOzOyhCDioNRLKqw0K+Gz07hcz1x8zX0vdnAqLvgwc/yNYIIriWCK3rcTP1qXqHSGABds/kGoI3W1hgIu4fMcaFHHYmwmI6lMzFGx3igBlwQLBj9gflcU60MrBGsT6MfsVgGt57XPIf8evw23qDt48arNqDO7Ge8p0DABYDWBJTsgNMusOVnjJHlc+M5jcdqBOAcDwO47HR/S3diXxMGhHAcv/32W+nTpw9SpS2mK9dhwG9jBkXWMNpZG7Nvm/nH86mBVA2a9YwMoDBzQZ1Le+XiLH1u7/Vgztsiq4DvMA4mwzncl8mYbIv74mGAZa5747oytocgwIxtozHH+jahIRNWMuvMrCvDFNjXmRlrF1oB8P0J2CsL1JOFxR6XdQhyNc9Qps0GFjQM0YeiTownX9fuhk13x/MSqPysYYhMZBbCD6DOQFunYBTnLiyR3l3LxRVEJcFm6R8EDET2vHC2n+7S2SrK1BpYIG3UoUMHS6yWjbVaG4WlgidAoWbh7Tffl4MGo4cBN2BUBKShdoLujYIOLynbG2DhHQULBC/9B98gsX4X4JzYkOFpLFv8CXhfnxTDuKYRDnAic4Ai3eoE+ixQMAn6CPl98NQBaECFe73rtdZAJW8uUSQVXXops+CEG+vA5FdNCSklhiJgKNPYCGK4UD/i/jT2adQh8IKWT6ZRChUK1hKAiMpYnXiQ3RCEJKQOlQrduIBMpEEyCAu44f2ngfDjYEzcyDjIpKNSjL4Q9amQBFFjoR6VI2kU3b5acYQhRIRWoB7gI4WN1gd1PjhmGFr00PDWIe7P1FVcDxS0SVxvAGWeXci+oLeOq4NQ0C++mFfWJddKhaMYti4uVRB/FtZXS0MAVRW9ZeKFcYsGwbKsRIZFWaUEUSaaJaQF6aMuCD4TACNpaFcCECQmojDYDM9gfFJgYVzon8FnIGkUkSrpI0saNkhFvCdCP2tUT0LBFfsxMJy0gaW8UWHTA40DNQtkFtgBVT3KxQ/KjMl3AhQiHkwdBozf0pUo1Q1mIYnQE5kFggU7s9AeYIHG1E5BGiNmDBgXNNX3pPoDAZ/2r+Cmw03IeP58nUDBilVCJEudSjYkQGNmsRWsEWF5JKQqjQjTbHoaksPmawyJ8WSMQbL3pfBABMq6EjQypMOttQVj1YDS2mCR+BozQtSDytejPZ8lyfN3C9QQ6FiGz3hxTUauqbKmodq5D1iCVIQsCOxRwpu6DRP3tXeVZGU467xMp2WVT6TzhRC6xAZhOTFtu4F8c4p/5/NPYJ7y4LUy/GFpTBBWy2pQ+DxMtgzfZ+41iTURCFCzYBkTGsqyMgif0XeGnzfP2WKa3Dq/zNwwxs1+h5tzvZxvX3/9tfTv31/CYDZyHeY6aeRoiAxoZSaFEdMZ1suEkTZyCrMCRcOwGAbNgG0+Xzt4oOG2ZzNxjvJo6b4UbGAfYRVXBTSwGUuWLJEdtttOP8PZk92tW71FI4g1gNOsMX5A1zDAO+/dgBYDAiwTYDEXfGYcD2Pn+B6Ojb6G4TU6E0trZDFJXJucGy2FHszFbnVgofN+10omOhP2AN4AbABjJ3O+LpJe3dAvAHUHMsjztx6kFXtUlJxNlVy3boP06N6tEVXaH7oZJIIFZkNwAM2DMAhUNzn8L+qOyAdTPpJDhsGosWyvD4uK5Xmx+VJoWFICZmHR2+Lpc2gjWGjofT6MEjw2bIpr1s0Gs4CsAoQgvDDUMRhI1oNwwTAnkPnAlFAXsjzEuxYLPSQhL4oIIVuR9pFpf8UVyHCAiI8GywlEyEugf2+asPjh3deismEGhQaKkAmAKSa16HfgCUahREDXTKQKJvEhP7zAFMImNfDGK5ClEKMXDWBQEUXdBBRn8oChSARQPhmhhfVwuEq91eipsCMaTH0HcAOPHd/DMEsqUSFuNHmKozdHyotsCNDOJSjHXZVZJQVoIhV1VUlZnU9Wh4Bko8Vo67FCQZCvoS80CPMxJg4JFpbIBmzIPgfEg6iSmAQyz3igpG1APwt28yypwmc74Ts3SAPalutGB5GiEwAFywDdIWEEUK7aS2AIeifD7AQwCy6wGZwn6CcqJQVd8R0ACJEajGN38CE1ECUiGQr1JiKoveBFKW2JEyyk0CALcXUwC06Whsb4BlY8Ie+Ou0GbhrlRz4ONyZasYK2LIk3TdBHxUyfRzmEIMgOGSudCpyaAudxvvPGGPP300wCExhhb4IAbi/EwdB5j0h955JFo114rn376adbLsEoSk0rmTOKGzM9x0+EmsuOOO8rYsWM38rbnzJkjr7/+ulxxxRWauskwhnpVDMdwXuKLXnnlNb0mL+as8Uo96BXC1GZLa4HQ2oABMvZadPPMrlV29WvLkWuz43kJ+hnyoIHjNTY0WD1gZsyYIffcc4+uI943r6+4uFj23XdfOeecc/T3+fPny+wv5sjxxx+v4/7qqxPl2Wefbbw3dUCopQJKINXNzZ3psbfeeqs6INZmniebpC03bzP6hro2IQOKTevruc9YvUX4PP785z/L3nvvLQcffHDjXmdCA7yMN998UyorK2XUqFHy97//XWbNmtVokIxx4veceeaZcuCBB1pgKk/uYyPra9jf7L9ffPGF7LTTTlLXkLsokhkeAxqMgI/3+cknn+jeP3LkSHUM7777bjXWJp7PfztWdJDf//73Kqj861//inWAPQDP36wRE0Yxez7/dskll0i/fv02uvdcYEHHBtOY+/Li7xfJTlg/BAoWs5AbLXJ2GJbH7tCqviCbAs3z81yPPvqoXhPH34RjLJbBAudmTU2ePFnDLvvtt58Cgg8++EDv/5RTTsHnqYGyOiZbgGbTw76mlEHIChy3+DAEBY6ZyDRsz9hsEF9BGSSABVQ/7Nsd7DNi3djk6X0lbeEIHVyEIwgEtunWRTdRM9nsqIk/b9iwQQUp5j1moJTCZXwXMfAIBG7vvfkBsiEKEYbA68yGUMUXhHGYDKWlg6Xuu3fE3fuQRrBQ33MMLgLeCfJ4PfCAI3UUlqDvAkxWBptrijmqrB2In5PoaplJdoVXuwp/Q5w/go3cvR6Fd7aBfVyCtMlCGEfLKlHQyZofLDedxjWGfR1km1qkLiK3pQp6AwkXIpYPRIm4eoFzGbIZ6LXH0fsA3j5sYwiaD5bFxtWIC/UEHDCy68Gsl0ToNcPwI50xjboJxfh8VQ3uEw2jOqM2QlVltQRRhz2GjBXmNkusCk+EmQswHNCNZPwMDSCWEi6F6BHlmEkEIMSQgPgxgdoDqBSNVt/4GHIYOcGjMLQdEjUAKaUSAKtRhyJPtejfUAFg44YBqUcxqnKoJZA0KQ2YsGQU/KynQTTvwnXimbsANuLIyEix/TeyRdAXEpMfDaG0+RM6YHq7Sm0C94XzeMBERChAS4AlwD3GOgK4VXOBeTCeGA+MX0GmAPOM6Z1gor57UB64+UTZdY89pQDAiHNs0RLUd0B9D3bc9OF6qFmwhyHsy85sLvmMWb7a9TTERhTGCo1RCAl5bhrsMFJB3WBGDNX+l7/8RQ477DDdhOnR8j+GlGkgGWeOoqaEiXcuX75SHnzwQbnxxhsBEBjq0Crm2KDoiTMX3ornW6EIpzzyyKO6To455jCwGCZjwiqFa7IbJkyYqJvxr351AjYrqrKtcBrLWLM0+9y582XSpAlyzTVXW3OZQKOtPYTzGFvL66cAramHhnk2Og8B+Iugt+G9fvLJNPnqq690U+UGPm/ePJk2Y7puzjzPW2+9pZvuaaedpn8n5fzsM+PkyiuvxJg5lFW4//77ZfTo0XBAOmQFjm2kFvLcH/cp45WauUbmaOrUT+Tee+9VNsmo+g0tzjlgsh94+vPOO08OOOAANSSvvvqa9kA54YQTGnUMZi+kZ0+wxHlwxBEj9bmbol88T2sG1a5VMOCBQGTgwIFozoZ85xyHCTWYsAeBnaHS6T0/8cQTcvrppysLwvn/29/+VlMXea38zEMPPChnnXWWetrPPfecXHvttfoMH3nkERk6dKjsvuce+lmOIQHfk08+KQcddJCCBbvT2NLa5mtpFQ0RlDMTD2Dh24W4r10AHMBYYE5l8lR9ohjfgHX+S/0JgS3Hh/fDMBlfawTXWbCl363Zf069f4KvadOmNToLhqHgszYaBqP72GWXnXXOchy5nza3ifZ7xXa/FQkcARbSDZ+j8yGoExi2OCjjWfOLZEC/3gAOTIWDqI0IPis8MliJgE7BQtcuOVMn16+v1N4QBiwY2qmRcoRwLoZWxu9OeQ9hiGIUZYJhguHV3hBAZxZY2Btg4T1x9ToYpi0j/fa5Uep7nqNgIYzN3k2KG3acbEIivV58LoAGtKH2oOtiwlEOA4yCSYjHe1GEwZeG55qAUQpCuQ6vF0QgwASQMKl2/IxtXdsSs+AUvewGfEdpxCHVAdY7qIaxReklaAzimSKpD1ainDFAgg+UZH2xqvzXouphJ1RRjMLIp/0AFQBZJdjUY2ylzNg9yh4nENpIIo2xGF52g6tGfJXIdkB1wwalOpH6iPBJAdBmrBDZHgAvUVyHE+xEF3xuVWGtBFAB0stQBdIMi2Mb0PAJBjoWkio8o3KAnhTKMacxiev9qxDSAIsCKtIdIKBzi78WICDgkfVAyx56+6i7Hg8AsAEoFGP80ohxsk4Qn08h3PoE42pZsJDKgKVBiSsnDIPLtV4C7s6yAdcXAltThW6lQT/Grq5YUmBc4ijzXASAEcF/LrAtBAvgdFSw6mRL7qWPyo0X7ieDdttDOncJodlTUMECNQtMnTRgoTmzkGdv3+TPeUP2MKaG8TIMg6HVv/zyS7nl1jsbtQXcSA1FbGKp55x9mhx++KHIa29QtoCpXfR2zOZLMaIxIjTepGDvuusueemll+S9997B9Vq+h6G1jUre6BcYTthzzz3ld7/7nUyZ8o5u3saAUW/BFFeLQsXGhim8447bw9O7Sc9pmI8fOmatbdwtnccYG7tBtQvdnGAFSMFz3ZNJmDlzpoIDHtywZ82ZDabhLA3bTJkyRQ3NmDH8Pa2l4l964UW57LLL1NPjBn377bfLhRdeqCwFDSlj2e15EMQazQG/h5kQBAjffPONfPbZZ8qSmEJRptIgfzchV7IJvO4ddthBnnnmGcyRq2Tx4qVy5513yk033aRU9tVXXy3HHXccGIkD5V//ekDDB8OGDdOwBENKzQ87aDAG1z7mnG/Tp0+X3XbbTarhROU67J8z6Zvcqx966CEFdjw/syouvvhieeGFF9Rwcu4OHjxYQc3jjz6mY0D9Gj1u/v3ll1+WDz/80Fo3qjGxaiMQNL3//vvKLg0aNCjbAK7lMIS5R2q5CBbYvZIKne8WLpDdB+2qwIGsE5mrXIexW4YVNGvHADwCMjIivCYyBfxervvZs2fLqaeeqqc269ek/PKZch848MARCvrffPN1WblypZx7LmwSDu4T1CVFWHAw6xS3do0GLGyRqZOpDBR+8IyZzlb1+Z3SlamT4ffJx8OiwYCiA+O0uWXSqRgeOOhjbnyW6KpJBZzEw/OD7tf0EeYN5Agc0tBw0kdjUGdjoWkcKhvW4L8ugBMvvM83P58uZx1QinA3quPBA08gFp9Au2gXMxQqRkh8wWsS6HckDKdTnh/3hVz/t08l02EQKHm47TkOGptUtrlQIwjNxnlVN4G9JsnaEbx/NsqC8SMgoVefRuzeifh5zvPbcnfMBLfH9AydxTFqHjezCmtQQJeNVzMAhsOkqvJ81mK2FMuG7szgfY05yraiNy1dZ77UIvuza81z4XdZnR0tsZoRAvF3ji89BhPTMzFLs4m5cf2pFMYWWgc35pMvs0Ia1n0kf7r2GFm77BMpRyhj1PGHKBhdipTODMJBLrAzNHwsK00A1pYjX4zXbAZ8TowtM3bOecG5zc3y1Vdfleuvvx73zFRH5sxjLgN8cdzoCbvg1o8YMULHh9Tyb397hbJpNAxXXXUlwGJGHn7wITUApKhpyMfCOHTRBmwsdZ1W+pNeyJlnnq6xcT/AsmmeY5ps0WhwkyIdzE2M3q3lzXO+WBkYZBoQeYMmgvF0shmcTy0RoW0Z0U0/a1G6lqDTpBTGwLLQsH8DT9BO944ceaiCBY7xjBmzZM7cL5Qp4Dlef/0N9TwpCjN7BO8rDcDEg2uAXupf/3KXggXeI2ng9jyMloTfYeLwBrjwbyksAI4/t8AJEybp8znzzDOwbrPddbPVRFetXAPP+3n5zW9+K3/84x9l/ryvLE0JQqls0cw19de/3iPjx78kfXr2kpGHHdyY8pfr/pQ5y44XrsQCvtirp079SIYM3lvWou5MroPjbMXYrVoQRrOg1XVxfx+BYqfhpKEnW3D++efLiy++KHvttZeCiMcffxxG8lwFCwQR/H6+nxkLBLic1++9956GX4499li57777lJ3bdtttLVvQiu1o3EupagFg0JLw2D8Wfjlb9hu8l9aPYcaaaqRy7f8cj2wo0RJnWunKDKmQLSADbcIT1h5nhSXNc4csXENeBHd83YyL2d9SMCDm8zwvs3YoaM5VA8S+5yaxQfuxjuMqA3DKbr2sOgusYoxcg59X4NgcLHRBUSZn9ENLxAaPtAGU/cxvOshuO+wI2hybjy4SVqu2QIHlfbH6IKLW8AJ6oJFUrmPpslU6qazuYhYKVKEIBoTthnUbgFhp3BtvyfF74sGBWveQisZoMW5NFO+pOEhcS9+ReKfByhAUuEPyyItfyk1/exwDbOW0tnZQ82AmC5sWGU9IJyPOzwJDSRbBwILl5VGzkCGCYAtobASk93Oe33Q3xJtMKMYgUdVkQIzGQxXsGDsuSmNc+RphiVmgLKEdQT8Mi5qmkaSq3EolMwVRPDCe9lSnfDR87qvP/dcmsGIBRh6YARup73m9jCOTWm3eOliFjAh9OMGAJNhkiiAT8+vGq8fI9n0K5Itp74Pm7ya77bW9dEMb86+/WYOaGh3QuwH9I5BHz7LS7V1UiPdkKEXeL4GbEapxM6G3RGqV3sLChQs1Fk/alc+IGgOChZEjDwGzUK8eypVXXqUG4+abb1ZqlgwcFeNjxoyR4cOHy3XXXSvXgYGgp8XGV9NnzlHQQXqX18FNiTR8N4T3LM2D9fy5VsaPn6AghO8z4jOTPUGQQW8nBpHjrbfdAk92OxU5muyltsyDXJ81tDc9LFNTgF51XW1YbrvtNrno0kuQwsd7EbAKs7BBz2kMM8ydO1ep3fPPP1uzQ6ZMeVuZGXqnBAlLliAMAWp77DVXaMiBB6njMeecDbayA8acosLc5bLbet9csyZLxux//Jdrl+zCzbfe3ihS5NqmF83PGGNx4QVjZP/990dPk6V4fq/oPHjwwYflnLPHYN1A2AyLEAew4hy7+eY/QZPypOzQfzs5AF6rBQhzgyEDFnifTpZHJ7jCw/j44w9l6JB9ZE2NFVbLdXC+mwZqdiBED/tJgAFeG9c4Q0C8/okTJ8p2EBkyHMdQG58XwcDbb7/d+GyXL1+uYRruddtvv73qFHhdZCwYkuHnlV1udmHNr1UlsGC8CaoJFhbN/0L223cvZdTIBjMckeuwp05a7AJDYlYGEefavf+6XxlBS3NjZfSZ0OCDAPlD9t5HdtllF1m0aJHccsstej92dtwHzRXPxb2OYIRjQcaB2iRTnKn59W21YIHMgiPyvqXqRMpcDPqBz+eVy147DwAtjsGlOaMSlXF0HLpwFAl7lHrpgtihMSpqTGxIka+vW1+FhU3NAlQR2LyM0jnBJjx4MFEYcDILz8JrOmkIwgJYP4IeDVF0ZIR/p8I8b/mhkvj6LQn2H4mywehXgQmS9JZKNT5bnKe2/oIloOJZNIdeABgGGmf+bARifbt0lTCuLcbKeaRyWVeCOAIZFWQWMnTV8hz0LOzxZw6BYhEKJbEaSB/vvPPOiLN21NfpDXFhkfYiLU07vGFDtXz6+edy6KGHILb7ufTu3VvjspbnaPUt4L6xaBGaYIFiPOqooxC3ZlnifFfXtr8zHs5YMWk1eru6YWqJ2TTi45Nk7Yb1cuKJJ6r3wPnAErNE4lx8pJ0zCP2QUu3Xrz+yPRCaAS1P+nAiYrcDAEg9gSJZuHiODD/wAFm/Dhsbx5wlqlEIK+AHaOQAtuPRZOwsgGaxQtYXzpo1W5mFP/zh96oL+Pzz2Uqd05j7MC8oyHNjoz3kkEN0s6Chv+yy3yhwGjdunAIAFpW6/74HdHPk8/7d766Q27DplJUVyXffLZWb/nCzemWmxLTxXEy8lHTtVVddpYbjzTenKDV/0kknqWYhBoWu8Wo51/h87rn7L3Lcr45F2lwv/Uw+ZiEf2MxnaMzfSdHysOLs6CoKR4JMC+/PjCurl3K+cr6TwSFYIF1O8MXrmDRpsq4HUsIUDrJU/AvwYn93xWX6TEjvUzR5/phzFdAVFgbbnVmwa6wMaLeKeFke9PRZ88AknKbrnMwIDdA555ymDtakSa9r1c2Rh45E3YPlyixcddUVcsMNNytrpQcbCeH/FMzddtufVXOyPdbKYBj6AMKFRijHt7b0LDTMZmMWuHmxqNwHH7wnw7HuVmywUtab783210xqsPkOAh0KGckCNNTXqiD37LPPlscee0wZhldeeUVDYxUVFSq45fNjeWkyC1wHixcvVgeR4SKCDGpTHnjgAWWD+BkKJqlZ0O+zxRmb35/FPON+QDMSN7vAmHw7f5YcMGwoxo09hNiAKTeY4twzNX4sdtZK8+TP3K9uvOnPCpRMCNLsBxwTXvuVV1ykYIeMgdlrWcOCbCDDRx6AVXbB5fOmY0HAOHz4fo2Awn5PLa01Jiv5sJduHczCfghDRN7WLldO5MiHUXjnM4QhBu86SEsOu7OpS0rRN8ZfiHjTsmTZCunXu6eFELObuonlmom3GO/p06uHGk56Ojpp8R+FWeohc0Lgf89MnCTHD2ZrZsT24YlSHU9NQgwZAaHOx0rD/CkS3O5gCAJRDRohjQxS+ZKQ5buy52zNnixZuU46o+ypRZ1bTX1UGJNlFvwexMgp4MQJuN85cGEZggmMRx0235o8alu7sTGehxkPRalgSOiB7rHHHrpQzIRhXO+EE45Xup1V1rg46ZXsMGAHxPzGg9o+UON+S1Gd0u7ZBJAaedLJJ6pRNhkmrd37j33dPsHN/WkMPsuSEOy88w5SWSloxKCRkmQsknHM0tJiAIcPFOywKMyXsxcAXKRl4K47aPmSCOj91Ws2yDvvT5VRxx4nRUhSmTD5Fdkf8doa9N+KIRRWXILQEp59EqU2DRv1Y+8l3+c28WSwCRndAMEOwcJ1112n85sZEtwMDj30QHjCcR0DL36n58hnR2bhmmvGKrNgwAKZkWf+/R8FUAQVV199lVwN8ROfH2laprpSiHbGGacrdU169IILLsDGGgIw+UIzIG699QbdqCZOfEPXTK9evQBg/pDVLlhNrcrLLar0gfvuldNOHw1molM27JUf7OYbo1x/twNlK02N7b0FjMEs1WZQ4GgU9jwPxWncZPmaiQ0T/BDYTJgwWQ2SYXYU1MNKePA3E8YjI3P3XXfCGLEYHNdx+4NJu5rePhYEO3+85Y5GoZ5hME3mBNf/xRdfoGufnjcFgASTnCc0tsuwN1Z0LENNEQ/m1EH6jMksdO/aTQ7CerC6/LYchjPz1pQzV21FVlfGkPHbb78lBx6wvyxfb4VRWwOFZPsaWcMsc0zWhI4A6+N8u/ArGTJkiIJkimv5rP72t7/pOqCWhGEI6hmoXyNDxpASv4v3SKPK4noEgPTey1A+n0wE1ws1HLqvsTWz7Wi+HqlJSSMUrcAB7PaXs6fLoQcNz4IFBl7yh6GMgJR7GMMQrMBIc8U99+HHHlZQz3vl8yOwMLok3tu+g/dVoM/v5/zmZwn8/vnPfyrTwCJhFDhzL+T+wHvdf/9h+l57Km1ra4hggWGIGBzOLT4M0Y0Cx7opAALsAwzkX5AGs1Amu22/AyhktmnKhg5Mrqt2N7PU6+urqqVr5xIdeOMAEhQYz5r2eO36aulUUZKNvZgYPCe2xVSoB4UJOw6o/MQhSK1DNT8XSv9SRZ+GMJHxN1/ZIVI//y1x9j0cRYbY54DUrjbyzFXzQs//Pby3Pn16qHfODyi1C+Ol9B5pcWg0iFy10yE8WhZlIpcXhZhwbRXagULkmeuwL0Lzs73IDCuoPfXUU1lvEBkNGB8WleHCYnqUob/4+t/+8Q9daN2791T0zQXLjYa9NejZ0kCRkRg2dF9V37PQD/PN23Lk8xy5YVmNmqwxM2IvDhON4pfffK2Ln3FMLj7WoycoojFk6lUM8+rQgw+SnXfcDpsi0+ga5Oln/iO777W3DADb4oqj2FXlcvny668AlPbBdyEzBdUkLTYFSGITorItd7vpZw0YMqEj6/4smpI0M0EddQZkxkiBExhRo8DMiddemwRj71N1NzcHps6NHXutev805gQQ3Cw5z+hlUbNAluJGaCAoFuvbty8qj0a1Xfbo0aeql0xvnBsuq54uWLBAvbXf//4GpeEJQHgOhkQ4thdccJ7e0JIlyxDrf1ouvfRSefiB++XCiy5onB9WKKP9DmXsshXwyH5RmMiQiKm0yNQ5PksadhrXGch+uPjis8CmxLUWwPTpM1TQyOVIipqxbI4vQYjFLIyXyy69WM/BjZ6b9Jmnn6bjw7BHe4MFjpwJRRijY9aMlc3xBTzr0br/TZ78phpNMguwOSrYdELUesQRh4BFWqZr5PLLL1cA/K9/PajPP8FQEf7HNXTPPf9Q0DRol4Fy5FEHKVO0Udi0hcdoBLx2sMA188Ybk8FoqfuqPgAAIABJREFUHCwr1rbOLOh+lS0nbooqmbAWv5fs0KQJr2nogXOZxpPzj/fBNU5GgWExahYIhrhfUdNgD2UQLBNkcJ/jQYbh8MMPb2IWbM5YIwCyhU34GhvNwcVDmCUpc2d+KkcAWJFZsMSNucGiWddGL0YwS8EtjTuzba67/k8aUuJ/BEDGATNO77VjL9cwhOnX4oMonYwg74OZTjwPw24cykceeUz360GDdtmoDkqu1WfAApkFZplt0ZqFbsOvlVTdW4rwUhEYzkKnfDwzKP2794KCn94d/oJUL6JVNbBUIGsamJUq5keeoUHUHJTmYYgEc/41rQwtl7FwDJJVOggboJs9AxCTeuX9D+Ssg0qQdw/lNI0E4lHxGOoMQC4a7HSQxL95QzJ9jpIGHxoSYfONIwvBB1ozH7D8HgKr7bbrZ4GErKqW12gqeRWgwAuJcS0egvoMQEFYzIg34bUVVdAZsHphjoMCUEMZc2LzP1KynDwUyc2cMVurqZ1yykl6Fl4Hv/v5559X+p4xVxOa4ML/xz/u1Xj2GWecoYaCFD7rVCjYwcHUqqMOP0JCoGB1vPN1ffuRdsIsXBdodNUeqMaElJ4l8uPmv2jRYln0/WKl1ym+47+kGulxE40zC+azGVOlsKBIdtx+gGZBTqEoEJvl/gcMV0FcmjJg1MGY+sl/5eOp8+WMM8dgDjBvHQvaST1K+3qOhn40rJApJUxBI6e79TwdCgzoXfFZkG485phj9Bnx6vis6+rq1ZBddNHF6p3QQ74W9Q447R556BFlA2gQxo69RgWOZBpo7Ca9bhkYihb5+x133Kmb7zbblCHuPFNBJT1xHvSAmNPOeDCBC7+HB5mFzig3fsMNNzSChYqKYt2w3Fk26EdOg834mPV8TAaIVbrZCstpYSr8bnpecNyqq6vk17/+Nea4B+zDXPliFjUMo5Wp/Ps/7lFQ3bMn+82kdTP/z7MvydVXXa7GmO/hfV90wfkAC8UwYPTe2pc5MQNg7smwTpwvrI3xhz/eqm/hPDJaIgMq+J4xCJlwDTM8QcPKOhpkqz7++GMVOr7z3rtID31WjfEee+wlHTtWSP++28q++w3VddYS2NuI+cOiMrUG6GezLgO/d+LE1+TIIw6TFeusbAizLzd3btJsZa9zHG4RDDqNPr1sAlKChddee02ZAwIApgiSLWKYiKwQgQGFzQxB8P0mW4KgmRQ/Q6/UKvA7GWZjeI6AkALHHj16WGLBbKOz1oACnVVWeSWmoJ5s9mcfy1FHoOw/NQt4neLvXIcBLrwGri+mRnPfIWBQxitbLp3fP378eL3Gk08+uVFzQtbbhJ9oxzinOS4MQ/zmN7/RUIWpVkpWkFkt/ftvq+Jbpl63xC7Yn8HGYQiHDOq5BQscOw29Ci7rFAwOkB/S+eK+uEydVSj77r4nNnEIZrJ7tTYrwgNzE83j6WCOwYNag0ZSnVp9Vtwwli5fA8qwEwAAHjZDEewwx6Rw4ml6HPiR3bWeRPz3xMFoAIU+yA5oFiikyyC1z+lBmWTfXhKd96r4djxe6tzI16fCG+rLRKoOopfcnv+3C75WIU4SniEfEj1lHlo0BDtQMICUR2ZMMCam8T9YCExE9P2RZWshfsyWq23tJincpFGx6xTIAlRVRVUUw02B8b6CAivXnqxiA1Ific45scgOcBzokd1//wMybP/huijp1XLT4TmMZ0MP34OBJNLv0qUEEz57zTlWSz5Tm0f7pJsVjTu9RmIG/stYeRCpp1999b18+dU30E8cipS+Z0CrLlNgYUqs8l8XqhWOGnUcWIRddLPkM6CxKAoxq4B6Zix4iCCZKnvllbdIr9795cxzzsAcQMdRfB/ZiPY8zCZliZs2znjgZr148TJNcWOxI3qFpvrgv//9b91IL8RGetBBB+rmQ8++vj7cqJrXvGuuFxg5k49dVlYqd2IzpR5F49xvvqVGkemDHGtuOAxLcFPlZ1jg56yzzoQwcK4Kyyg24/yKI1tIqVmc3zyjlSvXymMPPySXwBOvqCCtSsORO5skH7OUb+xNi24LKFvA2dIoWJVeCcTN3CGA6tWrpzIHPGhwZk1nKuXpiP9/IU//+yllZ+iYUPzJFMMXXp4gv7nsYg3R8DsYarn04ouU7g0GGTJqX+bEOBbG07RApcVycI1OQ0YHNQtkWxluJPBjtgfvmYJUahEOOGAE2J+lylKZeXD1NVc26r9YJC0YZEaJAGTCe0ftkZ132QkjZKXd5jpY06U5WOD1vfraeBl19DGyfC26yjYDC/ZzslGWSZ806b4mpm+BhYmaGkm2jKwXNTSsEcH5yfvkumE6L8Ez9zQCWiPGpiD4H2BLCYQIHLg+6JETNDOtk6/Tg2gOFOxzkmAhwVohzPiBYZ/xyQdy7FFHKNPA1/ONjwFwvEdLD2SNJq+fOiv2vDGMKd/LvZfOGsdAnWAU1WPZbDKFBFN8jWNB8Sb3Be5pDD/w3LxHrk+uCWttsp5K0w7c0rVuVWCh2/BrJF0/BYNCDMW8+BiYhQJ0gByqmQpMfdPJhj2HxpXVGy2FtVOWLV0Byrxjzge2dOka6d6jm24AnPwmPpaC56CxQGww1GE98uIrcsI+XgkWMQyAaok0wDAYYWygJQxDzMRC63+CRMAmeChQwXugzITIxco2aO2YO2++7L7bLlq0RsGKhiIsloSebgErGenrpNjJPvA6UbELi3TVBpawzb1YTblgQ9/xOngueh2kIbl4jMDSxD4JVP7zn/9ocRovhHJccNxI9x22v05MevCMg/3nP+NULGPSjPi5p556Qk6GsTUlh/XGchx5JBcbfbIlw2EXCKnHxMgh7o/e0ecQZB53wolK05EiZyVDxiXNouD5pv93NspSp2TlmpUonuWVkahJQPCRzIqMvGCOkniOLhjGDRjvW279i2zTs4uccy68dqwk1ei14dgcY2jAGO/V6gaJVuTYALn5kxFgbNIabxpmq7gSAR/f/wd4hyw+Q1aFcdrf/OZypTMpbCO44lLhXLY8YwKi38nNYAfovdEOEKQa8So9cHrO1CxQ+6FLT2vXO0EBPym77rqr7L77QL0+0qG8luXLViujwGwMHpdceAHi3ftnRZo8QdsGMN/4mY1R94hszQfTJZLe9LXX36QCThp3hqbuhgAziDa+vHYCoDkzZ0NBfpoWperRszu8zkOUQSAIWr58GUJWL8kpJ/9aN2bS2Xwet/7pj5rmah3tCxasFDoLcJm24RvT7Nb48hm++uqkbEhptL5Gx8AInZcvXyUEmNdeexX6xgAIYy1TMc/luwIZY9dcc42Gb1g6/K4/3yGdACZp9AmSch0WWLCcL8DuLFhzyMvj4YyMOhbMAoRA+mysfWwThoH1X3DxfN0udOTvZAdefWWChtloHMlqMfzA93Gu05HhnKYAkgBCNSrZap38LsM4G1G7SUekR849TXVkrCyb9VhaYxcUFGAhOeE8Tp/6oRx39JHKNDBBJl+2jwlDGNBH4azOGm71BAO4TzMmEyZM0LlqVWK0nisFlnYQxXuhFuPhhx9WHYYfGWx0MkzLeK5Z2jrDLm2FYIGiAiea+zCvG+WbU1bOe/W0O6XbkOtRz+BdFAJiV0hMYsR0Zs3xyoCBw1DOGIOFAUuxA6TG9S3NAX+O4/1r1qzR9tO5DnpNHTuiqRJL1GY78PH9Bs1ppQYUGZuIyX3A/kVSHKqBtg0bQRqMAQSMaVyvr2SU1E2/V2Tn88ACQFGPz3swSeMs1JHHc5o7f556aggrYZFamQVclHyYRMBUsrKPBNmFMEsc43wMPKDfkny7jkuwdd9cJ1neqj85hyfvHzOG2sn7zvZ5Qz5jkf9bcxsrUzSFBkI9UaZ/6QK26L98NGP+7//fvyOft/NDrihfnYwfcq72eO8PAaMtf3/7Mkftcc8/7JxNxv7HrCW2+M51cH5whyJY4frR9+OF8S8+I6eceoJ8twrhX7DChhnhuZysfpgFD8YoEnQ1vob3mHWXgeidwnQHszZA/BM0x7GPM2xNg8sCajzWgNUaj7DpZZdcqqEFrcuTDZEQFLA4Gb126h7ILJHtVVDILRSft5ip7L94zYyVA86EVWeBMcGY/PeDKXLKSb9W4SzSq2ic8o5Prjf8mGdiP9+PWev2z7DOgg+AMKnIsEmz0FLXSdpesjGmT4w+SzpwNsBjrg2VI5tIYzsKMwjOiI2I4s3Bqco6V62ChWFXojsxlO18UKD0wtAYzJoJStbXHT0D1qNXBAvVWEVoTMqhQaJEkWay2a/B/MxrJCgwjTpMX3Fem4nzJ2M1KMzTTWJ1KzCJyqWsHB4SivEwOyPtAIoA4+EtOlZqpkH8t8v5G4GFBAwpxUG5DpaT5Xhwohq6zYh5eD0szRmuYsniqCpSM+j54EJrSh9iUTF/L2g8t+zNLN9kz/f3H7bx/fTvtoqyGA0J03StWh5NHnG+QMpPf00/5ow/ZtPYnO/5BSxszihtye9pmRloNIZ5wgxZZXirN8j5kdSsCasxnzK3+Pel5/8jp44+UZasBliwsQpaAjwrWrdeb7o+DbE0C31kYA98YDsIGIxujd48C7JpqWXUqaE4MI5CRKFgYdZwWd0mWQOCbAdtAPdeMm5slMX92NgGc2MsXmYAg9qH7HVR9Ke1cghAoCn76N035HTov9iAjpoFnj/XsaWsn9b2B4YhvHSUaPQxaEazsGWChaHXowHTZCnQ7kAImqGHQHUtdAIsw5xeKwUJ9gloQqamSIiVs2oBiFyHKXJh/5wdLDQE0KYRzZCcQMVFhUBN2schhLoOoGFRPTGNa3IXjpLKT/4int0u1awNwyywVGa+ycBJRlBj1LAmBMFr52udOnWUJArCsDV0CsIXYRtlAJgEHt7aWCGuxVpMrRnddiYWWmuN0AQG84kO8uyj+a6/7WAjHw1uBHLZmHcjs2DVO/i5mYV8999eIKHJQ9iSDSEx3ZYNpn/u0cs3f/JdX775xf0vAU+f+Jrfxfo3DHs9P+4piIVPkqVrrGyI5iDBYJRGIKF9RKwwhfVaUyFlntfSoKBkOzQYMYj8UjDiem/Yn+ntLvt+CUS5PVTgnGC6K+h6c10mw4DaCrvjZkLSTY4vm/fZNQyMwlHgiO8i24DaK+++OVHORmowwUIcf8tbwbF9o1T5Hl9eTcXWBRZQZyESRjEJGP00YmkZVx08+gpFgxlnFfQBVsUrHvY4jAEQjZuaDSE3n+CGRTBxfQtBWrRXAp0Qk1G0ZUZPAAdaLTMU4nLBSDMbAvEJF7IlXKFjZd3Hd4h/z8sVLHBCeZhVAI1BPrDA3gy8F1NRTZX9XAq4X07+iooyzHcGWKLSgPd6IJ8sQNfICP6+YA3INoZfmsXU7DOEMcP2PNraCCjfZtPuYCFPIyMCQiuuaBmd7EzLvtZEjbbnGOc6d77NPt/4tvW6883vtp6/rZ9vexiirVfwf/vzrK3A6oYma4hePwW1z/7nCTl3zOmyZBWa2TUyCxYY4GcMIDDMsAUSsqvPRmsz9dNoeriHMsPGB/rfEjEnpLZmLXQzy1RPw4qnPXtBc4WQs8ePCqy8FrABxqlkaJGOG0MZ1pq3wtpqD1TQbtgFK11SbQ5uTcECWV9kSL016WU592z0DkFYA9KdvMb4514/+fYHFTgiDMEePFs+szDst6iWOAGaBegAnEV4YChRixbDzFhwOBok7rWMq6kdkItRaGljtVNghnrSCQtmQpEwUiDdBAfUNSLskMT3q4qUIQYXBIYZNLMqOE5Wf3irFOz9O7wJMTR8DkSAgoV8Aj9Vo2eNvekKxslP6oxggep0dIXCdyVQ8AkqboRAPIDmxOPfrsM1qmDF2pBaNByE4+14sE74lmzM2nrrbBBjPzia1jjnYyTa+s2b9/l8i90+J/K9d/O+ceN3/dybXb5r/gUs5BuhTf/+U84ZGn7uhyxixvRm1foALDzz9GNywYVny9LV6AWEwwIJFvi2x7ibAwTzu4YkSBxgD2a6YAAAgIBeW69D/KU1RLB/rvj+G9SLGaplptesrpXPpk2X7QcM1Fo5TqTAM5uAwMIUO4oDYHB/5+e11XU2jGCAAqsF83sax4jxfAZOsI8nE1GZ/MqLch4aNiXA+JJZyHdsSeunpf1hKwML10ik4WXJAPH5Ue455aiFAfYru+hysg1pYaNhN3SSvVBIrolv0KP517xX6SdOckw2lwuT2YuwB2JeDs27J2qw2sK6kbrJdtPuwhNk1fu3SGifK4FArTDE5oIFs5mZuJlJZzHpPaWlACpEBmjoQs2CAy2v3aC7UkDRC9cCaNgmZItgqJ3BQt6qU3lWSz7PON9ia+vn852fwlLzHeqB2GhIa3G1DTSoXifHQY+mPY+2hlHyb4ftefX5z02NSe4jH/PWvuOf/w5+7ne0bXzojar7zawIdoel4BsG9qnHH5KLLxkjK9bUb6RZYDhBVUKNoKGJvVNAgb+qFCHLRlDA6KWonFkhYHVjrJ4LjUQkEtZeKYeP2BcicWQJAVgwnbe6PiIf/Xea9O0/QAoKi9AB2Jof/LwVsm6qy6MF0LIpsdQ3WIDBAgrGaWAGXgLifBqkVDIqk8a/IBeedz566CAUAtuQ78gHFtq6v7XVQUhjfIxmgVvVFq9ZaIi8LG4IWFxpGG03NAToEMj20AgEwOm2mmvwP3v4wEyA5uVIWxr85p/lABvtgAczk6pZtmJ2Y1JysptCORonwzV4SwAW3rtFCgdfg8nFAh0YYNJTqlnIvdioojUhCEN7mRxaXkdREcAQ4m8OJ4Q6WnITbZxx3jjm+NylFgq2HyZ80vhaHs8/32TO+/c2hjnyLYb25UV4d7mNAT0jkx7GuGoTs2BtWCY8kXecWnkDld+5jvzGbvO+ufVNI58xyH3+fKZ4866u/d6VH2y17f7b78r/V2duef43AeQ2rkAYUgcYVsPQIYqvodlHHrwPzMKZsnp9VrOAF502VqGRUbCp6WnX7cyDZlGwkAwObbAGPQQVBDEAhQULvpKDDxkuJdo7pgGVcNGnhv11kHa2riqCcu6fyE47D5JCFL0jA8FD+wFperL1n/ZkoMYiS92mGVrOgga+39TtiGsxPYoyEvLWxFfkovPPk7pwXBtM5dvf8oGF/9UsaG1/sGsWtnywsO/1KCTzlBSgEloyggfigU7AGZQUuz3Sa0aOt3nYdqbAxKE2MZ4YffvA8O9G5MgHY87Bn7XNMorQpaGo9aDeAKu2UaugKJZNQlilCz/7Sn/dCBaSHF1McIKFBGm1PGCBwNvUN2hCt9Z1MEOiQwf0a0CkxeFEYSC20I4jLAJmIQ2KjMxCLgGnLqw8VJhNyvGj5mU6z2zPu1jyXEAbt6ofdU/2D9EzMilTdrBgNq2tBSxYc7ul4WjbCG/5YCHfFbbt/ts8wX72E2w6PnZNcpuZJwqCWVQuW2xOwQJM6wP33iNjzjsDYKGpgmMTWLDYBK3LkN1fjI7BWndWxoTu8cxoQOYDy/OTTSgqLJDZMz+To486WBkIb5xtrd2aTunCfl6Pqr5uFC/aUJ1CRdbPZDtUM2S4wdgQdTixZ5LZZUgjma0jYRxRMhTmZ2M7GG7gdbCA1LtvTEQtkXOlphbZGVmxe65HvKWAhdb2B2Y9bGHMAqxhCg0vVNQH7AYD6864pXr6bdJt2I1IW/y3+BCrZ4dH0j1aiAlagaQ7ggmDcpaolJhAOb0kSjEHwl2RUhiDkUaRDBZFciM1EhkEUQgTvelqIMViqadq1h2WSKYIdQsonKTgJS7Renj5SI11pKGJcCFdERW5XLguTgRqFDROxk0X0zhNxsHCsaizcKqsfu8uaBauULqLxR+8AA3sS+l0o3xnHYpJof1EEjSYn+gD5anrXBEprQfo8cQl4oXYpqFaMgVgTsJrcG+lEsLnawGOyjuhEiRum4xWhoWiWJIaqLceQ/D8q29rQ6mt+UimCyRRWCveerTHlkKAsEqpBBvSJb6NrPStF4zQFn17LrBcCbBd/NeRxnxDKe4IRJF+PN9AXW/MRTzPX44tdgSaOxP2kNMWe9Fb2IXZS5KbAkH2HgbGuBpnzJSebitFrueD/oGNvJzsDQSxoh+A4IAR+wmyKaFd4L5p7dvNnRayt/zvtQ/mtmk0zfxpDItkRZFGQ9emk28BHyZ774LxSaECbAEKuZ3wq0MQusGFZasC24nZ/1GdhR8LFhokkiqQQtYFL3RJEGwDdQasWoQQP7pSglYijmXIwtcTKHG9OEE1JYKl4osskzRKSDs9Pgkn6kBYdESr6RiMdTVSJcvQsArGGQJKghSSTypozKJKqxQSwALzayHcyQUWMm50cYijYh7VsSX1AAxFuA6RsnSt1HmLpKAmLbXlmOxg45zxBkmioIQ3iQyP8FqpLELTJl8pUDm+B8HzZCKGio6WyjeBB5jEf06LQdtqjxKM6cr4ailxdEZWKDNDIAwKhKUEPT9qAapCkaaaHFviTbLMBQtkQZKKOecWTxHoy2gYib2sGFaJkq/lW+Jl/3JNv4zATzYCDMey4qX1r9WrxGSsk82ymLmNv46vt5XV5BkRlUWqpFVWHg0WkWYfk+JCOIdhOHrZGjR2sGCvu6OF97D/t+XgfbZ0L+aef4p7bMv1tfWzDBJxbFEcVqJoFFhRAn0IHF6W9Ve9mo2Y2kLAwlPoqc2yu5yR8OtZFQsix5QnhofdIIlwOSZNg3jQBTLh6iQ+tI1OBOCtJjujZhLEgEBHGbASTlD57gbMKF8FZnVU6gP1EqzDOQs7IsugXqqTa6Cq7QLDvgHf0wPCgNVInSywGkwxldJW2jRNtEr6CSOZCyz48ZmaAN6D3gpepkli8N2oGbEu5pcy9JlIUKwZr5Kgk1kPIhvQWyLiSwL4rJMoQEP34gqJABBoaWtcehrnYd90LxqBVNXFJcjyjlvxAfJGXKg774v6pN5dBfYH48BFX1cp3gBAm7upK92WeJsMU8TAHnmQXuvHtVZD5FRagCZJaDJWh74hHaIWzfrL8csI/P86Aibka7RfLenHzL0bD/+nYnDi0AVoaXwgFTIMDB+ol5/tNEoQw8P+fXbA4IbOoC1Hi6LyLEJoidFoy3f9HJ9NspkVHGwP9XoYq4IA3W/mf1Bcz/B4k4jz5wcL+90gMWgWfAieJCmmU7DAYvZWGMKD0stR/OuHCDDuB+WfKkKYoUZCiEuFUbyooAE3gyyGRAAePt6bTAfRPAitnUGpwI2XCDIaEvh8UQRVwLyoEAnOvxDvr0LoogQABJEJ8SHohj9hxiFEQqTMnFr2Z8ewxcEu5AxDgJImsIkVoTJYXQFSPRskVO2VCPBKfcIN4j0mNTA23VBoCpeAx1AvDXVAb0URGJwi6RZENoYPFR7haVN+gOga+mchZRPX6YCGIYqKjlvzwclWDIO6ePbNsmTRR1KRrhNvbbl4QiyfuhaipNAWfXsJ3wawTJ0kGPYidFaD3iB4VvCueu1wgJTvcptUBbdy6meLHv32vbiW9E7t+41b59ntYMF+B/ZaN81DDj8VWKDTR80BVQymwZS6u0xlBMvszmYkNDfq5nraKm+1AwL7d9jDElvnU7Wu2knBHELi1GY5IVQtDDLszYJY9iq21nu3fLCQQnZEulhiMP7JSEymve6V9R0r5Vd7dJXqomoJbYCY5rFCGXx5Qno6wlLsgiFaEpZ/vumU/kdnZCQs8IPPIwcXnmAtgjEF/iLoB8BFBCCKAZ18zQUO6BuQgUCECrBAJkEZNVbnwpDF8oAFPzQTdRDgFNRWSaV3ubzzUIPsfv7e0mXxBHn6y44y6phdpRSaCcbc6tz1suHj9+WF/1aBgajSSmSnjjpaFixZLuIvtMpaI5fXx0JQWA/D9h/B5pZb9RFsCMv6L2+W5etWyj5HPmq1C8WY1UPQStaltI3Iv90Hpw7hhpIwQkXQXqRXgF3oIhCbyJw3LpLOhf3Es/917X4Jv3zBjx+B5t6ffZP/BSxs3rg2Bwumr45dq2DO9FPoFOxX5QElzn4TrOVAY+XxQUOU7ZDG6/DaOr21xAKwVHNbjpZAQUugoS3f8XN+1gUdiAf1KJhtwoB8sMDKvtNwE+sXbE1hiDq0RY58k5D7JtdIAGEHJiNE3JVgAEqR3lsjcVdIAkBEUYgbgwgu73pguRy3awQZFkH5+ME66fZrn/TpVilz3uuAgh21ssOIYqhkl8iJx3SR7bcpkvXQFpS4EYFmWWUoetkWgs012J/EQwoaCDYXs5AmPQZqrC6wXpa+8JEs23GUHLatT9YX1sjMx16XwO4jZXCvEkkHqxBiCEg58nNX+wLiRV2JWMotXTr45MNPZknnHj2l+zZlVjwCC4ONSjzoSJnBubfmw5HyypxnD5ChZwCxabcZ9NvAAk4mkfWRAauAWhpb9AFNShJltyVYA4wDaogNZRgrBaHw8bjjZeAJb23Rl//LxVkjYBeqNVe7/zJGrY+APZvMZAiZTAIzpj916GGjq0F2mgF8NGAUEPD7rP5AVhZGSyJEnkOvt40C6tYYkp+MOfmZJx+7Z2QgAWD6uDILAAsaZaE5xFaXbZKpV/nzMws5syEaYFAoe22AYY3Iek93GPW4LJ1WJVU7Fci+iBmPn7hGhh/ul5IYekiUwBB5UQGyISDuIOirMLtHpuW5cWGZFSsFwKhWNW006ZUCaBhqoeq45NyAdPD4pYA5JPB6U25U7AJgcEKw6KGsDQOYCyy4YUzq8LXfvPyszO19oJyxc1DiReXiQCg+5Fgqz9w3S7qftLcM6tZZnDVJCeP7g4vel7tenS7hQEhOHTFMVqIHfQJhFrIPrBLGhbDjwN2lAuDBH8fJt+KDORCLn9lJdjptntSlV4HmKpC6WK0Ugs4XpB8JtBlb8pHG3HO6KpCdUish9u6IVEOrUI7wUka+eHqI9P71jC358v/PX1trzIIp89vU9fD//FC1OgD21HO+iSWTAwgDG4Omf/g6AAAgAElEQVRswFh7jGCcbeKxH7J4mimRz7CESUM3+gl+t71Yn7k2Zzal88deWz5QkC91/Md+7//qc0nVJKAUAJziNOxPkEV+oP9jqmrzGjVbOFiAeCwZhCOXlnhNrTz5eVLGjOwgM9/eIJGdMzK0LCSTXgzLwJNLZd6EWkn1rZADtqtGeWZoAsIQLDoDMP6V8vo95bL7GGQoFC2T5x4ok/1PKZZ+SNub8pJHeh+TVrBQTNTK7mSwByy2xMZS6G2GQkmJ3MxC3Ux58anZKH01Sk4cDiEmwhc+1huXaqQ9Qm/hWiFT7/5CVg7eW0bv3UEcUY+E170uT83sIL8+eC/pATE9q4E52bOevSEAThYtXgZ9RYGUoLV2sK1Bt//VrGvle5jauubhHWXAhVOt8vEQr4YRZglAy8Hk1AyYhy350Na4DaXQmADYIM/bid/rfSEJ4del//qVFI55d0u+/P/z19ak1jelhq0hoSfFza950bP/8wPWwgBYTaKsMSP4YqnkYNACC6agmfnYTx2GcGE/NP10vKiFk0RqBOsqJFlhFyCCnrEBfk21UazUDP6eAjPxy9H6CKSRFMDUSYbdk9D6lRYzO42lCSBxZAENWEFztDtYYIKBJaJopc7C8KsBBCZBYBiHHYHID4bEraURUVfBEYTAEZ41DHkVMgui8/3yXUdUWFwQF1+vAtm5d5089VyxHLVbRD5LxOWIPhVIz1shHz2XlpnLnBIYUiqXDvTIuHFr5Wuo8eMAEH6kKoYdEEYiVs7Iw8mXBqQXWAVN4EMLU+bJscZCAiDBA+OddkLYVvQrlHtGb4i9rkDVLtQTZ9trmLo4QMySKVNk/aBhMqQcIQOkQMZgHKtRI6IjbQvsoAMMhhsMyIw3HpPXKwfK747qIaFlc+T3C8pl7IiOUlraRdKrvpKpdd1kz/4FEkKhjxVzZ8iqzv2lXwHo7zw0mgOUeAJZIhSGZiBw+PijaVIQLJJ4jB5xWqJQuyrFpOuHuU8QUOLfJIqZsGBISlvLWqVQzaIzpan1Ndyr1TiWoRFQfkwnRXgmivF2YpJ50/VIuamXc885U3krE0JMMG0JY0WF7eqnh8p2576HL6vUSciiEgnkhLpZ0AXI1voOiGq0GqVLXvp0jYTY8ROjHMF/Lk8Vzh3CpoHsGChRMxBFJmMoD457j+F+eO+sH+9COEmrYyIBW9O8IBKFVFQ9Dvbi4L+kUNnq1hRpYaqtC7GfNdGU3DLmIDSIQaOZAoBMMDpafRG16R1oZpbApsVqn1YvEISrPEWy4KHDpOvoD7WFLV0fBzNyWCsE95Vy+mTq57PxcaemeKUwx7j2WDzGg5TeFNJEmPSTxDw3tHhjUxtbgxs2IiMdaJ5Pkr/juZCSVTo2gXRdB4rWQOzL/Oh1MaecdfopaMwGhg2xSDZzbcvBRmoxxDWd7gL58N1pEirA7w2oPeIvQ3VVaDnwfHjYqX3+bIqJmXx0+xwzhprvi/EeMHYRzCEvmBt6rSkMDJ9lDHOM83X0iaOkAGPI3gLaLljdTEreONa5S+62aEAw32hwGhpQKwOV/+zXa4yMuae2ljvH08cYoV4MDRtqplCy40EKcQLzy+cJ6lzVui4sBIf30AhynnqRVhyFMNhUlDXjq++Bton/0btnhVimWDNdO4jtKx7GebGmCYLi2ODyV7jMPzsMO8OsMR41NTVSXl6u69GJwjVxhEx9HqwirMkg1k4EzZ5YCdGDv6WxptmFEn/WfdMqUId79WKPxesF6UqpS5Yh6wsmylePa/ZLCOnl9WD0SqNBZJplpAhna4hD5Ijn7oSAPA22gennYWTLBaEHi6Cvjg9ichey6ZzYVwIQiK9PhDAOzKrD3sh9gXJ1TJVApBIi5TJGnMWfQX+JzRCFqVYCz4PPJRKuF5/PpwWheD/JbBVHbXKIdW8AlUmpdOMmLaF6BM8UcwB7lYrXsRnQe4/j34ZAQsrQ5cAJxmQ1DHUn3FMYadkedyFC61gT2IMSSZQRCCEVP8aMO7TjxhjWB4JgwLlEkKHl8kuYHZIxdg1wUqH3xx2DkUfqqANjUOcKguluwBzE8wEbXoR1xarFyUwJBP6MfmO3RQwe3RWw9xJp0ZmjxH9LBQu4sDQeOOwtBhNsAjZc9G2Sz96MydRvoFMIF8iKokqpQBpiVQKhg3SDBDAZwxALupB3mEhuIxXb1skV+6Mo0nqEH6pDcv5OlfLYvQ7Z74KM9MFu+vS/qmXfMf2kQmrk88kR2ebwgGyPResAWo7Aawxy8/OwPTYyMVoAC2kaN1Z1zIKFWAKahRUz5e+vfi1JinGgVSiuA7jxlaBJFQwCGIK+ux0mJw4GiEh1EX8yIgXL5sl1C/rIuSMC0q8QZYnWz5GPq3vLfr2QVYENM7lopizw7yS7dPPBKOZOndQyqwSAnISgRWbP+kq27dsPCSKI6UF4kYjUSSAEcR4nrdZFZ0VJq6KZFwGpqK3Ft/EK7NStC2NiNnwPqCqlJLn6cdAwpwCmXh3/khw28mDkP4fEzwXBKmnZUsnc0Fc9NUS2H/M+ZvX6LFjAs8IsZx+uFDY00opq3bGI0gj/TJpbL3tsty2MkUd8GqZExghiQwo+YDRUI4lFkUzUYIEVSQTAx82/ZQNsKRgZN3anDAqAgcTMxjyt9CtrU8bGlt2U67FACvwueWL8a3LByB1QNtab3RhoANn5FJ9D5kycNdQZy1OwgHARAODCh4/MCxYO239Xjf9xPpuNG08F57BUxz5TrtueqJ5N4tZYbLbhmUV3svaHtbnr7/gsczEwBSWA5xoF8/HQ8xPl2GOOlhA2GKc/BLDQNrTA5x9BMx6Ho1Bmz5gv+w0doBs/MBaAMzfcTY1NU+Ozplx77TWUfavx9vkrM4A4nfj42ZfFRZW7tqSHqA2b8T2PPy+nHI/7QciQYjbtAIjnTBxHIJoPLDQ3/kasR7BQXx+WgpDV1dZeKXUjUVsby6kTALu8KYBrgoCAfP75DIBEhFcppAarFoax8HkhMOPfYc20yRGE1yls5jQuqCrcuNbsFWD5IoGVP7pOHGBG69HbZtTRR0p5EbLBMKAKmrFXEYi09WjcD7KF66qrq9EtF44ZwAIwuhSFfNJQj3vCxDCAwIlnRGDM9R2AcSXixShb+gKGd7HW3WwKhesLOqHfgpOWwBqOe1JSimJ1SRh4uCQSLkhJaB0AamFhY80F4FfpDAyAaDOeWwIOEbVQ6G6J3kKoi4v6z1jnhUBODgBQjHE9HT7sdx5cfwgFbypT2OXJGJKCJ2LPc3C/oDaCFXdLUJ5fHY5szxcnmw7qGss2yMrW6jHPyo9nE8OGFUTZaYLTjIIE7NWUPuGzDizeKMoDFKPeTKIAjRMxHj4UfmNdniT6JDWguaITIMxd6JYipmtHS9DKCGUBsK8F4SAkXQiv+8NSj5R7R6ZYClH8LxkqgRibIKtOGpJFKrECroIjjfWKvbKeXTlhD1JAaAE4Nw34XxLvToMN7+xnfQW4zgj7p1wFTDppPNqdWVCQws3RxiykMVIe/E8rOA4fazEL8F7oNWTwEA2zkAAaSgIIeGHaOdVee6ZGRvwamYZ42EEvvB16lRj02pJSWTh+g9Tu6ZMRRSGJAnk6N9TJ3csScu0uhfLyUwAGaD/txWRO1pUosirHmdcib/6iMcXS14HBYyaED5MsgkGE18ZiIAG+H7uznVlIA72kMcAWWECBJUzEZEOtCiFLUWjpzskb5IRT95TyKJSlvqism/WmTK4ZJqceilbUVUDOMKipOePl0a/6yAVH9pNQSVDqvpsuCwKDZHBnl2zgvFsyXb7y7CE7d0ARKV5IvgOrh6YIzrOChZ0G7AxUSsYhgsVhbbpxGE43JkkCGzIROg0XNyYsz42qnzVXi0ex2WlLV3wDi3WkMHFDAX/We8fShMD06Scfl2OOPkI6lJcps6AGmRsBxpEbOsHCdmPeUbDgZFMWLJgEC2oR+HPNZickS7wiHUVemlEle2zbR6bN/lIrZiahU/FAS8LzJRMo6qT3wjRZzCOkVtHb9gBB19bVq8fDfJY0FjdLdiccCHhgYBiT4wZKQEfPgHXhCX7oqe03ZE95+rVJcslRO0pJGTYlfFa7m/KeeZ0pKLDhVZH0NLU40p5i+eaRwwEWPm6VWfj4s1ly6IhBNOdyyWXXyd/+fpcu3Lffmwu2BH1P4DUI2pHbBWJ2loHjSK9Nn1+2Ih1BH+8jTn0NXmcr3VpYlD9dc4aKY++470k5YdSR0qcD1gHG1qSW5ZtCrf4d68KJdRGLuWXO7PkyZO/+yNahl2dxXmRlKCMzh9Vdwzo2+rl5wyd6nEQQGpMm02UBUJIGHqy7mpo6UN1BufOhZ+XEUYdLMbQtAVTlIVggs6AxVewZmwMW7Pem1LQyCx70FKiTEMB6c1X/RjqHNoIFBaZYhxmd5D6ZPn2WDB82SE0468v5sXZTAMhs7azeKtanNltSNgzsoBveo60YErPK+fx9GAu1UdgeasJpef6lV+TIw0cKkrywJ1kD6YLTk8S5f7IjCxYqKyulU6eOmJtg+mDgySg88dijek00qFxfUYIBfD9nAdmTDP7jPmJaRJMJOXfM+TCIfgX+EVeVVNRhV8a6wGrFmgKQQwZSlKwMvGEWDUonazGfsf9i3w4DwDo9nVD1FpbB14Cyz6hfA8OZRlXfQqx5ra6QWAkTWCyV8NRDRWgIGK7RvanBXSKF8EgrYaj9zatJNRusRhEnZjv3Clr5Rx99VB0mDWORSeRdZtsKKJOVBQwKTMn6YH86dfRpUkjAQ8APAMVnp/sPAFc4FBFnGKn9AJMNqE7srcEeFQKrgCg8DXyS7AhcYgeKCfqKRNbDd4J/CzYFLBLYvSgKw8XAVhUi/d6FcYynUdOGjja+3yO1cFCxx7ASMp6f9h/COKYcZUjXd0oh3u+AyNzh6IY5GsPv+EKMNcl9Nzscwjaa438OFhKYRKbcc82M2wEWrpV49WRMD9LOQGmkpyk2BGhI4IbdoFjoXSXg1j3wz1pZB4qF3kgcNI0T2QUFCVDuLPuMMMXg07vKYT54m7jB9JKMvFhZLyfsEZNn/1oqwy73IDTQIC8+0SB7jS6VftinP33JK8XHRmQHpFNmonWo54BYOh4YjVmcKSWYECms1E3AAp60F5tfAtaOE6EUDykScknt/NnycmUPOWuvjgg/APl7N0j1fz+Rt2SgHDK0HFUdsX3ivZWLpssL3wTl9H07SUGHLvLtR/8V94BdpXdJSCm22uUzZW1oV+lfanVyy3domWy46VBLyMyZ82TH7QdkDTCMO0Da7NmzdQPWvvCY7HzopMbi5AGzyNggYROCMP9Sx0Fjy6ClC95QAhTjIQcfqAuf6Z2AbPLCc+MULBQWAMT5LQ0CU52s5i9OgIV9ABbexgxcow3qyAcm8YP+rA3CiIrxM67Lic3g5Zl1su8uO8GofiqnHLM3UL214JQU09RWbCh4rQ514OtQRjoMxM5hmvrxJ3I4NswU7jEA2pB2y0X2iWIsAABuZro34Ll6qBHB8cATE2XoPgPllfc+lIuO2B7GA5kx2Xgs35wCHUewEMf4qhQoW7gr7S2VBWAWuuQBC0cP30VZEWGrdTAlLHSSQIjAC1o/o026Nk3tsuLDVpzYeOF8p/md191oAuh1ALwlaqt1k77r0edk1LFHSwm4RXegGAu+Bdc/34Sy/Z3zGLFAXLNPPvtkmow8eE/V1nzw4XRsUhh30Jhms2weTrGu0/LaN/7PFlbBmiQwM2EiMl4MN5xy0q8UONxz/9Ny/NEjpRThghB4dm3qA6+VYCGTQihNGZofdhg1Pen0omKUYCcT1to4tREsaAoavOU4Q5eop/Lfj6fLfsP30JAR5zyz08xzpQFVhkWNjZYS4GSxYu/ZwkQurCc2POI4aViN1Ddeu/+hp+XoIwGqwIwFkEHGz7CnAQHzT3ZkwcK6deuka9cuChbYjppG9KknHpfTRp+i1+RDOLe6DkXzAOjJzhFgU2/APjp63QCbjzz8mJxx9llIYUf4tgr+dADGGFlHAVzuOs9ncuul38tFdx0nvZwL5IIjrpXpUdqAYqs1NCZlqb9Yzr7/Pvl/7J0HeFTl1oV3ysykJyShgwW7YgN7QUDsBQsovVcbICoiFqyo2BVFuqCiWLArihQFRVGs164oVVpILzMp/7u+MydErgLXyK/3ee65jzckmcyc8pW111577csbwzCUf26XdrzXPgY05cUXOK+dGOZYGsFmLvc3K67YThz+iI1sh8ic5UkgLa0iD5xJOlDlb9s5lBISWNc9Vfp2ypQpNmBgf3etMUq9ujUUVlRaNTd5vWoN16yKLplPP/OcXXBhZ17PNSBkVxdNzetyAE4CILF09TN2wR2VNubhE61FTLYVB5ZjE5Blb40dbsPmch/Z8066/X67r0UKwVHY8pM+sltaLbY600fawKZhyyAqKORelwE8EjJIq23kFPB/ycZxtpR7np8O8CzMI3gttsf6XWUfHTPcJl1wCI7DxZZE1eAqitIa5aIlY09Nz8h2jG8YViMI1Kp5d/5WsCBmoQl16uH8N7ghpdxj0DKOherC6PLCbNzxNJayXDa55HKbM7nSWg0ADRbANARBTFBVRs7LKMH7bO4aKzquiR1D/gq+xoq/2mBTcuvaJaxtTz5aZYd2Cdp+UI7PPpxjZXtm2I8rviEf1tiG9axrjUvFUICu0tAjlHmoT5tpvHLeQljp56JZGGNJhw9zSLE6DaGok2qNhOTNVvJrgs179Q1LP/1cOzxdEXUeG2aGrZwzy5Yd0t5ObFQOsClkI8tgEazAHKqQv8UTAmOiL78nn4X5z6qf19o++x1ue+/TkIdLNMKmFUsufVuHBqQ0C6L9gdq29INPbf/9m7sUhKLxMPfwi88+t1bHHqSWFS4GFAUW7SQLMt0S2epztmYWwn4bVu6DzAqfnPmstWrTlm6Z+FUoh8gC8vj0aTR2OR06ElEmzI4X8Sq9QBRABCywsHe/OTzStW4gKhoUsyDNgtdPngVHkRJpm1gA4rOUuB7TvLktXPSxdT7zGHfSbkhoMQUoxHBOJcUeBZ+bs8FpT8r5zAUL3rEzzjjDRap6eaJajkcFUsqHawUO8VwFnAQYtHBNnbXADm6+h72yaLENO685C10s1DTRJs/epSqIquMx93JgQWXHrOguYghm2XeT2/8GLJBDcRlqX7MgZuH0NvtL7cHZpLN4a3ML2ZVX3GL33HOtvf7GUovB3tunwfXV74aqc9M4K1X+l2uL8L3nd+8xCxFYNf2+XEwNrMo1l3SizNbswakz7axT21mTdPQkaFf0rGtzBBgolaQ0Smhw9tknn1qr4w9wbJr6mYj0qsl7+bC2JjzxN76tsyw+wIhVWkm9UTx9L1obxg33Oqh27fzRmPEzHLMgsJBKPlxgwWcWdgQsbF0N4d8LRfybN+eyOFLXshPBgtMOKAoWUwC9/vnnn1rb1oe53LaSBBITuRI1QDAu7w4sRDNOXglblH1TUBuGanb5cwn8YNd0bYIC5fzRIxMeszMBC/Uy0gEZmijqjgu8ruFK+2fHgR9dqw21PvPXX3+1XXZp4jF2bPwSPE6ZNNEGDxrAHFzg2rx7SCcqklNwolQPQY3YomOPOd4eHj/e+vTrB46mY6QRMXMfcstirC6b4Q+JS+zBITHW9d6jrTkRNSgL9gKgyESPCzH/ee8yUq4xzOEQTGNF8BO7o/e31uvBzlYnlZuGbidECgJCX+2f7KsnrrOX9r7Zbj6i2DZDresIwvbQEYE1xBNq/tHhMwZiJF25JoN04sSJDizMnTvXtbh2Itmo+FMIUN8n8Iz0rI47/ii7/8FxtOseys+xAeAhxyo1xfPW460gHfvL0/fZqKpu1vfna+26lyNWmAww4dq6jXjORhxXbqXJBNJlScxn7mHxOnv/jmvt4pdXIsxPs6JQqq1j/tSLwbcH4JWQX88umfGAdd2DcTH/Djtm9HL6JgECSNGQlEDjlYLuAUNAmJZY+WgLPbG49r39ARtwTLo10pYaW8DnYyfICZLMqT7+AWDhWsACzAJ0dQVCLRkcxIlZQKTimIVibhyDpZy8zjOT8UuAokklqivge1Yw/A2I7MvZdFmojzk3y47fJd8qv0qysW8WQ1WFrEPnCturLpQOC2qwjJvAwifphiR7pSxKhVWZ1hAEXoXwJSy7fwnROA+BhVhWxApQbFzaOX8IFmIYmLGBVfbMxA8t1PJwO+2QDMowyTvS0CoSR8nmk7Ms79gz7bQG+ELgJFnF+5dIJJn7jU2Y8aV16Hqy7dUAygiUu46JV/Thm/bZxhjbY5+j7IBdQIbbc3DUQqdJrN7sDMIlRH+HHtKSgagVmHweyPmrLz61U9oeDdsR3cz8uNT9jReZ1aTC9b2PkuNBzLFs+iUAqgDodcq0GUyANpaajiZDaQ3WhenTpliXzhc4ZkFMgjY3rXpOxMOZrH38MAcWYsJrXXmokt0RpZs43xht6A61Q7mz+ISIHmZ/WozYcz979/3PrfNJR5IeYiLgq8G2BfOcAxqXnTcJqqJNuCmmOcGVPMcWv/+enXbaaS7q1KQW1RxynUFx/GZykM1wSElgwtEivGbc43PsyMP3s2fmzLERnQ5FACs7CAEKxoD8IBiX8TzPMoBXvN5Lt1Uiu2C2/TDpHGvQfbGXPnOfSVQcBQvlsFuLP/zEzm4FsyB8LhALy+NWd55LBMFWICjh0pbttqbPvDYTf6FybH31bqvx6fCIF31yUSXSXWB7ruu86aFp1rN7V2hWWJ00rLXFHtXiqGSBLienHB+fYu+//6GdeiIbHfdg4aJlLNiAVBb6muLGmgyCfi7Pkuqf1RBq+uOrlL4tQXxH8otEhcITKPVHzr5P9w7ueu5/ZKp1Pv8sBxaS6R6k8Saw4KWs2Di2wyxUi/Oi9fk1wcKmTTlWJzN9p4KFctYWNZtzzZVYV95553075aSjXYQ64orr7Lb77rTFiz+y4hIoZe5DTFRPJPDk0mYI8DZv3uz+LYo/Px8Kmfnlb+A3DOmNSDQGsDDFjf362ZkuNy/9TiXBQ6zvh1yLMVCTitf9XLt2re2++y4OyDoNFI9CaYiLLhpkr7/+utMzJEKjayNViiUJI6UQaaQQc+qXX36x5gcdZNMfe9z60epZNv+5sAGhMKAtNtfuueoSe3oZPVeIisvIvR/bfajdcX4LKHzmJbR7bEK55eVUWBOM+opgI6oABcWhH+y2bhtt4Iw2Vg+2KbmSjY65XpyMlgkeP+e56+2O+jfZQ8fhv6MKOdaAEPcoBDOGwfE274yem+59vPIgWidZd3ywIGDUqGmz6PiRZbLYW6+bseZoHtqOQw/ezx56eLwNvmgI1+SBKKcT5fN138oq1tjUS1+xI+69yPbSsiSDH9aLjTNH2QN7XGX3Hs4eBd2SVphmm3n9onF97MrCve3cebtY23lnW3P2p0wE2MXoDz4a1d+uqBpoy0YfCSjJscqvn7e+X51qT5zXhNL+i+38H/vZklGHcg/NVk671c5fcbQtu/5IWz7uIZvasqvt8cCVdvnT01wqWGGAGJyg6L3o8Q8AC9ejWVAawhPkVLEa+2ChnFbVMl0KxvJQKet447lca3seOWnSDokIB2OocIhXl8fEYpv/WrzVPSLN9k381T79iBTGAcnWIq3Snns0x35gQBQzqIOwBwHyMiVxiahtkywzgMCx6dfWp21biyWNUFyeS86PnhRs6FJiJwcRH8J4xKUCFhb6zIKqC7ZoFlK+/8BGzlturTu0tzbJyaDcInvv5efsgx/yrYRIKDHrSOt53r7WCLCygff66bXXbO4Xm6yiYWPrck5r2ycTVS8plkQEQmWAo0BCjG0mat701RKrt//h3JdtH05rCFMhsKAN8/33PrKWLQ5nT2QiSx1Lx8uPly6x005s5fapsFS5LErlaujEZA6JB60BFvxP8zcAtX1VnjHEhFc1xGOPzbC2bdtZEh4RihJKeWaTJoy3rl0uZDFPcGkIl9tzOVcmGZvomhktbZ++gIWKVdHFS02y2LSJDiSCUnQppbXLQwNenv242I7a7yAHFs49q5ldPeNAyhUjbCg51iDQyK7tttQWvLGcCKfINm1ebZl1sq3Nie1sPpP3jDNOs3cWvmuF+Xm2cdN6y8xsbA0b1nfiP52bJruIhbYnHu0sHiY99jqivYNt+ovP2zWdWsAqQB865T0TnvsTAVwGMGMKc4+dZkHMAhtURUK9PwQLwkMVzEiBhTOcZsEzrtQGoEXkoouvt/vuv8nefecLxE2eQMpXuPvd8px4VCkgp03waGdPcyFGxBOd6u8SKH2C/rDhF/XAnMzslgcmW5eO51ojgSM2p3iimdocTs1PHlmVNks/WGatjjsQhopoUiJzgFWQCPf3Dh98KgqsCSb8tIv/M4GyomKEeqQYShDzKo9LGMk8VMquzK595Bnr0ek8BxZqahZ8geOOgAWXdosiMX/jEyDcsGGjZWUjEIsyC9URdM0LqmUaQtE9YYn3jjiWLv1giZ1AGkKRp7omxgPqIqTTAlD3Yg5Eo2k+CAxGJNBlYwmRsyiLCp0dmFK+Qm8n2ps0QBVg/sHxk6x9+/aWmU5gJAqRRb4YHUjIFwTVYhDoc5yfgXhA7uPq1attjz1281gvgL8ChEfYcPr07Q3wWQzrsIsDCkoNJnBuCaRFdB2JgL2ff/7ZDj20pU2YPMnl8eNhh+MYWzHx67gu1nbSzqX579qw4REbNflsq8dSEhJZp+Qja0YFa2Us9yAOTRgDxMKMweLwxzah/0rr+kh72zWReVKcZBm8bgOscwrB4HezbrOnG15qNx0pkUiKuEkHOnWI3dzW4Y8J7ZkuCAJoTJ8+3Xr36WXz5s2zRo13cX+utUtpTqWJEqKp2LWrVtuBBx1gEydPtb79BjqwECeGk/1DwZGqrcoWT6B+sncAACAASURBVLKjntjbHnvwEDs4vj57YMTyYDI3kmKYcsBtdn1LVU+hBWEtXfP8rTY23NWmdNzLNiV/Z7e0u9FSrptqN+0yzy7sNM3q3/uUQcYQQHFdAILYwhxbPus+O2PGv2z3Jr3sibsOsWevv9Y2XHi7XXlUQ/v1mXvsnPFLLbH9UHtt0JFYBJjVF2BRQx8F7hJ+1Fg+/jawEAd6kWahSesaYEEnKBW3cryABkVnAgYqHwuyKRXRzCc5HskL6uJESWGDTEI2l0hVPkws2oUi4g02/QDCpQqhPB5MDPWLRTSdSkTfUJFE6R4lN/FFda2iziaLy4u1jYlZli0eNIIFMxRWBRG0FiBNXj7QtcDeFlgQlRjDrNDnhco30mky22mu0igvo/gSi2moN8BHsARxCf0gilG9CsuGYUUqAhstI3036Hfy6uoPwTCOB4lXoaAtJ6eG+wNNpraThpC+ApGfl4aIg1n42FocehgLoEoF2YQQ+3z+6TJr14Z8DG+1cNFS6DwmC/c6ls+JAME1CGrS3/7G5QR29OHQgtS9aweHhMc9OMHan3U2KQfaTQMKdN0+WEghbaK8sp+GkGhLzIIHFl5nx1wNrvEqAcqVhgAsVImOY4CGocaCMEgVkTib/VmpHXtAC5u7YKl1OfdYGz4tA3QNCi+HGdqQYeOHbnLdOAvQmRQXsqEDYiKc49x5b9s555zj5QwBQQksTpUANAGWeDYhlVbp5xIuxkmzwLncPWmOtW7VwmbNec2uPP8ANi2Am/rfRnuD+KCmDLBAm5FoGoLzDtYjDXHe7zILNcHCWW2aO92JwJCE167owy0WqhpBnyNXSI7qzbXGpuZ+rgBam0JUu/LbtQ3+iMVaQLgOJaXhkmK7ffx069zxPGtUJ5E0AaWTtVTDyzNezEIVwH3pkqV2EuNIuuLFi/9lJegNyiV2jG62/jjymQT9PKyKElHQW7EKikj1Osp1GLbMUcahxHKVbBaxAKQBvTu79sRjGG+9u3Z0YEHleWIV/NJJPc8dETjWBAu6p9rwRBUr955d97fMyL/5BNQSLDgT3RgvDaHqh4+XLqXF8uEABOh35nwB57Nw4TIH3uOYjzpUKaACOTEJlr/WzjvvPMYkz7lYuhsiPkCAwI6YJUk+geR2570PWteuXYniEYKqEkopQGl8aqlZ8UFJTbCwatUq23PP3R1YqGId0XohdrF/3z62YOF8a9ykqSsRTExIZqNj7aZaQUyQQMXKlSvtgAMPtvseuN8uvXQIJcoAIYK2MGxAfRrulSel2L/mTLGbnlprm38ptYNOLrd3X/oOLQLpFeYxBBqPnPJA9o+kg0+wV+/uYtmBZXZT26fsNdbwEij38lS0bAUsGLABuayPDSvX2Yk3zbbRbbgv2M/r3oipiwjI7ADzpjFRRpCVwJ4gRmjq1KnVaYhmu+7uxpOeh0CC1hYFUZrnYlH2b36gPfLoZIDUAKfHUnfjCkCwtJ8RuhC/MmC4jQieZHMndrWmgIkEjQju6Q/P3mGPNLze7jw2lgZ8pZbF32xWukPAhDUjedWLdn6Pp+y7SsYvwfTGhFwbdN3LNvSY9axT9SyTnPEL915ugxfC2gAuS8lRJtMFWRUsFVxLWiiZ+Yv2izGXgUmenTXSPhh6EOllxmAc5dik9tVxmdCvGkv9bWAhnh3VaRZOGGUVRXNBM0RMEoAxuFQ7GsduoMjI0el/4xGLuCQmrS3Mwk2W2OIqHgyiHc4toDpVBuKOyoe2pmr9yDCzDlXEUarQUaZO8+ZZmrrFVymZbR0MPg1AbSIajIsWf2iHtziCjQmw4H6HwPGLr+00omemJekR1XFoRWKiq4RGQMltVlGGIfpx7nxl1ME1SrcRVCQLi3PPlGfs1JPbsRlxH1Bqy7pKYKFbl87U4MMswEC4lt9S/fIeSkVsJA2xT+9XrKpsuQOBrh23KC7EnJWu5FOUnPKvgvux9twHmXZ0i10cWOhxVhvr+QzwrSzFcqrQfOSZvXhZlT314lLL3bzB1uZuoAqjjrVu3drmvvWmAwvvoj8Qdbtpcx5GXOnWdJdGXG6REwBKoCgdxZmntXYMw32TnrUTjj/UZjy70Eb1bGDJpFJcKacmJchfFS8hcnqlAK8QY1bpDV1DRbCx/Ti5t9XrNo80hBgxCdZ8dbQ6qAacz0L71jALDOgKooUYFrkIm8Lw4dfZnXfdaO/giVHE8/XHgtscOMTkaCxceOHZlPJ66QiXB3aHNzZUHaSv8YzDclJYIYlxSRncMm6q9ejc0epC0Qbx6ZBgtjaHMEo8dH8Ylm3R4iV2btuj3FPCssQ5LKh6aUvO/7ef5Z4/i7puZ4laq3IIYPqbt647HhDlAInSLkrl+LkYldrx97c+OMV6d7kAsBBwi7E2QN1vFzDzHHekNNBP5/if6xTr/Lce59T69etv8dxwYlvvPv+R1uE/vZeqX09mvJcpt07K9KPFP1m7E/YEvFIBQFoKuO6erSusdbePOeECBIFbwLirGlHWLQK40Mbs3RfPr4Bnr3Jh7pXuU88Lz2G8U+4GCAlR+h1G4BcTnd//6Xn7r9c402d5a5RmtTlmYe+9m/FMYS+1mQB+lYYYPLCfvf322wCJPR04SsClNQB9t0XgaPbr+nXWqGETmAXAxYABjpnMwKulBLW+GNukii9s5G1vW+T9gJ02vKlNWt3aJvdQM6kmFp5/v/Vef7pNaL8r9wLQWMJ/iEdjAx/Z2K6brNfE06xO6Ft7euBs2+OhkXYMYzOuqthWPDXeZjboZle1boB4kLWMe1PKZ2VIIEqqeltH9TxjbOqaKkj7TZ480S4a1N/mz59vzZo1c+uK7pGE1Prql2gLjO7epKGNnzDJ+gy8mLS3drMKqhPCiN0r7d1Zz9ntcanW7M14639DvF3ea4r9izU1vjyVxodFMNPgHdKVkbgNlt+8s/WPfGgvfPULwKmRZe59vD3xUGdrSCWD0jvlBSX2/rheNvzVVEYU8/XsQfbjxUfYvDsH25snPmgjj9tgT/R+1uKuv8o67UNwDUgrwfU4dvU71ntGik25Hla1bD7p5daseSirBO552FHi2d2ifyBYcGsrNx3K1UmA/sLSnz8xY2JFkf2XgAUxIj5YkJgolk0tBprvPYR25518hDMDee29z12dcBLlSgVhJgublR8RKiXgsQoeLV7BgA5FqPVlnb+oZ0fozXgbfdd464xJThZtuWlegfYgySaMf9iBhTTK0GqCBe92x9oGmIV9AQuV4R+1wpMSk1YC1CoTEChXBxZcMaeQisBCth3TclfAwkfW49xW1mkGYhLKqopDKJ0LIvb8EPpsUHKVXwgCJmWTR8mk1AILFr5jZ599tqt0iIVKE22thVb0v9ZU5U9DRDdoCj3xGDTmPZNeqAEW6jsRnQcWPOqa2h0WF3QmAERUL7yvABjXEGzqwEL97vP/ECxI4HjWCS2gk6HZ0XuUqkROavZoEYT2BIkmvc1Jk9GrOFEAkZtL6RhpLcIA93ufWXCbWDWg8/6uGBCTBPhSmmLMOASB559tu2cnA/J4L1IUtTkEFijAww8gaEs++NjOQZyn0tW57y0DcFIKHFP3N5UOHsj1Fhb9R5cUa9eunaWnc/1Qx/EyqOK6HVAQu8OiLaAQxz1XRB3Hg1L0pgVYfhlKq/TpeuFvwIKetSsvZLzuCFjw7q8Hsvx/6/t169aRomroxvoWfchfCxaE1YJKFQAeCwC7ny9dRUpwP66fkl8CD5EjGp/ailUmKyGuDMZCAlXSXTNGVUkgMF2A6Nml+JyoWboEGDNhV0DqzfdPst6dSdcwB2uChdpqFnyw4FggzQnuoZiFffbZw4GFcLTiaTICx369e9lHSz9Az7A7GgX0S1RM6T/l+8VOqgQ6JyfXGjVpbOMeedR69e5r5cwLGQ4lw5CpcuJfr8y2FQc0s3cfXG+D7j3DpW8X3gljcdjdNjbwvHX4tpVdnDvWJtYdbeN6p1s2gGvT969a/1mZ9tCoI4jYY23dk6NteNkl9sIFjdx8LUtBzxP2mgKK4U1k3RLhVkylVGB7pkwumAck8GycoJTg4bHpU6xPzx72wYfv42mzt1cZJmZZwQgD0wcLmzZtsob16tp4mIUeffoBbFQeiXmWgil+98bMmZbSr7XNu2SN9R5/GmxtldUjJRVGp/bjrJtt6i4X2Yhjk6jmSLFcAoEkFIeRjHzSC1gKBAqsavFsG/TTefZw5zirSyPCIkpty6gEKUHfEVcYZs2JsYV3dLNXj3zaLsu52TrdvYTz3902Bb+2lMKmCPMPs/unJdqdM5rZ7OuPtk9n3W7HdhxhZYi8Q5SbqtrPGdFFj38EWKgsnk8um+iLBycHR2kW5Pqo6MyLNv++I0aNTP7JYEFTmI3MRbaAhcWLP7YjDgMYsMhILCNjo2WffGZntW7BPWaBgnZy9CUUWJgNQA6K+t5fSL0SPS/acxEMk6OYTT2J56HBcusj0130npXMAkbqR5PnkXEPWo9uXS2dqKYmWHBVA7zhxsdb2L49XwQsiFmg5lqLncACUafQq1uo9Zydcps0xEf1AQu721vzl1q39q2sx4xsK8PoapNSMxiGPDc0z1596WPL25hrywtzLYs87aloMl55+SWi8Qtt3vwFlov3wAaYhYb8LrNehtuA4yW6FK3Mpnrmmcc5gv7+Cc8AFlrALMyz63pir03pmSa/Yj2BF8XDITlWco+DEoM66gfGJ9TUfprSrxosOAhOhOfVXXvMwrtLlln7tgc77UhMDKWS8iSQWyGTPojblIBanFIUDih4G7+/Yeh8lcMOcn+rWakobvbEjd7PxfpUwBbFwEaI5h19zyTr1b2TNZTamYW4tg6EopNjSBWEMaF6d/H71kHiPC38qjjhUtU8+PeYBf9nAqBK65SyCDrwILFydHPWAqsafJ2j7M49sMDPXCUIESPXftODj1m/7qjcazALfwYs1FxB3KLPWJBQr1GjRjsVLMSy0VehyYglJRSmfPbDd3+wE47ZFX1PkHlFt1s2SHfdThRHuSP3NhFQ7jQKzIdAUF4bpGjgraUZ0iZcpvvDIHAqfFVFMCZvum+i9elyfjWzIH2WmIXamnIJLGzpv+CBhRUrVlBxtRdpEY1rNjBSSNOnTbb+/fq4yqumTZuSFtY8SnD6iwAAUOAuNsrmZGXXs0fGT7ABgy8CQKthH+XKDNX1vPeimW9Zg45JNv2S723IhPOt6fdvWr9bKmzIxAvtkA/GWsc1PWz2PvPt9GG/2qg3e1rzkkRL/XSydVp5js0+rw5+N0kI2z+xmZe/YEmXDbVT9yDSxpMnAzfIWLQ3Ida7MjxWBN4LKOeRLdS2DpWl6/olXhS4DTPPJk6aYH17d7cvvvjC9my2RzVYcH40UVCqsS7zqqysujYBsNC7/yDn4ql0WzyvySJiKc3Js/y0n+zePiut56Mn2q6kF4ok3Ee0veqNu21y1hC783DWShweY2HmKgI/25P9b7JbfgR8Mo8q0cDEkl4Ik6ZIzyNYSCVVU5RiFz8/yi7OqOc0I/PuBUz8uL9tzmhn12dOsPGN77bxXerbZw/1t/Fpd9r4k163i2ftZ0/0OtDeeftlO/388x1lWCStCEx0fNShVffo7wcLNJKqLAEsQLOVy64Rei4WFBUbE3bVEHF/Qc6tNlBDFp7/ZLCgwQkB7Zwv1c960SLSEC0FFlhgpCoCGX6w7As7p93hzinvufkfO2GjzJhkpWw4PIpBcNalNVgF+TE47QFRnuxkh/Tt5BTEt9zzqF1w7pnWOA0UnYAKF0vucQ/e78BCHcrQEkltSOnr1Yx7fdI3zTjU9u41m7LU7wE1yItUb8wCFwIsVDizBUVHWhu18AVt9scN7NiWe9qct5da7w4n2Pn3ZbBgcp6qkS6qYy+PwtxJfhQABfmVbMojPUEJ0KtvzrMuXTo54KlcbpDrF82otqtOnMVnxBPGkdJlkqlOrcLumviKtT7uEHv8ubmkIbKJ5gMeWIgCGJV2SuNTymsFFkSpurRPaDdbPmWA1Y0yCzXBglIvyiO/g36kPZE4qXgb0H+4jXv0bq3t9t7iL8gX0sMEVqY8Sls6R01nZBX1tYhOzkI0HJqkvvAx7Asdxfzw2sTwehwW42zYgF7OEOuaOx6ywf37WlYCCzt5yahD75+eAipLTQAolWInu+Cd9+y8tke4je3XAuq4cZUrh9L1gaYXtW9RT+vnAf6upGSLhXEZfVA80IBLqhZOwIiMtwSWHOCNpqOctoSfjxz7sA3o2dUy6ffifDJUoRJlFmIlhPgTmgIfLIhOb9q0Cfd25zELRdg618OIrQiztwj6pcXzvrazT6NChvE3eMi1dtfdY20J6Sqlp+R74vWq8Kgj5ejz2ZA1F/MZ47mIdjVOwtIKCCjCOl07tI8DqaOZlwN6XGgZlIfHoxXYmWBBIsXmzfdxYME9e+bykzOmW88e3ezzzz6xvfbcx0KInT3bahx0BHaiQYE20Ew20IfGPUI1xCBDo27JCJIi0OkBRMyRgnSLyXrfbuleaIPuamtf39fNXj95pt10dKklvzPROqzsbI93zrYFY7rZpGZjbGrnpvbJnf3t+SPG253HYKyN/iUDjU1u3Bc2uvW9lj76AbvjiBTbLD8DzicxZq0rF0T6aPUomyzfXqMpgtcwY1aBhqc7odx62iS7ePBAqoMW23777O+uUWykV0G1JYVcCPOZgNZm0sRpNnDwZa7c2GnL9Hh5HwmmLfSRDe3xs10JGGqgZFQoFxYk2X558hob1+w2u/eIWNtMeX6A4CKxBB0W609eBmtHwQZ77qLxFhxxs521L3OMeZBZtsYmDXjDGk/sY+0E4rgPi8dcYHPbvGgjj86lSqSOvXpPJ7v15XJrOHCsTerVwJL+9a71f6qOTRpFuT2TMDUNkAdIoNCfWebp9/zj7wcLCBwrCwELyrlymtIsxMG8xvB/EHB/iUDnT6+U/rRNbfPP1SxoU4lqFlTuIrBwxGFHuihWYKGcjWQp9fFnED0H2ajLWLwVBMchTisTBad67CiLoLypDlHe/gYQCwjRZiRmQZ79t46bbh07drRsFu94KiKqmGwPPXCf9YaWy8DgRupnifm2gAUYgRktbO/ez1ES9y2fLVGUhqG8yCG4XamQNm8v961en7M/amTHtNjL3nx7mXW8oIV1HrsPZ7YelgRqO9LInh31k739xie2hshwzeYSa1SPBmLUM8959WUnBnvnvSW2Ma/YcqkwEbOQRsOxWM5J0YHywGr7fRbMggi2ex5+1loff5A98fzbNqpXHUuhGkK1445VEbMgl042sjKEt0HdL5WD6Q9DzaJgYaFLQ2wNFsIwUgupTHHMAvcdrzRYFAElUj/42Meg1HLmYRIeR1MQmoyKXnymwZ2DmxfSj2wZxV4awsuvC8gV8R5ZLLpV0LxX3XqfDUSV3ljmLFS9bE/tvd25IQMkGCkUH5SmLrEO7Y5GpBu2BUs/tdK8HCuVz3405VBTxOiV93H/+Fu//MzX5ugznXiW51At3lTXO/ksqCcHo6B/355ug7lz7H02iChua7AQo3p2V4a7Y5oMTz/jbcK+wFECtN1223WnggUxC2HcKEOJqZZfWWDL3v+ZMuZ9nBdCGXooCDoqddA/ca9C2I5Lb6f9N0IPAIkB1+epVwaWxykp1qBBA0tVLb104AJiRO0lSsVwH66/6xEb1KuzAwsB5qXAQhllgn8Fs+BrPJzBEp/7448/2iGH7I9dtqetEQM38VFAHSD1u2++dbl7MUUqBZVoOQCKDclNEnCjtSUZ8DSOckKBhSAeFOWURW/iurOVMeNrvs2xsX03Y9oUb/0mU+kx5UhrHotb48IHrOfy1vZonwOtfNV0Gzw6y67puRbmsdCemjDMGvO3smSPVG6wOpgb5Vf8aE8OutXuj5xrTz1xsu0CqxpLhVR5Wj31SsLddhOvTd/mFBCzoGuULkCAXfd6ylTKRAf1g1n4DEF3ajVY8NMRfnMyvb5OVprd/9A4GzT4Up6znDc9e3H1tBGuDlUtslGD4q3X4y1t/5UAmizSCAlUPky51x5vOtSuOboEmXsyIkcYWU46UIKJc84beFTMsBbXTLIrjobNlUpB9vf5P9vN571tp75xoR1Oiku6v4W3DrH3G/a1RTMm2TqA/cm3T7EHDwvawtlXWL+3zrXHb6XqZBpB5LDjLYHUrpwhg6Qf1OdIzOE/ohpii8DxevLO88m9RcGCqn44STEL5aoT/nuzEJ4vQA2woFx5FaKKIOf7TxA4OrpXIjG3Dsbbu+9+4JgFTWyVZekXS5Z9bme1pRqCb2e+9b4z8oljkhaxWceEicqjzmqyhnUlej6rwCIVo2YjMD5iFhIAJTfe84h17XC+NUqnTIiRJY9yMQv9+vR2aQhZAavMSGDBX5w3zcCNstezVJp84ynDXeTtgQWZkngruOeHUAWKfvbDhnb0Ifvam/M/sX4dWkOJFSiWdBYq4kRS5F3OZM8toYkVqF/Rl6rO3pg73wEZMQrylEhmoY5QcYHm0jVuUqQW4OSUKhcI0my4fdyLUbDwll3XG48MWAiVtXnMgmtvxYYrx1BxBSp7koMk21nCHvbz1EGW3W2Bq2d3918eDq68DLoSsLBg8VI7/+QjnfubAIi8vxRVDL/iRhtzx/X2Hnl/VZP49LxMblx5ZJQ10NdC+RxI/KuIks1VX8vk6y7WR7bFMC4GALxiYA+AR4ndjs/CwAF92SwKLSUTJ9FaCtxc8x4MbCIIHOe+vcg6nny0u/4wpSEUYPD+UffDGmUaXnTlbXpsdQ4A1fSNcH0LQAZaXAUwYkGvRaQpxDZUcI3aXGRKI/QgZuHifr1qDRb0eT6d7qnX42358uUI1HavBgtb6xpqAoztgqo/eEGlqn1gAgKIDksAiO/N/8ZOP2l/J3Asikiwafb+ko94xrA0umTubSGK/eLCAtsNL4MMLNRVbrd61Vr7ZcVy2xtB3cGkAILOAdVv1lZpo2CULunX3dIRGf/VYMEHWL5m4fvvv6c8uzkailLHiKgk+dHxMAVoFgKqkJLbZJQxE2AUsKtwqSfEfaRRCoi4pz/xpPXs1RuXW/WDgZZncyvGG6AOa83aIL4JQ1baZWOOtYS0bNs881Y74+4vnDX3mSMftmtOpPSdTTwDA68lY3raK62n2xUnsUZUplkCTGmItFw+9zNF7ozyRFn7mnXsNsu+OvkS+/i6g1xlwRpK7+shCiyVsco2Dre2cg3ah5zOhuf5GPb23SgVVxMyZ3AXBaFbv43GXDlzctoTM6x7735s3qyZSlGif6iivFXi7vii5Tbqiq+sH52Rp5853Z4FJBbHbCIlkWibsK9OZDPcGPzJ6h1+my0+/TtrPvJ1iz/4PHv89g52nFK8OY9bnwvn2TdUgcTAvNUbeJe9eOGuFlOEuypz9P2x/e3SuYBKGnKlFmLnTCorXIm5WSZpmY0wfkkVlnxsb1twfVvSGbwGj2klYUsxr0pQ+VaN5hB/P7NwgsDCQlTdotKJhlQN4Yxv1DFQwp6/Fy3IzvOfDBacelqCO2XZAQELFiyxFoe0YGATzXIj1fXti6+/szNatURPQAUKr1EVgFxLKkH7qobwInpv0ZfhkA7vZ7yMTU+d0dIZSKXYKt/6IG6NZ55hDbBFjg2munJcaRYG9u/nBI4CC/IpqAkWNk4/GLAwizTEV7wx5a5sQIqWQ2zk6r3gqdSjrAY+8M980MiOOngfBxZ6dDrRXn1nmRXlYd8KrR4GYTv6DmHjzzmbMD7ZaNmZdSgNbWUvPPesde/e3d5esNDyEINtzNlsddPTrWEjHD/JV7gUCZt9mLKi9mee6O7Dbfc/bW1aHWhPzJ4DWEi3NEI9lXqJQRCzoDSEwEIZTFe8S0OoNwH3KGFfW/47YEGaBR8szIflObttSwvSbakcwZCibJnlyL5a5qNy0U7lHFSCpo1Mh3PkZDP11e7aOD3RoEct1OwiqJ8XukY1+ENKK1haaDfe/aj16N7FmjWkmQx0a6CWaTylIUKML6Uh3gGInt/uSFfm9/K8xQDNEstjUalmFhzD4LEGvnGQVHo+sPF/5nQJEp5xAyRQVJ5eFK6qQJzQlbEwoE8Ply668ba77JL+vS2LZkXOeVOVNE5tIh2+EMm2mYVqLY5EtHyuDwAEFhQh77nnHjsVLIiFUrMtAfSSuFJb9PZXLg0hHxRj/gTUoIiIM1HdGmFUN+UU4/L4uR0AzS8PiETglq43CJ2wflOhfffdd1aQl0s/kyMdMK3EM0bR7sgxD9hlA3r+G1iobemka/QVZWW02Uto+e2339phLQ+kFwspKGh/9YZQ6aTKkyUEdGk8NkI5O8ZB/7tW0oqko5uq7J4lau3dt69jUlJ5fTmvzWOzi2VMJdEroRInwgh0ezkllUmbKMNMjaU/FMwcc6M0ljQLQyAV4XAZ/wjmUdZYhZthBulH5r2Eo0V1sPLfQO49qRjmD9MyleF7Rr1QCjRHQ+xTFSRNQJfLbR26fmfZrUCD8VfKeU7HsVZVPBUEJOpQ7K+X/vv4TIy+ys65hD3kAqywkygLrZKDI9VVKutXb854AEQu/WEaFuRQGpnJz8ssHQ8gWTeHAVKxaDJiEG3G0QkqlIvfQgZVJoX4OYdgTqTDYvwE1LtFnh0IRSspeRRGyqbMXPoNxUQ5ahiFbobtH8dH1iLSGeUpCCA5f/18fVoWoCTPle1n05VZbbICAKRi3qemZdU/BywIhUlw55gFbR4+WIhKv/8stK/l38mVz1JauzREwqFXMgmgkf4fmQWZ+Wz7UPMtlSpqsyeaBSy0xPTEBwuqYV9C85oOp7Vioyu3mXPec4t0ApFJLig2zMB1CDiqV9CC7rrFiUZm4Wd4uddcPqgXm0aMjbj5buvdvRuGViy+GJyU8ngexaN9MG5sqVCg6mSpdq5R3xh36mIW9uo1knI5XAAAIABJREFUE2YBsCCDGpenVv5NzIKXw5bOwVMRJ9jT7zUELOxrby341AZ3a+1cJl0mXDk/bYpMMvkHrMfNsZR6auUGtYm+/PLL1q1bN/d+2mS16csbQtUdCbiglbPzJYC25Zeg1HAVAOKW+5+vBgvX98kALIgy9ZgFLYw6T2XtwjzzWJVOillQKiNxb8DCRY5Z0ILpRIcuD7mFWZjH5trxtGNcjXYci7oYG0XZQ4aOsrvuu8UWvfOxFSBy0+Kq+++XTOp6nNiNKLuEZ1Tz+bjnFGUVXHSOXa7asl0xoDvPtMJG3nq/XTR4gOH1ZTEopNU5tTaHFsN47lMYFumtue84ZiHAQpcjGldVJdGcb7VuIbp5V4sy5Z3Aefq/90Sv3jVpE3GNzbjX8WwgZWw6avamOnQtwQpqRtz5iF06oM8fgoUd6Z2i69fnbQ0WfvjhB9trrz0dWPAA628rJmpz3/y/VRoriXtYDK0UmxZn899AbHzqgU46W1alvDBMCs+/AL+QSj7/Te5x8wMPcKJQVcY0IP0VTzQeEcsK1s1ns3vyyedgw46zJo3rA3iV4qqyq2+734YM7FUNFgJ0YfwrBI56CD5Q1cyrCRbyOBm1Yne9VnidqlMUYrixy+6VgO+KonKVRKpdfAgGQp4oSlEUwyQlJnL9gP4Kyh9L6emTREfFMPM0lg25CgFisBBWAi+acrxrYqFdNtNkKUORfAljKgHgQHOzAioMkgCVm4MbrcmGbLpUsolr0hPRx9DIrxJb3iDnWEojQVnbh+TRQLVBLItAPGWJFc5//o8P13RPYMmBYJgRnlUZ4nDpg8SI1WzdU5OJ8sdTAPYoLJMtUkwyqUtS2a/M3rS+qjILz4wiukiGEG+UyPcBpjCIwLFI5lLMu4CM+iSCpb10AoGUWMpALG6XcQX0cuAelmU4Yzc0kDCueZjXpdOUKmJlZFcqAW6pANB85pacbMU8l+p9AE4JrCtqfR2oSLb1PMKGErxj81wnlXSPZBXutkgPsMWV6f8PLFBnXszDkqjJ5bmAP/nLbseUaQS57I9BNTo73Xx1umKQCU9rnatZ6PlXzN7/+D04p+TD7dcFt1pSi2udW6LEhM7VDzfIuKhd8h++rfQEShVEI7zfRmGVuA96PguufF8LKVfuIXBvkqo0aVuH5F6eS5zi4Fi8BhbY4Yer2Q/bp4RjDPallDOddXobTzbFubvziQrKvAoE7/C1CzW/V9dI5fkLeZ8gaHzkbbfYgM7dLTEjGcdAGc4E7NaH77Fr+12EORoLnNgFFgRZICuq0qK4eXo726PnvUS+y5yAUaJGbe7xambAuTuq0p2QvJaLbebCQ+2Yww+01+YttAHdT8dC9n3uEdfHglTKIqiSoLZUP6gUsigXu1c2GYGiWTRs6dqjO7qNRZaDO18BzVPqpNaxXZo0sONbHYXrpMryVMYIgyVqkRtyw31T7JQTjrfHnn7NbupPs6JUXO+gMbUJxTKZ3EbGheA+y3hU7TsoXotH8oH2y9QhgIV5Lg0hBkfv554Hvxf/8dbC9+yCU45xz9d152Ox0TNS2keGVW4DAyBFuA5ZUEfJA6dZ0AbmPAkUgbos/pacu6JpP+JTlFJOvjKWMrY4OsaNvPN2u3jQxVaP3EtskrbcHcvp/9EYc2JNtVTGW/7tt+bT/rq16/z5KqCziI53Sht5G4IHADzPCG9z1n0o4fxlolOAvDoZU7TKPOlcZEhW7DqCBpRaCTMHWKhkQ1uaTyMkXn9RvwssmQZWV1w/zq6+/DRLiKtvCelZPP9CugriwkdvlSo1THJNQ7Z9OOAXZTNceskJ7+Lt66+/tQP226capInlEOPlAxpPrFk7sOWMyciRxcKY5jPVFi/+xNodeyh5e9IN1LonqyMj80uWzT+uWG85uVTw1G9gZaQiEqHIwd8O+EoLJPZFTM93P/5sy1estiOOOc6SWCQTKE284qaxNvySvpaBliguhGZBUTfNypyQt1aHnqPnS6GxpLSsS0O03N+lIeTg+L/jv/cOiNH10ixavyosHcbYpZu0bnhbcvXx94MFWlSXlwEWnPmQ6pFFgqgXOXkv5fD+5rEYq4VwK7Dg1BWo7P9TsOCDhpqA4a8EC4KEc+fOsyOPwPOzBlhY8sEia3/GSe5nMb6JjgMLDIhop6FqU6YoqPHAjTYwlfrgsMdOGMRZc+RtN9ugrj1/AxZuGXe3jeo7GKoQUc0fgIW9et6Na93HIHRF4WwqqnlWm9eoWE/RSQyCL6N/xpMLDrbjjjzUXkGDcGmPNmxA0kHIkIYzUrt1GU5xPvl5+ZaLy0oZCFrlZ8+/8JINhOGQ4l6UYVARhq5CQiJpE7lm6RVk864tVDjp5nsn22ltTrCpM1+2mweEqHVW9K8JQ6QkPQWTKF5KdaIDbcza3OV8EJN4kP0ybei/gQWBKx0CC28uWGydYHS0gboSM0e3x2Nle6XdeSc9AeiSmUujMAnC1DJbpkzaEGQoJUHb6aefBj3ovZ97HlGQUP29zpKfhWHhqNh37Z4FFgZiLdsoOYVz1CJfuwmkv4+HusQjBrAwz845+wTuZdCoWrVkWk/EULfuHf9Ox2o8BpnHZexwjormUmSIlQQlkUtkuYFr/v5fBfZLTrmtoPNgua3mvAN2UNNsAG8WYDDJbr7raRvYqxXppKZcD66UCG1ZImAgANKqmKgFWPjqq2+s+f777lSw4KI0nrFs3CNEwS+8MNe6d2jHZxba1dfdbffdfj3dVRdbAqD215x83A93c1VLKoMNAWiCAKcEmJxk1RayPqanJ9rqX/Ns+pMzXSfL4YP7/xtYiIdR+v8AC0pDOFOm/x3/tXfgvw4sRPD2DiBycYsgArgqclJaWVxkvP3AYac+KHcOvwMWAojzItBA/wmzsHPAggCW1xdCi/Nbb71txxxDp0Y/507U8u4iIsKzTpVc3lkrb2EWfLDw24XeBwperrwmWPCYhYt79HJgIVkNsWAWRt9/h13X/2IHFmIJhcQsiNFwzAKRyOYZbW2vnneR21wqUwAn/3dmPxJSenQH/9ONJkqly6jAQqujDreX3nzbLutBy2maLUWdTqN+El6b2WKMR3JJepZS3ikGRsxCz569XGQeZNNlT3MCIccOyCY46oIXp3berj10pV139ww7sx0ucY+/YDcNpCkrYCEIWHDRlP6WTTAge2wWbeX/XJtvUe3JB0fBgidw9JmFmmBhzvxFgIUT3GaUxGIvFz8XfSu9Ay1ZRGtZiTE9gyKPaXB3Q+kPiRe5BlHyPjjY0kxqS78F0YRiFuKhMwUcRo4daxcNACzQATQOftZnK/7sJFG6p5j8Z5AGX/PmLKS76PFWxka/cNEn9DCh+RpZdV9TIQfJLeyCF5EOOv9UL7XIdSr9hamk/bqJLrHfr7b5i3NtrZAb6u9S6W7odJezlhTWxtV22L6ldu6pB9tj45+wUZd1RuAIeGDTjMVargKXsASAkANttQALX375lR3UfH+vBbu7yR5j49/vv4JZiLCOpeLKVwoTIrfC+W8tsbNPRrjHdRRF5IMhvULANuRW2Pc/rQbYQhGjzcmjI2YClQQhqh80O5MSEOyhayjFJjoWEPz6G2/YqaeeahnU64cAssNvvNOuvKx/NbMQgtHZWcyCdBOHHXaA0yz8Dyz82Zn1T/k7R9//lzALtKhWxKkF2aUhqA2Vx5Xk7rHQvhLK/J2Hq6tPafmbNISYhYAcruJ1jttG1iojrM7fRtMRfy2zAP2rrKVDATE2Z85bNKo5wYEFkdeye3573lvW4ZwzHFhQMsox/iqXdGROzTSExyZU55/1a/KN2jDELIRIBVx18402tG9/S0qnZIdcmMDCdffQ8GTAJQ4sxKDGlt+6n4ZQPnXzjNa2Z8+xCGs+cFSRy+/zOWIWvLXexfleGgIR2OMLDrETWx1jz73ypvXpfbYtRIdRiMlSHJFZGZ3nZPKi899MeLtp3WpLq5Nh7U46xZ555lnr06ePa/CSl7sZU5QcS+V3jRs3RXEtEMD5cj1BKOHjjzuSsqcAkSsNeE5pa49Om2W3DKQNMsIfmclo14hRykbCJkBCmL/RxqRcpSod4pJb2s/ThlkWmgVn9+zSQLoqT8il17w2d6FdeAq20myIUvurZbcwnbSMxeQMgwiXVDgq4CPTSG3spCTdv0UkyJgnyaVCtswBF6lKBhhlgCJKkfCaBNgPOBAbMeY2G3rJpZYFgxGH/mJ7jZa2N7c0/qu4AZEwLdhhetqfebzzqijF/bNSPVq2qlOvqSHQOYYRbFXSj0XXGMTuuIgugIs//4Fusb9QepZuu7ZEUV8YZzk/HwXbsB5n/NW2S6MU26vJ95b3XYm9+eK79jBjLl25cSLtyhAMj4aKbI9d1cT2rsADx34lhJ9XTkAw+NlnX9IVsLkTmO4ssIALkFWRQ45j/AgsvP7KfOvV8RTnG1JaAQPAvV2w6D10CSm2cWOhpWGmU7deQ8TEXmtyPVXXoEj4lDRaEuBgFVURK1f9YkcddZSl0YcgwBojsHDVkAFWR6lA0hD/AwvbHxf/e4XuwG/BQlqKjKX+sWmIa8lZLvPSEKqjl+KVXKYQtxOT/d1gQfX/MAtr599iSS2vcX0h5GvgwALldIrmtnX8EVjwleHbS0OoTG5bh6pFaoIFtYiVva7sVcXCVxJ5vvrai9apw3nunvpRk0sxuJ1ni/jMp7prggWZGanzYLFqjdEsXHnz9XblAFIOGSmWImteEs1X33Gj3TDwUktOB+RRTlQTLIhZyH28je3R43a0KdiNqh9EFCxIcKTY3VVgaGOGrakKRGzGvEPtVFIDM1941Yb3OwkwKRo31QkVXXtpDXHGSzGRzWbq/9ev34ilbNCeffZZ69+/P68jCcDFp7C4yu5WokLdC1krCxtpSHmbM10N737MOpx5ij00cYbdelEAu2dK+KgwiFGdsUuXKP3CpgftrTSEgIBkjLFYpf7y2HDAguezUJNZ0MZUxt+/8uZ863Ym5w+Dcu2119qYMWNcq+8PPlrqmARF6AFR69F8v1/S58ojiXaVZ88FO2us+KZMpaRb/H879qEkH/FbxC7BTlaN1y+/6UYbdull1lA9LtAs1DanLLvXcsZ5uCwU1SycIN80nhfiRGcE5jU08sZV9L+aaX6EUwmII/WIS7A7/uLnNRbO+s4CDcptU0GMrVhI1QZAJDG0O5qEAkvJXoUwbYNl1odFiE2zGQ/Nt55tO9ghu+xGLkl9SoA/VHmUUzbnckrOMfOPD1+06Cvxa4KFZcs+s8NaHOw1RFKKbivNgvQGqgCozaF2clLiM4IAnEF78fk51qV9O56tzM7QamCnLjZB6sVSAOTLL8+xw4861goL8ElAECclv8Z8UGMYlJSRRrXQrCet9QnHWdNGDRER0tCNceqDhUwAu9IQgajrZgzMYG0On6auqVmoySzUdnzV5tz+97e1vwNeFRprnRrnMb7+C8DCp+gGNVkV7QrlS+DIRsyC+/enIdjOqsHCKM5PeXbAAnn0HQELTkbrFtItDEPN0rLaggUnfZNIkNVYjMFrtMAWPalvFOuq7ffzzz9r3Tpd4IRlW8CCNjiBhWgjKb+r4daaBX6v3pE+WBh+47V2zcWXWSKLVooEV7gQXnHrdTZ60GUOLFRBmyaqhXJU4CjkmjsdZqHXbZTIvucGpdvsedegVNI6BeUNBFrku4Al64x5LUkNnISr4it2af9z7LU5i11/evc6lzlhk4TaXbd6A/TtCqtbt761btPGZs58CmaBNrmL3rF8WAVRuamZDSw7GzU19yLEghshZZGECOz4446A5kXgeMej1unc0+3ehyfbmEFxlpqKilvd/5xYxhNqypQprIY1Lnr33BnjU460FYCFOt3edaVtYhYEQpSG8MHCS2+8bZ3OONF1CizF1zYOZkNHGffH85DnYzgf/dsX4Ako+KVXzsTICUC3hM+ixn1xo94rhlRQsdgSOUCygQ8dfYONGnG1pak0FYOp2tLEAgYlCByDCRn2ygtv2vm0VVeP+zCW1YaNrnJNftqq5tLl/yzEOYV1jcFi0hl1bMkPX9PxdY29NNvwEMigY2Az9Ancu0gy+pON9uGXG+zr5UV2eo8KS2v4ta39IsPyP8m1SzueDzOhcjPdZ4lOBbIAyr5Pxw6sm75wUfc7kfdauvQTDMwO/Tew4M+RvwIsxKC6J7PKM0NwyLN645WF1vnck5mfRYAthIicv3osBGglr/LKXxAu/vTTKtu12V5cJ6XOOB7GwRKJ4avfoC6swi+2fu0KO5zzTgMQxiDslSzTBwvZzEExC/8DCzswIP73ErcS/zYNoU7P/2BmIRL+1DELDizQbrMKH32XkdSqWEuBVm3HQwzR584CCwINWZnp26yG2B6zUK3rUIkPz/3VV1+1M848PapZ0GIatKeJRHp26RJV1nspCG06yp07sFCj3G0LmIjW9/N7pSFKVDNMGuLy0aPsOjzXlYZIRUQYxu552E2j7MbBQxxYqITeTWJTra6GcJqFVmgWboMheN+1eNahiEnWpdXe89qYJX6EWXjsrRbW/rTTbNrTL9nlA9vzamkyXOWkV0Kpf/NNKTn/wuKI5RcVuuqCadOm2bBhQ9BGlBCpQvnz2QkAmiq+BkkFyOgnBtWsKhri1VmKTfjqOx/FZOosu+vBR+32i+IQFuLHoGbw6glC1KqufiFuVBmtygUWdN/KqeiISznCVk6/6t/AAru/2/jFLLzw2ls0wjolarLkGWclURI37IqrbfTo0bbs08+4D16dt8okdYhxkMZB/2lTKyIVoVJJZ5ZFjiIC06SvfnlrkMg9wrldBrMgIHb1mFtsyMWXWNNUxAEhpahqJ0BTmWk5FUCltHif8+qb1qljOy6RGm0AlSoT/EZVNSt+PIbBAzgRNrw4UothQNSXPxVZTsIXlrF7gr3+dLJlpe1J98IEawADFOQ9v19bZF9ujLevVpTi2bHcTjp1na3dlG7zH3zHHrx6mGXXw2eD95TANTEm1fNviDqA7sg83xosfEBjrKOOaLlTwYIQZBythymwoXok1mbP5h62PwkNi1lhmegtv3mUgCGVMYzrn35eaZ9++TUgt541agDQhZFYuXqVs3z+5tuv0B+dbvVpUJRAGisk8yPG6eWj77ARQwfazgQLWjcEi8UstESzUACz9z9mYUdG3j/5Nf91YOFzwMIWZkFeBs7fQAvO3w4WKG0iP+2lIf5aZuGvBAu+ZuGVV16xs84+U+G3MxLRpjzzKcBC107OB8ADA4ru/TSEBxb8xb2muNFt6rKNpo6/lChYaQiBhdHDhsMsJFiaao7R4Q8ZfY3ddNHQ3wULHrPQyvbscStgYbHbcN056F1rgAXX9hmwUBkftsfmtrBzTz/Lpsx8wUYMACyoPEvn7JCC549cXkJxLaLYtURlcp4soNTsxRdftL64wikFUcUinJKYhFsZ26UzcvO0CqJz1agowOqtlMQ1tz9q3S9ob3fePw6wEE+0ptJKxp86XKmTI/cvpGoIMQv6A+6VwEJ86lGAhREOLEQEtlQ/7TQgHlgohTJxYOG8kzk/mBDAi9Io6u2gaguvOgLWij1Cr/fpcr9ywrXDVclllGavrlaJrjt+mWsEClvG6Bhac3+xbr1zjAMLjelYGZckn4jaVUPIUrmURlgB6rdnP/O6XdjhRAc/KiOwISFIdoy1toypGouin56jt4VC6wiVLu8iKIxr9rElZKXbqu+TbPXnu9uuTRtYZiZ2toCjjaVF9u2qsK1YSaoh8Strc/pK++RfAft8xrf28MiLbY89shFCijFDtwKz4IG5HdM0+boFzTmfWdgaLGwtcPwrmAXNMypAmQU8JXqpzJzJGO1yDt8X2bARY2zsHbfYhx9+7G6cPD00jvTM8gqL6H1SbCX5mwDE+HRQCrs5t8CNk1KqZpIRPKp/xrBBvRmrkZ0OFrwnK17tf2Dhn7z1/+fn9g8CC2VGORhtMyVKUlOVCAO7AtWz6NriZQ9a46MuZ4KsZBFeB5tAlIUfg+vOxxpUARUcF6XJ//Ob8Nf8hc43PqmFAwuBw64lWFMkp7py/M/l+b8D3vTbEjhmZSkXX6ORje9/4DZ1FOTRKpE/upo4NjTRl8qsKh3x8ouzrfP557lGSqrRr6Jb4KRJU61fv96unl9RqVT2/qLpK/BrgoXf0N4sa3Lsk+WgzFSuHH653XrTdZZC/jiB+1BMXnnkyJF22ZBLWfQzox3mEN3JzyBB7oIVVvB4KzQLoy1ShFOnVHwschHOOSiGA1OhGNk3c8ZlEerzglk2deFeCOlOsomPv4hwstvvXrpy+vpvY5GqC+ChWJAnT5pmV14JsyBtAwNOICGJr87Xg8/0qX/pSJSr088vHzPeenc5ze6+7xEbe3Ey11XkvNED5Nkj6AtiuMZ4zrUUb2O5jKqHiTa+2PRWtnzGtYCF91yVhWsdDAMhpsQruwzYc7Oftws6nufSDbLy1VdJUEaMHGW33X6rffDBMqJuNVTaUvGgf/smTCqlDGMEVVOz4FtB+2NKfoY6+uNyKBHcqKuvsWtGDLf0FMxoRJ5oItXi0BU58yRO/KWXXrKOjC3JRnTNMuIpFaiKjtWaH1M9hvAhiee1sUllNmvuCgs3+Moa755sxeTUP/o4i3u7rzUA2JQX5QL4Em0l3UV/+nW1pWfn2MGHf2/vfJxpv762yh666nRr2XwPr8qmMo/eJpjPkNpQp9ptHb7moKYlr84tBSHgokUfWCuErkVF5AkEmFUxEzVn8uhZb4OszRGL3qNcY57nKNA7a9YsgHtnT5MlKpDPLMZRVHPFE7iSBtO8kVMhAEoeDGocJUAZC8v15Vdf26pf1wEkSuzs9udaBh0HK0lFjLputF1x+VAAMmWWsFdqlsR0r2bi/vw1eJuJ/4x1H3/64Rtn9yxTpnLXyZXLYVzHi0XiHEthieJlrsX1RRj4KvuMyGIwatjkmE3GjsJDdgXGB31T0HDIXkpBA4o1JVCxOg9ZMnO1iPRdkHW3gtRjfGmB66MRm8hnFLPeUAkUxtq8qkpmQzi1Ak4TYgotn9Jhtb6OA8wmo4Mrhq3GGJLyVXrMxGTyCVSXoKHJQ4sUKE3A0ZAUJKW85fRuKCsnBJJlu9Oa+AGWt15o7OhZ+KA+TmXRuhauW3MkTmCWNUPrnszaAnhsSHcn3UkF4FbzO4lGX3rOul8FpCizaPXOiMZXQ1bQPDfppLgvsawzxZxHvdKNthG7cM3lAOtKgLReGWtbHNVjrluvOgKrQZ8cNDndOHRq0qxpjdOaA8/JrU/ByTFiDXIjtgldWRoeN2UAblMDL/QysQQaEV6cWUdMp/yD5H4nc5ktI0fXrDGp/UOH1gV/XtWcX/odPUS2JE9rbi6+AYufi08SxxY9uD18MHkQgQU2Xo9KpcEN0UbxJ/dZ4xOuRNjzEwvdZhfBVgksOEdC+XDTh2EHSqP+/ETY/l8q728x+9mGd2+00BFXEFHhA0HEWsEgjGXRiqFB0PaOnQkWBLo0iOT+pkGsxahrxw7cX6JnBmkhpYozZsywDh06kI/nvJ3l/hZXQLfJRY+aIMFfHKpkIakWswyQgoIiu/322+zKoZdY/aw6znI1wqZ6xRUj7dLLLqEGPN1VHOg8NDmcnS9/mx8FC+U0DFMOXAGUoidZEZcSsVdgTqN6goBTzqXahJcOsj7dzrKHJjxtw4deGF2ovJOUbEGjsJzJqLFUyIaeu7mQxbXSXnr5VefgqJUrjRLOOJU7OjdQ7o18Epw2wNMKRN2VbfTNU6x7p5Pstrsn202DsZSuU4mmATc1vBpiYbiC2FMHAK0lLCrxEo0KyjKJY9KOd2AhvcsiN2H13l5HSq+qQRHi8y/Mhlk4xUv5sHCKxHW/4v6IZVAuOoyozX8GNSeirHJTSSWU0xyq5vjxn5U/OcuiqRGZNmkSC7hdzqaRnkYHUDXFqOWheej8KRgnL7zwgp177rmuuZt0A7JydsYXHL83dvTziBgd7lsJ1NQby76zVVUbLKkhHvUZxVjfltryHxvar8v3YHylOAHkxs3Y0+JmW1G5xvY6aLl98a8MS/11pT1w5Um2W6Mm3FZZUxZgCJZKOWIR93I73v5RgWJNoeP/J1hghLuxEMMc1fN//PEnnB23eq4ESCNsLAigUVjuXEjlJeKnSuS7ocW5OGe5a44mkKhDtl4vv/aGS03EUx10UptjuHcJdiU6lVEjrkJfHOeaSZXLmZVn40qSa3VsGyzEYnBWjGWwxlqVHKM4pK9w41MlszB46oXgbLxFEDJ2VGIbz+sFkpLZ/MqYB0WVOVaXoEHgo4CUdKqs4BPRyhQlWG4y/XHLSU0DQtJCJbg2plsB0UFj5vxGeYyoFJpy+xL+l8zcXEfnxqRSgAsbbHJpHK8haKCJVywuqhUYuun96wAoAsXJVpEcsc0A3nS0NwHuVx6XkGh0aIxkYKXOGqC+FgoSZFMUZft+02NEYJ65LVbIWbZz7QpMxPQqxkokj6f1tohrjSMVqkoruVk6jRLnL3fFZiXrbX0KfVzoa5HCNRZgPhZTBtDhTIpZd5KlU8oH1CThglkcY+vwKUniulPL83GAxU8lXmwlkECsJXum0sZhGgUq9ZoPGyyBNriFvG3YkhCm5/LeAQTLiLgcG0rW1pWZ6+mptDlO4EO6LP4/6p3rjb2dDhZkoANY0E0v4r9yfNArQE+BOC70o7HWqPVoVOErEIFBJ6vBBmgmAPKpoERO9HI8D/jvPMqxxwzFHWRr373BUo+4nHNNp6eCgmPy4RW52HBuGyz4i9TWAkd/w64ts+AaXQnVsnnGsVnMegqRX+9OzhMghoebywydOPEJdwvz8/Ory8j0vTYnn9WoWR/vufB5VRJxYgF4b5kepaWluYVg+FDU9vUyNNYYaFV21VVX2dUjRzhzoSSoVg91e0hcEyb/8ePuUq5VAAAgAElEQVSsWfcbrLxwoeuW54EFJqc2Hb5qIWV2AGQVSQfsoeeOt4svOtvG0odCw1Xn4d8vf2OqFomqmY4WRSKpAujaevVoPEs9vnpGqB5dhk5+dCmFhHddURdLoQ46sQ3sdQ6NnZ6xmwattEweZ3ISyB/GIsCiFGFRiQcBlKrTnzZ4plSFzKOizEJm9/cdWBBwkX4kVg0N3E8Abs8+Y106nOt8iwVSSkV/cPGjrrvWbr75VgR2S90io+fgNtZog6W8vDxnynTiiSdi4fzb0f/bdBGTHDATq+Y9gK8iVKC33Hqbex4CDsmwCzVLY//MPFK0ojGie/z0009bp060AFdlCVeo+6jxsK3DLTvyTolk2WcrV9hjCz60ei3ZECgTzGRdePedbAukZFiD/cpsfUG+rVle14oKQ+T311rDvYiuvtnd6lfNt4dv6Gj1MhrDSGju8XP56wMUPCbnj4+azILunT8fxSy8++4SO4FupT6zIGtr/zWKgr1/1y6NI6WN0hlivzQupk+f7jpqVqhGlvuXSFlkIQySYw5c9UV0fjjXT4UqbAJ4K7hoVqJlNtf1Obk2eeo0a7bn3rbbLk1sn/0PsjGYfF0yaIDt3jDbCZmdqyavrf2xxcHRvzc1mYVSImcFh+WMPb/nkD/3I7hTqsqjSi3jFfUqUuFwTJUiX/Vuxxq1gohXDeUSCnFPpZKjQCXD6qaqyjhibO4QkX4KfUhyYCHocspmV4lIOUkuwJhdpeWwfKREbANeI+lEMFn5tKhm10vH+GpzGucA2xDPOhCmBXaQ4Ke8PItGSnTyXMf4pYoqOTYHh9pMRNSwNKRXQ6x35eW5vD4JW+QtKUIxh2J9HKiXpb02ZzWR49lGYCNk0a057FK8Lt0lR9OoVgnfE6WVQnhnOLt9QFYF55sQyLcNldnMYw9MVMFmqGlMQhzrDoLvQuZOZaAu61shr2GMYAsuN9gCQI/2ymTYCpXyu9SnWmkrwOazgxipVdIALsRrc6gYy1BFlYqX1PkBS+xQQZIV85og/h8xaLQkvk0BJCTBoMYJWUhw7iDSlmOngwV/LldxIoXK9xYxvXECTAgUWP5H91iDo2/gYRJKsAA46k+T09nGwkiITlM7wb/xyAW4ZMQ0sW/fvs8aHDWUB0dDGNiFBCL2hBI2AJlyb+P4I7Dgl05uDywABre7GDrrYMd+x9hMurn1p/uceu5ENOkw/8nBGc7V/oNahX59MZ2Lhp2N6+9vSPppBFMgdYpTXCzzoyo25/rZGORgJyuxXkUg0QYOGm6jrr3GDdhU6D9XFghc1Vd1TBSzsGf30RYuErPgRfoyNgrKI10pHUVBTJYY3BuDgTo2/rlTbVCftvb07Hcde6vjN6kR/t4/b7Vw1rVrUReN7Da26EbmGtswUdxRXZXy21I4+dm3aXWQjbzuMbt9+Eo2WDZ9sVoID+MECphcsnlWGiIO8Kr3rlS1DszCz4/fYEkd5zuHPR1a2iU8dLQti93Tz8yyXheeU90kKcBCEY5647sIUpM3GpHoe7EJ6hMhl8digI82/Cqo1G09I7FKJSxeIQCO7sMNN9xggwcPpglRpgNufprpz04hZxglfwiOJ5962rpDoYtU0GYnoWhlDW/9rRkQBzZJE4RhAkJx6bYZG8h7Zr5lG9Mj9t77vG9BPavISLBd9yi27LqrbMOKOrbyOwABoCyQjo8/LE/2moi1OeRnu7jzKfhiZDm74yDPNQwdHQcbsTWj8e/X+fvrhw8WWh13lIuMPb3CFrCwpWSydmkIgSlpVES5i6GRCLdfvz4uRRYhvRCRHoTn7ESxbBK6noCiT3ksCDiwIQiwV5t0SefDPVj26ef2w4/LXdOp/gMvsgfHPWRXIe5Nx4grlfxTjBPq4CvyFzELNZkZHyzk0twtGEh2PT0mT5rA3Kd3gdYINZxSoySuRzbs2nKkr9DPtfYEnF9KOec9gP4EjBE2roRUfFFIRySpmVE8tHxVpm3mOlNgHsm0sA6sgaVqAGjgfTXHgvwwksL4KqNHgvrB5uPOQxMk1pAiWlRnRnaxfAS+ofBmaPtMK8GfQ/ctgSi8qjCfiIBqlIpsJ6IPAQCKMMWqn7wB0SkBkap9ggALmjIJ7MnTw7VEF2CD6RNT68zZ1LqAfhXhkgps5QEzhZtcd9FyWtAnoVEqK80hjqvj0lC9+vR1Je6OTdQ6rHvC+pgQKbC82DqUa3MqhZvxRwmxuWvdKeWekXYJ5tia/Eyrz3nHsRhiWQLgKbH1XG86c6pClgNKfbAOF2JSl4JPAqfoUuRllOUmM6ZLaVCljENSMWkEJ5KC8UAfVoblOtpbWnUD3gHoGbbBUuqns7/Rb4PGVdCpcrWrnlI7HSxUsdmra1YFORLID8ACiwwToCom3/I+esR2OXYIUJMFuGwzD49FhXo2lcZV8nqJ0rx89t93xMbtxVNcSwnXcxbcrTNol0EUSrNEzgvg68ond+TYmln4q8CCBq3QrKJ1Db7Zs2eTV+6A25tz94bqEj1NC+AimBs2UiFbPy/r6DWfj/+Di/DV+cFE8nr8vaPiWBASKJHUZlEEulcaQpqFOnXqRA2TvKjTNYZisfI0CzdYuHCe0yzoXHmyNHYRpS+nBTZIkHKYKLmCCTr55eNsQO8zXfc0iMLqM6sZVfvlhfqly+Mz6EOg9XIWEqdNcIBBFKLfU8HbNLbOsYUBWkUFBXblNQ/bdYPWW1aGKHYhe8SWUVo1AKIXHSjbZ7EhEY1JmIVfZlxvWb0+dMJRF2VIzQ4CENUojcLMp5+yXlDOSpmIJlTzGMe2RO+71+PJi0L8XKh/PdUAIdqj/Y82RT7NK8HkvQQ27rj9FrtyGNUqPJ8QiHF7NP32xq77XLFLgJwXXnrZzjnnHHLi8s52eUlSB9t+hzgqJsoDqS7qLKdy460lP9mkN3+yL3+ty4DNYhcosnrQqiU5a6ykmPclVRZD3j0tuR4LLrnnpRNs8n3d7OBdD3DAJIbKjxgWs1hyrRJXSnK37WPHwIKiw+qmQS437Y+72oEFUdvSH+geCnArTXjeOe1Jk6HTABQl6d6qLbmzXadKJ5oWlBBWm1Me+2IqJbAKyr3upOJ0CFjYcJ57/gXbtXFDe2/JUlu/cZONvvZqjNIqrW4a+XpARZj/fg9obu+Z//b3XhqiJlj48fuvXddJgYVyhK4J7HTTpkywvn17sXajxVCqT6kXxrz6iLi+TgQdKdKmcF2VjJuJEydbd9xWy1jvE3DkVOT/K31Z6hSusCvOvcUWl61nzCRYPqnAxDLku8nlllNSSl8Q8vykqXePPdiun32lHUdaoir2W8q5f7ABD51lTensGptQYk/1v8vWX3OrXbwbe44MxHiMAZpNJW9Ms0j9NfZQvwdstyvusVP3JCVbGLHv3h5rY8q62s2Rp+yCCRts30t625QzDmQTZm0VgIs+J43jGbSo7tGjh2NUSIpQ7UKEz5gtCefxOfQ7YbyHS0gTEEjm895PPsl7dunmmuvFq/Ot1mUYDhc0LZ1lx1z9CusmLC8pCTXljSRn83u6QLIAqix2v35jbXKXejCbP9sdw+6wlz5fD2KgSobeN0XJpHMJMIqKEL2mZlkx++tetF2//8HRrMdOkmANedNNZRssMT1g4/vfb8kjhtkldevZqoRfrV5FJikS0tXZAWtMVVkgQzqNgBVFPW1qJjJ3OlgQdVPl+CnyNqD3CrU1ZWIWk54o/eZFenbHUIbTCgQqOl9hJBBIPL8/V0FUf+tRtN5WfkrHRK6j0QFDrYx9QjdTkV8Ih7wqJsuOHL8HFrRJZGenbVPguD1mwd/4Q0KyIN3HZkx3VJlynhqMRTAgWnSEZt3gdN0lvYVIP/uj86r5c71Oi5i+qnOcaDh9r8ETIveq9xpCakKaBdkq63s16pFAT//Of+J4l4aoQLPgWn6zAWrhdGkIFaHTlAsaiU1Ygs469shrdSyFXGchk7AQCtHfTL3NH9ItGnXpvjtREWhdVK6uu4CN37NJFkPgdbzzr6WmtsbffGMiufQdoJ4d7cANvVMtM4OyS4RzAZ0n/4V5r3iYjzLATKzSYgInxDCxaa1t+eMIHHt86Ca+DnXcLHcIgCZBiOZee+N1y0NToc9SlKX7rnPUfRGD4PLU0Ra++pkO/xnpqyuRjDps1jx3vc4/f3WWE1jQ69VLIEL0fvUVwxA4sggT3VXU6Bq3I+N069f4pi1h13vjRfe5+TQ7cp8JUFC1iJ8m8p9NTYdS7gSLKNSozL24fxWA6683EIWlHGCbIk2gUxlHGieyIg/S+Ci1yupnpFnsRlISXz1jRzTJsztGXmJZIXpDyAVeYIGSwwCtyqsQvCnq+yvBgi/8/avAggitKgnWqF4oKCpxzIJj98Qq8HxLoNcFMH2KX2OkBPdGgQfNsQCMm9o+h2HqtDl5FDjMAxcdlisp+cZ2p55ur70+x6UhmjWph5YqwjzltfLz2LFikW3cwj/QLAAW8gALVazVKkeeOmUinWf72sKFC731nbUo5EAzplQwXBI8q6Ooxulxx59gEyZMsh69e6E7wfEV8Wt8WbIVpULl579vtw9cZ90nXMj1V1p9xk8EcFgWZD2Lz7T0wnJbn11k0zvfb0dOHGaHoEXILsuxgUM+smGPdrI6AIzEOY/Zkbe+YpVJGawVzL/KfEspP9ZuXtDXzi5Jt7XrXrRLn2lqdw47yFAKOFZz1fN32sjiXvZYl2xLIhWqIp4KBR8KkJQMYp8SE6Q5JrDQBz+XeXPftgjpCKSTVK3kWoh+86n1d7Xvvs+zdSt/sY7nHGe77lrXHnzoYevRqz+aU7QkPLNyxrrmpgBU8QdT7eoVJ9l9F+xmycmsYwXqeltJYA0rIg+VhQ/Z9StOtDEX7Oc8aFIYUMVqxBZMsyQxCMqkKr0qxhPdhXrXSN4i2WBJcQFglLWNRSud9TWnbLk9c8mNNu2HjfRVYU0Kso7RoruysondM2eMHctS3AQMXwmbGQurEaGzJTZ11WNj54MFRY4qB2LwF/MEqqAPpbYoJ8JNzfvFNn0ymWg3C+oD4SMCJzUAqiRXI2dCTHGZadsXEP6ZRXBH/6YAi9rY8jRrstsZ5Ml2gVnAs125UoAPRDGE0fYWK++TdhZY0Ebp1PRsKsnQgBs2bPJawLIwaQCFlAqIiqN8Fa8WRNfBLsoU+Pfi96IQ6RUS5FnAoc8RCFAvehcJSw0LTeAU3KQktAEqDeG1Wuazecb6jLxqzcJc17VOlIf2QITMVgJ7xMjnRzJ/4vkziX6BjozPE8uAOC7aItbfSP2NSV89QZGU1RpSlHdGQYxTHCOgEjNQ9Ztqmi3Azr9WJS1cZ0yi1r2IIpiGFlTfeZ6tJp+qSgQWSjlZGYfFc70kdywGZkFpiOROi1w+1h0ASi38yikmJgVt02YiLyasDt2jFKJm6RE8u2qvuZLKJx24ieZz/WdUnd91yqQtY2jrcevcJBXBRZ+la8PMZqHIVfnw2pZO+nnXICBnHU6ZOrz7jnSPDUxahm0dVaq8UZqE51MFFxqOWQudTI+Epb/YGws2208pe7M4YuSVwH1AzV6OiLZgxft2IBtCn/ObWYPGzaxeUhrPAZE0DIREe0GeQzmbRAV6ofjt+j3/O7Oge5+K06E0C34awmcW/mqwEGQslLIpaC4mwM5t2kSCXUOF5x0mEogjveUDQbdOSDkffeZuDCi6lHZBIjpZr0fvt3L+Ejn+64tPbPW6jbZi1Ro7G3+VfZrt4qqUwpoXAO647WhKtr8ObgcsSG/EZ8yYPtUG0Ep83ty51mSXZi61KAZEnQwDrBmKzNWvZc2aNXbIoYfa+ImTrHevPg7ol1ONYHQkrQAwBOM/s+sHfmcJuxfa+aMG2T5fvWjdHyyyEXd3scN5brmfPmZnvRiyzmiS9rm3q/047Ha7gy6cAaj2xIJK23vgybbfxJn2SuA4u+WVwXYY7Z83zRhnF/zczr4YjhNvwvc2e/Aca3pfd9v7uSk2ueFAu6Ftsn3z5DAbE3O8NZnyosF/EtjGWPNeIwAPe/BQvMoC1+4e0DNl8iQbgqX63LlvWmaTXRBPpiC4BXSQukiuv4ddO3qi5dH1dsjg9nbs4bvZoxOmWLeefRyD6irHWa+0joYRPaZ8OMmajv7B0ivXu5bUmSxmG0lLxJNOEW2XEiiy+r2ftKe7yFq9AsF6kmWiA/mVt0lXSS5VIDGAKrXcFlMljYdjdEmVS+AYZv0sVZqEMZUbk2dTRzxigYv6Ww9AZQmAggbVlpRfz9alFdgsyt9HTr2XeUWaFZFWfAznQHWIf+x8sEAZJMuAIwvRc0BF57t2rEUwCQ0qiqwMWr+inNyQIlUaM7lSFbV9ZjGKj5Ppx18h0tn+lPijV8STAArQR7yMzbCoghInRCGxm8mxoaLNZ3ML6dy3c9Skz2tGYX8Fs6DNRtGqxKFeXg00yiDUJi86PJao16e4twYHPoDxT/93c+NS9SrvylftEc6GGMQdI32AWi4z+J2yV2ItBI6+0lfn4pcXCSzs2e06NAvzHFhwNsosJKyTWN6S40TRqxHijLjwTSisywa4ETEPL9Bn+FGXf37+/XTVDZp9oGTnX8Dk0GcGUYfLS0FM8pbWHVu8JNz7+CWv8JNKlhSkllhWDotrinwUBGhIQ2idhB50pZOqIvodsJDW1RM4utQCpxIPsBLbIYGjQ/vR+++0AypliuYqFWl5mhHSE9FyVn9s+E2lPPW1x1r8EZ2cyL0sEYgjkiyTHoKN12N9vBLZ2pb+xZATlggzjveV42cJVLCjpFUZQsWLothtHYVsJqm6b9wL9UZQqBvgbyW+yinOtUUL37HPv6ywVZvXQR/D3tXPsFZH72lHHtyCvhiAg7g0xgQq7hRGB+nMcsrpYsKFfB9HfhnKFy3Uto/tg4UigPXOKp2skv4CNi6MAE4CxWpGiQBKBYIhpVyVdo7qcBxw0CYbVd4rf+PmTLXg0ktjqRIirFJdAPV7H35ka9ZtspNObENviCRnSCb9hYBVfNRbZXtr1B//fttgwQfb06dNtgH9+tr8+fOtadPdeTuBXBhG1ssAYDYExa5AcOXKlda8+UE2dfpj1rlLV1cmmEKlQyGbI5lT22Rf2djBq2Ed1ttd3x9lQ4Mv2ayKQ+0HdsdnLjvG3vg/9s4DTsry+v5n+sz2XVh6BxF7iwVU7DV2RURBmvTeBBFBEUFRAZEOUkRQsZfYldh7iSVgofdl2d53Zvb/ve/u6EpwTWL8B39hPjG02Snv+zzPPffcc8+dNkCvnHyHDn/wddVbeIlOtwC65R0NuUO65f4LVfTcaK1ocpfGHfs33Xv2bL1gTjHnDNY7Y49BXI9W7sunNaXgPI26YK3uuSVHJ8av0k3PZHH96zLGo5XufG2omtMF0YySWIASQzaB2UqIxuwYG2DGbg/B3na/vov++te/ql7LphiK0R3FHk6qF6+Pv92ppcvfUpN6dRitfrXS8W1ZsHCJunXvbWmI0x1W2VIKgAbMV/x1unps76xZHRtaCOS4Yb3Quh3hXPSi7Sv+ZJ66bbpaKzrUI5IWIQqOQ9NAnGTvpVL2KPKkO144YevaMmBOguNGdFnZrFSul6f11cQ3M5SSXVtZMHN+2kzpUGYPJSgJEWc2P+9hvRzV9Votu+J42t+5CQCFCoa7mTjZrsJvBguxF4hRw/bnSiWoTdTj4u1DOPfvL9j/Gz8Zo2er0+khhGlGFVYGREel6HxZy7xt+FBx2W/mEf+rFy8Kc1Cw/DQEjuPphniDDg3rCca7AbDhs7kb1YYk/Vc/6C+8uTETjpIa5O427QHByTrBXUlna/1DtyuV1skDj/35CsS6Gip75GO1d2MWzGfhtJNPpIRlLFZlu9tPjFUMpP6aJmJ//u6//bPZmeTg3Grn+YZ13zo+C9k5BQASggmAcvmyRRrQu79efPEVtWjeqrJVmT0T4D9LWoANzt/t3r1DTZo1pZtjhbp07gG1TimuArU/7xFx5ZA0fKZb+5XohtlnaOs9XdVr9cma9XoX1X54hiZFj9LRrxXq0gfO01fXP6Hai/vrZH+xNj4wVTes3Kht0ObndZmq6W2/1vWDHtWGnJN18aWf6MnnW2jyB8N0Yb5HL84crAkvUQovOUb3UZY4gb0dgI7Pf3+Gjn/3DP198KFk04yLZy24ojBagLEY82OzZSwhWTh/nvoP6KOXXnpBrY48Skl0IIQL96hOs5YaNHqV9uQUanC/Y3VwnUZKb5CmObMXOCJUp53VgCFLKoy2wmrtcavf0FF3P0ICbZNry5SMI25pFD8isnqPuxZ6CI+Ou2GsZnUI6sHBN2kFI92zA+mwGVgPIEhwzPiA4iVkKsFS5oIw3A0uS6VNL9MzMztp09z+WnfpVPVoQWJFSXTx0GU6aO4N+tOHD+q4Ce/qqG53af5BT2rwlxdpcc86TC21KXaw1bxswMT11WxMfolZ2DvWO/uM//sHOVP1lrYY3W30c3VBzG9fsn/cV6h+QO2r9h6H6OcnOFANxfOVCzHKoHz5h35ECK6FDzEbAmahHLDgJhOIOs6IMAvWBf6PS2q/+r4VnGImNDoAFvar2/IvfJhfBgtWhjidbgjTEjjuiVUlLyfLd4Dsf6J18l/4qPvlU39qnYx9vOpgATqILLlQDy9foj4McXv7rffVquXBjkbFAxNkwj/rfnATDMPomzIytqtp82aaM2+x+jCptpiutzh0X7lMq/XDNPkCf8ezJZNJthcq6a3HdOZDiXRanKyWtPc90fNaPX36fVrWKUEP91+hlvMv0/GRNbpv+jrlfFNXfRddoc9mdNe9zx6le14aqna0LkZJtirSP9DIE2br4zPH6OVb2yi8+QftbtJGtWC1A6j+gxluPH8e1hkfSH9++TU9wr1PJYNznT5cb9x0lKPDilH7UcDD0sWwKOgzfvhuLRNf62nrDzt06mmt9Le1mzV/4UeqXz9Rd0++RlvXfqGGzVrx+Zep8/WY4tnQX1gKR+9D6cDAQgEJSB1aQsvC6QqgX9kF257iRdZN3l1Mp4WZEhbDTtWHJbLWyCxaQoN0D/oKeZGUVMyUvtJdvdfr8iUX6HA0XkVowIr5XrUQWkJS6G2G123qNkyXNPLpq1tv1NC39zCoDcb2pB76auwpKoIl9mKQZqY53vy/wywcx/kMq0ELZz53MbEaSDSwEOvYsrXwT5syxRZOdbAQq7Ma1bY3ZRx7/r5QyH65R36HD7UvZiGOGv+PzIJDXFe5pRFIjVn4o4OFKBu2YPmpOojWyfICNAsOWKCjgLP5jwQWSs0rwSnH/MQsrFs+8QCz8Dvsk//kS1ZOTfwpx6nOLDg+Cyef5Ngpx8BCTLPg9LU6j39OwPyf/Mz702vFmIXqRkTVwYIbkWmYstDKFeYf0V0fvP+JWrRo6fiKJDErxsphAereFZgDGbOwi5Hy9Rs20MxZC9Stay/kSsyYKaFtkvkgJnIO5q/VHSPWqcPsRM3t8KGOu6ZI62qP1ZiT39f0SxfrmVPH6NPBAT0y+H0Fl12ugx+9VStTu8n32EZdsfBCtS54USOuekov0k1gLowBaPlszqDazTtq1f2nqJ7na91y/oN6lmAYV4HvDHoSoRHwOe3RAfVfAkvRiADN57biGc+q9EzgPDZxthlLrXxouXp2v14Zu3dq9vxXKK1ENGTs9djqP63NP+RpQL/zdfyR9VSQtVm16zfV/TPnqtsNvQFC1mZqQmcTiuOLUpSnhcM+1OkzT9fRgIFlA6eqYvRIdTnoS93ZO1MdZ5ylhqEtWtJrsdJvmqpL66GdQoOR8OY8DdhysaZ0aKnG5R9r2NDv1WvWNfI+PEJTPEM0vVMjxK+UXAgsr987WcZ9vvLC5zpv+m06bM50Tdmwm0hP503Y5J1ZKm91kZ6ce728j47Uob3vccrDxaU7KW3SgVFt/cfAgpU7bB9VeoNU7o+94/qvMguxzNle7Nda8vanDfH/67Psi1kIIVutiVkoLPmV3rT/Xx/+33yfmsCCCRytbrs/P2zKqJUhKu1VY2ABNijpLK1bftsBsLA/3zzns+27dTImcKwOFg6UIf7xZu5dhrCgYD4L1jppZQj6XKGtixH9LVB/ujE++fBztWlziGPs6ab2bomjlSHMi8Darbdt26T0unW0ZNnDuu7abmTC5QxuM2FwEh0RWxGRZ2v6NWuVePRr+qr+MC28LKyh4zarVfpM7TnlCR3y6UTlXT5MwdtXyrdssOqseFzN/9xSc0ft0hULztIhrs9012lfqt3LnXWe6d7I3nfg0TB18HaNmHa0yp+arfOXRLXgidE6B9fHDOr4Plr2k/SlBp/xkS59ZZhO2vC0uvXfrZ6vdVPbKvtvx8HRtEwwjYsXLVTf3j21fgPCxLTWGjJyMZ4FplwqU+vGKbpjXCd0ToXK3YNTKXNPFi9Zruu6wizYiHtLOjjyzK22DHOp/C+W6tS3j9fHAw/To/0myj15uq4JvaMpoz9Xt/v7KfToGI31jtCsCxKUjGFV7vZn1X9KjsZRYmhoPhr+1zRsRJ5unXSx0jij3p7eR8+fOV13H5sMk7NZDw68X/7Jt+rSWszyARhFKHPUhs3Yk5xHO2W8GtEGvysZtiI/rI+eXKULbqDVm2XgiCfNgbPa8bwvsBDT2vxTYKF6W1r1fvFYv/Av0cz/K5qGmsoQVrb5GbOwl2ahALHfH12zECHYFj50GszChKoyhGkWnAHktH1Z1rd/R5ufgwWAA1spzAF5ACzs3/ftp0/3r4OFA2WIn67eL2kWYmDBMth4jKAWLphNRt1HH3/4iVof1Iaef9pa2eV2/hmzEIVKNGZhz55dSsCKfOEDyx1moQIwkY/HThrGSdkMPkvwf6RJ7WbpjdAJCA+v0ZlRvBk+XaJ+Wy7U/GsRdW55V33u2KWWiHmvmst0VTLkxq7VGtQ3rMFzz1Ttwtc0oeMeXZn20twAACAASURBVPLCdTqB8kgY1WCDoi80aOguXfXA+WpdCOCnRdET/VrjT5um+AmLNPQkImJCmf46cZRGfrBRiXuu1fT3r9dxBQgNQ1WzIQANFuQDBPuF8+eSzQ9iANgHatnmcC179H29/clWuj4K1enik3TVhScAjjKUmeFTWp2g5sxdqM50fpijpmNUR4DG0QnBpLkohPTG5CnaBZjQlGnKHDlSAw8q0R09vtFlvdeq21/a6dMJJ+BHQUcN81NWjZit8pETdF2DMiavUgKKfq7bBxRr6PS2XFeuMW6fKwfPUvSm4eped62mXPSZThmZq/l53bTw8q81blSu+k2+WBXPD9HKhvdrXL031POOfE2+/1I1pCklJSEH8JeiYsBeyM7mvcDC3rMhYqzCvwwWHBxfhcTsovwoFvqjnCu/8+es3itvv3f67kNMB4TJ+SWB4x+9DPGPYKFSsxCGIrSRYfu/ZsEGSKFZMMEWyvLqYGH9Q5OU0unN33nVHHj533YFfsmUyQSOPy9DHGAWfp1ZsGdYGeJHZgHLbsuoH8SUaUD/vlqz5lunZdo6H7x4kyQmJjsiZhM4mmbBDOLiaOu1MsQNPfvhMkvnUzwdUWGbY0Gm7f5eM25Ypx73Xk0boksplDjg3pWPOj+FfZhPB0htWgDvHfq02sy4Umc6Hivf6M7hBRo452TVc6/XHW1v12O0Lheh1UughdAms4ZbXKDn7r9SjdwbtLzvIk1Z00zLPuipP5FlJ9GZML9Hf83KpCcrcrwmv3CN2m16U93vLdCiu690OjncMCrGHVhXz6IFlAH699Gab75mlgwukLRaP/OXT+gQK1T3jlfiA2IW7HtgDuIwogpo/qIl6tilq3nBV7qymm8NZ6ANpSv28JxSvGsCX2vF4FXS8Im6pPVnmt77W3W9v5NaMh5+j017YOzA2jt7atnJs7UUcJODkaEZ2FVse1p9pybr5rvP1JGu9cqsoP047z2NHpGhUWg/Or9yvD4afaY2P9pLIyMXq80Xxeo2+RyVPHmnHtnURM/vSNbKGR3VwGVt0Q3UDPOGMib/mrsujetUK37eDWGahVgZIkYIxNiF6qtnn2WI2GEfs5WN1eVjkw2rDyqq/mKxn/u/zjDsi1mIXaN/YBZidtdcKMdlAkFLQfF/1+76tx3Ujg2CCmidPKizTZ183dEsVKDcpdHzDwEWrGRnYKFSs8CkuJ8xC7cfAAu/dYH87j//74OFyo92QLOwr26IGFjwYN5TxtTEJx5bqU7XXO2wCPaoYMCdG6o9NhPDhxDSwIL5dpQSwJeveIyJrNdVekEwbDBK+3S5v4xW6dWaNjSsTrPPUhsypai155ZjYAT4KPpwus6e8hmGc7tUu2UvLZ93OUHO3BXXaChZeI8Fp+nQskxNuvBTnfmXTjqJQVRRGAtf6VeaPOF7dZ14gb6d00Mvt5+tGcekqnTbUl0y4EUG0R2qnk+MUY9krOk/XagLJnyqAgBPqx43afHlDR2wYAm2MQJmV//UE4+p49VXYqduttV4ZdB66MVu2Yz7bIx9OYZUNuvG2hu9aCbmLVys69Es2HfNw2cllbkv5fivLHtgoeY8/hUDs2AcSrfzPRoz1Apxonm8MAiqDKvrIko5iSbEbHy5Vs66QmnYXCeW1tYTdDTc9lI+rZCFOqTHDD1wTSNlc+nTaOM0uY236Ac9MHaGwjddp51dZmmZH/M5V2Os4XPkDSXKX4xeA8+GAmrBXkBO6hmj9OzYI1Q3EcY3DwBIxzITXZg98dMGrakb4p9iFmJMQkwYFHNx29tcJvaWe2eS+3tm+Z88y/YlcExJrfXjZDOnl7qqx9r6a8wFrZRe2z/yY2+wYJvNWicNLJB4/GGYhZ+BBaxMnDLEQ7cdAAv7/eL858GCqdcOCBx/fkN/rQwRgRHwEtCWLVnAr9bdVOUDYRO5AdZR/EycQVrETytDhMniQ/EEKSyee93QHxCAC2RBKpN8MSDCIbEMsyLcBTBFMgOXBEyFsJPGTyDASPIwGW8YQBHFI8BMfr0kUz7rrIKir1US0G6b6kjnQCnDpZLJgLMYBFfqz1etfJ7jT2RiI58nyWapbCeYN7KGQ+Ym4LqID0iul66MElyK4jC1Y/S1lyAc9jJIzl/ptGkjUMx8zZiFJQR5c1ExV0cbDe0hwy8vy8PfJYFvjA8JrxWOwKjgbGmeIjYHp3OPG5zkz4bxlTDQLzFIdwhuqzlYc8ebyyv6g6zEDDXOT9QOvndaaQVlmWIllaY4XjReN2OpmVsRSNjNz9XCE4K2Vdx5SwJuJTCRsoCyT1z5NhiaBiqO38ZnqqeKIoyfgrg44mNhIMbLiAU3Oo2dvFc9BujlM/chESvsImsPLUM7h3NtY0SpqshUkRcnS0e38NP+2RdYiM0X+qfAQiWKrIQfMf1CdQAQYxz+l0FCTIG9rzJEUnKqY7hi/+aUI37shjD/99/eOrntyfG6bvYGRRmkUsjCML/94rJEaoPYTJcy+ZP2plrufLzAa+uonrerx/qbNeLdfFp6GO9KWxNz1sgOAiqJ36XUQgb/MEq8zMZLewA5p1+kd0afVWO4qOBn8x87VK073gPF8DoHAAPEMDwKYEpjtjQF0GuhcIq+vidX53wQp+cfiaqtEZKg+ThsTcvNbpQMYfND5Wr/7GYlbk9TOJEMn2tFpZPDohhXwEKlMVDFRs52fdqjESDnwjXlajU+W/FsMI9rF8VGG4SFyMqdyCYrInMI6U/d6+jJi3M4wBL00E27Nf1v1j7HlMxQtkIRhmV5cQnEjtYVoh0pu4HS/1SqJVPzdUTpQSpOba8dK0eq1pX0W9XwqMBEyBckQ3Dn0TMdwoCGzIP3tvamAH7u65+6TY80mKZbTgHJ894R9w7c3OpjC4uBWYjBNMxTmDZqplr1H6iMadM0d8N2hRigU0Qt1+Xf6gziqlt4nIa8PU5nlhVyXxhsi+FROSjNhmGV/prfLweRhwPXpnvmc0il2mwNesAz+X2DyFZlehtBlxYoKRrS5vidasrU1Xxo4WhKhiLFdaBw85TDc70JHPpM6kxm1kMprVgPDrtJOzuv0KgTKDV5sI/F6CaKTbOiyWRKH6rfMLz8ZzbV4+2/1gnvdde5ZFKFUKsBXBk9OT5989pYdZq/Qcd3uknLux3JnLkSZcT5oKJxJkVwah1dgbdn6uqcK/RA2ks6e2JYk17rovZkkoVxu5RcVlfhYBYWAJXDpmJ7MCZ4TEwM6d13K30W8vLxWbDc0YYd2dloE1M50ixQ4rknD2Y++UnYURcn0Gpn0782a97gwdp13dO66USuF1S8ixY3CyqBRJfyioO0nH2gyQPo95/dRU0IFqXQ7cGEfBW9/ZC6br5Iz19Wm31gLodkpJhRuSKfa/zZX+uKVzpjYYxBmZcBSLzummcm6Ym0kRp8FtMVcQosJsvmVii0Yb6uvRMxHRRyrbjNil/3rgbdGq9xc89RPeYFlOf55E/I4x5hXLX9ZXW64SGtY32VAXT9fMky9nxceRzD0ULak4IfAvcsuay+eiy/RdfUgT+jM8BHG54bMGAXw66hzYKx7oZNmzbo2GMOY7Jr0W92CP29sOZPzLVZy1fGJ2fYnFnGO25rVU6kBPPqj73jVNVolt/rY/7XXzfMGnRmSwIYzDW5FmJHZ/w8zJDtGTNii3XCWIyKueQaGWD/xa5jrKHhx+u+L5+FvRmDGGCo/vf/y0Ch+mrYF7OQmJRSI1j4rd0QEQw28hPCSkG3YqO/80q26elRy1Q2rIt6NG2sUuu5zUVwk4C6hbkKdeKKlEEwCtDX7MVSt3zLm+p59w5NndWRoSM2QQ0TFYIDnVDKYbRsOiKgmh4+aoK7Hj9dDbvfI1/O6wowX57GJIxQygje6DWwSN3xQh6GKC59cUmajvpLWO9OyVQj5rb7gvXlLc5mwXq19b1STUtJ0YyTSpRNHdMHQk5Ahc2UIsfQJBzM1Tuz6ijjQp86Ndkp7wcpun6bV/d0ylFaAban+NP7AEtELBUn8H3fT9DADXl64Crztk+HYtyD2xyT6MpqQytS/gnnK6WkkSriUDWX0/sMqGJGLteJCYLWJx24QGuW3KTUbm/U+P39AB6jUgvKsnCQb0z2VaosgrErmcmlpena+vhwLW0wRbccR2Dy5RCs6sldiDdoEm1JAALfp7PU/duztLRzSPP7LlVk/K0awvwlL9dvFzVey+SeHTxbze7tz1CdRNTOXF9n9hMBAQCFwXKNny9A3ZTBuXrrzpGa5LlQf7nxGOqtSViah7VuKe5ybx2mB2efprqYh6UiKvto0b0a8+Wxmj/1NDXAojnIZM5cTGlCBTjIoVPKoY/cFdqlp24YpnVXLdWUdqw5fx6ZFsGH2rEHFFTm/pvmDdyl82al6/Fzv1D7N27QwQ9O0QWLN9BSZuOsXarTvoeeH9eWLxrUDlrraiUBqnPzAZghFSGoC0RzFf7wcQ34+/ma06OhSt+fp/arW9NL3k65BOtaxeXaGR8ha6xUaP07YMGARTHT4tChMYAPgx5ocZsbUOhl2qKLwU3nzNUhi25RR1rtYJtVB0fJDGh2V5im4NBa3dJ/o7rNOFHrFg/Vijoztep8Pvvaler57bma3zFR4c8YzLWkUAvmXiHvqgWaWt5d0ztAadNi5y2PVyZ7I//BMVrRimt+jHkF0UqdhrkR16NsyycaObWCeQht1aI8UX+9d4BW1euj+3scqaxwploACkpAFUXMXQj8sErdH62rR/ueq91JGXpk0M3affUCdT+7jAwTAyDK1f6UIs3sOVH+8XPVq1E+2WyJakF3ZzODw3x/HP1Z1ayVPxZYqPRyMddEe1SPT5Vh8ieevXqc+l9hvJ2JvVZps1kk/FqbuSxO0sq55eyZam6i+wIL9hxncF/VBOPY9d2nZmFfqOyXLvT/yg3Y+5rszSw4i7dqIFJCYpKzYB360xB81YQ3x1oXZuG3ahYsWJXi1nXs1K+Z874LlSvjrGERiry7ybJhGkrJKjjgTpj0IIefC4Oatbrpylv1MYEMVgoaCr0ugSebYS6hihwyrEQl0oKTWHCSJr50tU4ki6/p4YJZyHn0SB3UbYqySl5TLRMy0eWRExdBvNRAy4Z9o1EtkpUxBKswDtnIN3Gqf3uulj9bX2cW7ALgkJVhBfvdcpeuWsEwskiOEgPQfASuElgCL5mei+yowJ2hJFcbjZpfoh71Qb1fpKjF6PVktR7V4efXYiWeylClKPPb87zNOCTL1bJrSI9fQPYUnyYPI1pdBKowwa8okstBCe0Jrekl04e7ZPck8TnyoE2hURlm40m5DNHQKPmv/rDG7++G8suln7tWKEWeokKVkBUzNJ7xtdZalqX1Kybroea3wSzEQ7dmEZ6gPhkYYx0Xweg2zRnyhk6afqS+HD5P7zAzo925R0hHXKyuLYPyvbcClfiROvrNj3T0rAFqBxsR4H5nMek1heFYBdCUXL0aP5/ZhacQnDLemalzFh+uFxedqNRyxGjR9Vo+fLJmfpuqISvvUnfqrbCf+tvUPppRf7RWXt8cdXZUSd4cZUK5hkIeJeMCgwAc57cdemDgSG3s9ZAmnsC0DdBVgOtaECiCnTKp21vqNTJfw2fW1cKL6aV/vqeOWjFByw+9U7e1Cag8sVC7YXvqVWRzn9fojitn6SXa0KJ16NvH2SYXy9skMuwSt83ZYLwvjIrHl6kCnACFte9HAw9VMiAjAu1bFNp7dktl0NibWTCAZW1tMWbBLFSNWQhVZGlx39FauD7sAOsi1o2H9rO4XIAPtLG/qIEKob0jvgzAWYL8B52kfuVfav56gCdlDZuSWO/amzQ1OE1Xr7tCH7T/QV23XqrRSfeoG655nww/nefBKlzwjM59bRz2xdu1cOgErfwcxox6cgQgZs4eNqrdzVhhf4NzdEmt5/TM55i2sZbqudJ11eSD9frtb+tb2vUcRsyzB5CDuXBRktreuVgPJq/W5S+kaP6IQ/TO3X01fHVY8VDXUQzh8gCvcWqoEbMHKjrtcWnoEF3bjIFFAPlcJjqygX4RLOQw+6RytNr+9ajOdFdPWo1hcP6tmmus8Q57J7wxUGG/Gpvyf/lhl8KxhqYt3Mc5n5pcBRbMJpw/uyghxazHY2AhNlLdmVmyF1iIXbtfBQv7Ag6/dKH/l4DDL4EFEzjGJxjtU9lF8nOwYALH3w4W8hk2k/buAh1Phrh65NHkkByiwTzGvjLj3CZ/QmNvf3yyXki9UX1PxkXNy+E85Etdds+FOnbXW+rwcKKWjTuOQBent+ZcrFVtl2jG8dt020Vv6ZxXe6ktrmE1ggWrIT55ihpcO4Fa26dkRQQiaH3PRy4dPPnvumxCU00+pja1PYQ3AIls6n2pWxJ02eDVCne9SCsvYvRqXAmfMVP316+lySdF9OLsLL3RrqmmHs1EOrzOx11SrPU3NNbjlBS8HNi5ITLqT126bCuTH/9cpFKCWdgG1vB9k00LQgmg4gup00Zc4TrS4bALoMDsA/n2qIQaZEVCukIEvnz3HmcuhI8BSAVsGo+ngKyRoI+lqt93utYsH6va175d4/cPludSN8XchIC25IGBWraqSMWkqm6AUTlALBn6LzOOzLxkh7LcDZjQh2ArvEfHXn2P+iXN1TNpt2tMi/e1amsTFS+fo8QRQ+V+7O86ZtRR+rj/JEWHjlTuwhd0yIxBOo71ksBrVxDxvJE9lQPcfmUQW4UNnYH9id/+jDr1/1onLRmuXnjWexLX6bYrXpK37VoF283X0HYAJEDPI/1nqPDmO3RNy1LFW9t5ZDfXpKnNhmNy5/eq7T+IwUlr9ciNd2h9hzkafiLlJi+tpiUFjHwB4ADACqPva2a/DF0/PVmzL12ri57pqQZ/maQ5dcZp6inMjinBzS5+j0qh/SsQmlFVVbCQiX1MoC2knBNktHWIklJ0y0u6+qlkzb3xKKWR2hvFXgEQ9dRD/Z5VzD0NwWTsDZb+NbBgU3D9vFdWSpm2YO/9l3ojNPrEVIKsm3IRpSPWa/TdeeqZeZGWXQD7kZCmfEoq7l1PqfdtXk27/wKl+gERuBSGYVgSX1uojjt6aPklgEFKbWXUhL96foL+kjhEY0/BiGj0REUHT1T/JpTqAEOfPzVey9Pv0F3tmKjqeBIwBpnyUvidJbpiPqOIFzXU3EufU/v7btE5TVlPrNds1oCHstuOpXdq0SGDdXv8q+r3VIWO+uFZzV9XrnqtO2np/RepLqBi68p7NS7YVXMvTtGs0Xfr4EH36MKWESyHmTdCqukxCrFaGcKCSoxZ2B/Bwt5AIVo1ov7HeFM1eCyWAe+rTP6/xDDETMtsPo61hqalMDnY0Z5YYQ5ACZpwyhFVpRszlYqBhRibUJ1ZiB2G/xJYOAASfroC1cFCdd3CvrohfmIWKmdD/NYyhE2xc1Pb/dNbR+rjm9srmaC4YfVtGrGltxZf1YCDfI/WPjNTD6ZM0LizqHdH39SUfpm6bvF5Sl/zhnr3fV2faotC7tpId6LqMOku3XrEet1ywWc684WeOs1quDU8wtbis/wkNe4wg4DxAs6NUb27IFO9OcRvWU/N9Qd0C9SAff66iDl3yRWXqngy4zLmEd/UtURT362vl+5AqLO6UA/Fp+jO4yKwG0nUd7N08QtenfJFUE1J7jf3oqUH56SMpDLoYKN4C3TIpHUEJp/ivQilQMrGopTa2Fmj2AJZOqrLCXr23BzdP2Ob7vwsl7/LV2p+U2WWZZP9xyvOGcaTwuvuRiwEVYtauhT71ucnhdWqQUetW3KDkjvWzCzA20DTk1EzjMxXXKSi+GJYA9qlEBRFyiv02oyr9QUAbHR7dAxkzbZWIvRr+0o3acKl9+k1WI5Qsxt0/6KD9XWXlSqiXNDphyfU6xMyz9LD9PTYppo2YKUOvud6nRmHxavVz6mdWxugn6zUXTWI6pdukY3itVHh+eVf643h0/T5lYt0xxn40787X2e+eJiWHvGkOq87V29OOE76/j1d2/dbDX55mM7BDLYsb4/6XH+vPijJdCawntxtomZ0aERwydaLPQfqix53KTh+pJ7ClKeUiZ7XjVqhse3Ri5T/oNvPW6TVAIwQn89TfIQ6DFynFQ/CFjHcJhBBcwKTkcAA4aFz+ujPLRNhpNBp2Fhq7meEDDpoXTUZr6r38oDuG3024LcEF8Bk1aY0ZfbN4dQwIjf68s00qOpRGQRskJm19FVqFtq3O1H5lFBizIITXBxatpJZiJrxTZCx5QyPi25/Wn2eaqx5jDYusZIRZR9vSbxev2eKNnQcrlGNKTFR8vIgdPts1rUa+2VLpW9roEET3Bpwxzs2q1S7ee1EAGI8NWErEzXvNUwNl03VuwCgotK6Gjmvr9p/vEznPvSNgpTioE4AqegMKIXZnIILxz+sficV6Kv7h2jg+vP1xOyLdSzTCfMBtN+/MlLXfNtJa8YdqbydRXrr0b5afcwsTW70lq5eUUf3jz8ZBVC+in94TQN6PK3PEQx6z++jjwacCojO0MxhM+S5cZCGpDVine5mz5gTr00d+kmzYEHEwMIxRx9KF8H+xSzsDRQcrYqNiSPQOeeu3XtnYm7V3A9uM5yNszp+CSD8X09qbXyfWXMbhjIzxuTEBKcMYfvE0alUsQcx3U+ZtX3CTsc0CjHL570Bw38ELPxfpnT29d2qi6v27eBYbZBUVTdEpbCkEiz81jKEh/qv68sFOuq94/TJkHaCrVd4y2QN3thXsy6jjsyhtfHZ+7QQavmOtghYIl/qrv7rdfXcy3XYjpfU78G6un38carLFLbn7+6mj9vP07h2H2nMpZt08ZMX60QsWmt6WK2wYBV11Z6z5cp8WbjDqiSflibGaXsYf+YKIoxDoPjts/G6jTakJ8/HqtS7hT5fSgb+NCQGmCB5S7Tr+d2aS5a37oFCvQEL0QhettispP20FhXRZoTYMYRt68AHk9UjlWACQ5DNJMZUBF5WRw+hPDaRna8sBZ58B+psZrmHCCrMcy+lNpvgzYJmJpvLSVI0FdUwNPOI8Vm64a4AvvQECl+RyhG6BWAo/BVMEXQfq43Pj1DiZZ/U+P09Np6YHvEA+oNoOSwLdfTc8hKlkB36yzK0aOR9uqtxF30y+lBU0QmK0OcczDfpuGV0Ln2fweCdOi0AOVv13MB5Kh4zXNc1ztSjPZfJN3GcrkN0uPD2D3X45D/rVEoOzGdE2MhWZzgOgnD0Bzaw5pcfLu6/0eoBSh+frxyvzpsv0eoxp+qrSdfr1TMe1OSGz6nzXcW6cfbVavDxvTrnjVP14ciDoeM/1bRLnlCLGfeqRysfGo8f9PCw27W++1zdcny5Fg7op+XfnaDJrwzUKVjr+l5foVMn52jq0z11dO13NaP7Jl1yfw81AEi5+Ky7YLce+ypZ37c5RUuvaqIihJOPDX1ETWYNVO3HZmjwnO+1G1Yozl2somTKYNlHqv8D7fX9PdnqOudStaRryI1LYFEtrm1ZQLtAQbURHRYh3rTH3pqFpKS4H8FCXj52z2bnyzXfGyy4bf3B/hUDYBN867S09xx5R09XZ6j6MCUJ37evqeuibE2c0lXNmDDoLWBdB95X73s+VaPVDPs58xu9/P05DBO6VqcjWswvTdVOE91HYcE+XKoh6y7Uwk619PelLyqvxzU6DKYuiG6oCGAbZ+o6hKql/GrPj0TZD/xVSeLfAfaz9QkGPL6TB+q5Ow8nCG7R6AsRMj46WMeYToG98fakKdp8zTh19b2max7doz9/t1pL17DH/3SaVk6+Qa0Bx4XoPk6+8SMFj2itc6JbdegYbIXrwCzxPgXJBTBeaHSqqHqj5KuDhewsFPn7WRliX4Ah1rHn5/5aVmyZswU5q9E7I6MdsPDzPfKjUM/S7f/DD8MFP+kMkLMHze8idk1iwtCfZvg4nSFVwsZYOT22v6p3RhwAC//GovlnwULlirXRxja2uFJ2U8Bo3t8KFmzCWe579+nit9vqNeja9PIkffHCzXospb/6n56EIUiidj5zi2Y3vEl3trOSwnca33e9rph9qf605Sl1ebKu5vdrCZVaW4/N6aLvj1ipfqe/qdHnvaurXhii4+0NaniU2ECShw/WkT0WKjvzFWrJEah+DkJEdGVkfm6PifoQ6z3hYxytW6suSsKoJBeKG3aBemnUajRJRdr4SIGW1knSpJNSVJKZpf6AggdGFCKA9GrJbRukkYfoumSEkzAZZWSXE4bWU6+7S1XPn4XnOqWGybXVuXZYN/XOVbcFzdSaTo/FQ79T3Jh66l47gWwyrJxP8tRlc0hPXB3F3MSjWYOF4UlARS/t1ng6LVZ1BBiVMvwF6rki4TLlLB4kb+eaTZmiNpGuAvGkC5BCZmi5TISDPBFqe/uny3Xx68frTvcKbe9yvzo0QBNBx4Sf+n8YmO/74WF16f+ivoddcLU6SxfoK9UeP19dw09rxMQPld3qXD06tLmWDn1Ih84eouPQZJRBx4dsM4cLnLHiyPNqXrXccj+ZaS6lh8TNL6nb3YWafN/pemroDIVuvlkd6uZoGcLKhreMUOqDfTW/FYY3V9SXvpyjNkM2KhQsILBgphOMR0eQr9bXTdCibiE9MuRGbbjkAY0+jfuHdlalO7RkyO3KuXKehp35d405f4pW0xWTXHCWbn+jp0omdtEHh3XUhrd365a7uqpF7hu6hA6Yx0acjs6GDBZmq0Hhl7px6BfqOv3PakS27Q5u0ooeb6nV/A76E7qUYBkd6gCyTB82w4Go4hm2U1aZJv3bYMEya09RBgE6iS4TxmJveER95lXo5inXqY0+1m2XP6z6s+/WwDpR5VLe85K7vz+lh1a3v17hB0s1YF57Jb63VKfd+Y7KaZFLYNR9aZ51j8BSEeyP7zdGR78yVY+vr6/M8hw6k47ULUsO1pIbHtGXfI9aGPYUowvxVNhwoXa667UBav3oyq7bJAAAIABJREFUCE344TBlZqfp7isztKCis3pmTNIjaRPVJ5OxzG27q3dagZ7HOXDXVeN1bfgFXf3sYXp8UDM6V77V6l5TNHZrRKmwNNmeU7XkuavVzr9BS/qtUv5NlEAa5xJA4lQYomOiAD/kKmbBBir9EcDCP5QiKJ1YIAuxxv0kDh5nOFJl1vy//rDh5w6DYDGHxC4QMK7hHx+xOGZgIWa4aH8XS4Bje+xH+2f+cT83592/b/2+uiFiI6orP/nPp07+J8BCGAFTrTdX6ai3j9LL406ALN6oh/sN1qYuz+rmtgw0IX598fRNeqz57Rp/bBG17rUaNyxP3eZQOtjwnrr1eFjfITIkUefj5er0ic/qruPf111//khtnx+o9tT/a3qYB3rGinPU+tqp9EW/aIPWoJgZovJFSOeNe1M50PxhF9k8RDZNXLT8pdLbjD6fjP/w7kfouQvLUfhH9d793+nqj9jcGLrFMSnOQ292ZtpuqGbr0KDVg3q1j1fIPixNf7tLavhxSIe+6dbXw5kSB6jwj0xRl7RiDb6rXKNuTJf71e0aDrvw0NV0ZEBhF/AS3e5xaeFkWtTKimk7q61x/RkKc2+ATogc/WVuhr47/iCNPiJbkVqo8Us66Msn+yv9yprBQhhgEMT8pMi1jYymoRCf27wcLsIaTUW412z27eoYfF/XPJykVYP+BHiiu8BFoIcl+OTevprbbBJz5pvR1pap5f2XqOSO61Qx6TU1v/cyfTv6XoWGjVTRzBVqdk9/tYUyj2PTF5mNOKWMcq61h7JETY+osVj0uicUpSCY+0x3X/Wijp5zmJ6ZEtGEmZcpPVSobyYO1+OnjlXLJxcrMPJmdW3gU97b83XOUw315PRz4DKgL3mfHFieFAJqpHSzlg+aojV9ZmvK0eUqJcNPoK979rAhyr5+qQYfQjfE6CJdM7U1ZZQndcKdWOHe30dPnbpEJ7/dW1+ffKMaLn5c0VvHq2s6GgUYokzaLpN9L2nMjXvU667L1YjW3vJArr64a5SeP22Sbj+OllizDqZ7IdFYBk4869UP/cORValZ2BezsK/WyWJPMV0xKcpHaxEB2IZgltzPr9CJ01eD7Y/QkAW9KZOkKwVphAv2IT/lBz1/y1qdMbq57rhpHevtErUAtHmZP1BBW2gQ4LctQaqXm6yCr2fB5PxZj1/agH/j+tHRk8RGK173jgY+lqIV/RE/suQzucApZZsQPj6sg+8frPKHX9RhJ4Q1eoZXt888T602vaHrHuH5w08DKG/TkqFPqvminvJOnKwfOo/TDe7H1eWh+nr8xiO4x3gCAICczgb6aRK27NLa+ocpPbBJj/d/QIExY3RFPQ9Awosug2tlF/IPDBYM3Ni568e/IRE2M2CaHmpO1gLqAUBUD2n7Mgj8vx7wXOia7Bq4rY2XX81h0zLVasMmnf1SHSwYOxP7u9jwyL2v4wFm4TdgkeqCmhhosF9jg6Qqb4bV0yoFJTFmId/mjP6Gh5dZ844gitq5dTP87Yl5GrTuBN3qeVgDXi/SCXgrLL2kBYprsACiskhkmyb1/1T9p3dX7R1Pa/jDQd07oj3973F6574r9Pqxi6k779S4i1/VxS921EnWKVDDwyxSsx8+WW2un4X47H3EcFnO9yvl4HRTfgDLwiwwje7pHRrubqhHLwIcBKDC6F7w5WHPkgAFy8Yedr7oQa/Qibn8HKLBy2+P06w7/GpKKWHhoM3S+Fa6PhmjJ18iPepbFC5J0l/nfqvNV0OZ37lZwZvb6KraObpldKJGX7Nbp7xdqjVDUPFziBdiczr/5k1q1jtZZxzFtLxMNA4c0rfcvJvDPkm1PLSP0Vnw1KjtKu/fUB0OZaxrRTttWDlGSR1fqfH7O1PvEKY1pBtgl3cXjEl9uYq+U98eU1Rn0FyNaY8fPlPo1i2bq475R+qvg85SYrFfeUmUSAA/8RX5Tp+/l1a2uTdP1M7Uw3RIx266qBlmL5/O1YWvp+v6LZRlFg3QiXlSLYCNjZb1R1IADFD2CN5qBAtmSoMD3w5/KiLBbL05bYRedZ+krQ1O0XKm2lVYa+rn9+nUv0rn7W6gTneeq8OCADXXN5p3xliV3/KYxpyCtW4gU59OeVXBQWfrVMDHkv7ztaDJKXrxxrMpPQW0efnN6j0/SRNXd9PZm95R9xXNNXt0U60Y9qCaTD9Nr1zyqjrgW3Fk6hpNOeUWrRl2j1Ze2pK2U3oBMCfjSiC2+0C34s9wrXn85yMypJ4f/+6DOuWDdL06FAvbPc9p7G1+DZ19kloAuoQZjTnpOY8qYVvVL0pONrvnD3UqPgs5ebSgGsVugk3riKD33nQL9lwf+6cIy9ta/OMOdCd1lafNH63SJXd8pFwy1s43ztewMxDhhpOV5aJNF7Dr4X7v0Xu6d0iG+tx3IR0LVmpjD1pLKgN7XHQ5lCCeLfvkBfX57nwt7VVfFd8vZRDTa/qaHXHJFZ21Ng9txOCWMAs+7amNIiQnT0uHr1ab+VfojCxA4J5X1enusG6d2V7eZxfpqns/kjuhDQH+75TJYKfaXKihydtV0mOQuutpXbvyEJi4qKb9eYGeZr2lnt1Bz4y8GK0CA4WA2YkeOlj6PKrIhGHqV9etDEpnqYAutK9OBh7hu1oZwgSO27Zt0xGULXKzKUPYKGe6XcjXnetm2MyyeI85LlIepJaC6Bi7ZDo3LGcNYy5UDpNoIMSL/THTF9AyUQYLUNbh9+Atp1wI3uX5eG5U0NrpwSKZpMSFf0gC50ZZuZeEwrqmMU4CXPl5/dqUS4p5/7wE2qoLa7M/adCGGfFh1hTGt6JeKoxOgNegfXpzHoA6Hx8bk4TQlVbj+eUYdVVm0GZhbZm1nV/VWYnKbPqnV7FrYH+2/zw/BmK7jiZkr3ye6QMcZ0zirhOsWV9+Xt/eq/LfK2OAl66WcNXfeQGqpZTFAgAf5zk8w+lGsLPbuhlIwix4+/h3+1rW4i0E4B6un9/Dz/B+UYCSF4Bg7w+Ocq6ro0vgfew14rCnrrT64c5QovSzbq17xL5eGes6ChtVRsKTFsdhg4dMBcpm+wzmvxDTMTjliAPMwr8ftf9bYCGH1sXGLMa8nY+pU58nlNXuBj2HA1BSmZ9WrDy9Oq2Pen2UoB5DZ2vwmbS/lX+k289apMeS9tC21hAKFO+F8jRlurepttXdWdwltC0mVxyhm5+/WWf8Wk2cAyHn4XZqbMxC+DMa1qHkffHoMUJKxGSniMPczcb+5rlvNZd67r2XY7REMbEIaru2q5ZT30/+NlfNXw5r7aDGlBnyyLje1ye92mrqsYgE2VHzh/6g+JubqEftXNrNSNvQROQx671WCYuclrYVvTPkvrGRrmke1o0j4tT31iQdFEyWyjfifBbUp/d8ppfbHq/xx3Hg+fIxPQIAoaY/c2qRlk3moCGzdai6LaXqOHOHZt5SS/Xqn63vVgxW0pUf1bgoTBSaZloFX4COCro03l6mtne9pw4jJ2lsu2Q+Py2OHCI2ne/VaVdo4gtn6q5XOui0krocNJnK/WIJhkNfKVJSR0e1StEJt3K/MPIqTM1QemEDbfUV6+kRM3XEnV11LN4Tbi+HKdl1BSAoVMRBaaN/a3g4WReHQBFudymULja/95QuuW2VOo5hWM4Z6dTCi5Xr/1Bzz39NT5x8vr4adZYKojupLDD4J3O1Bvd+TN8V7KCu31CX3DhGN5/SgkP8a63sfZs+P/Y0fbnqHbQaeBT4Wmjcc2N0DGfRzqcH6Y6CkZrZvUyrBjytoy93q/fXR+ir3sdr9k34K5QcpYbffqXmt8zSyPb1uUZY01rrYMV6TfjzXL1YhsmW6xD5zm+rdwceo8Ujh2tVswFalPa6bk3srQWX1oNdoKwEWPIDMmoCC+1POVHZub8MFly0aBYQyGpxH5+7d7DGvlWm9LaD9AKUfgqBcNV9fTRqdYJOvWyMpvflM+UBgPFHcClDk/r8TV1mtNdzE6frqQ++plRDFwchsMhEpRzcXlplD+3TQ6lLH9Z7TS7RA/dfo+ZmgpP5lK7st1Q7MZjyR+PogshUEge+q/goTXpppI5BG5GP0dKwST7dfh9W6kVBeZKY6FixRc0KsPTFQCoH3ctTY+ep6T2D1Hb3avVb6UdTcjh8VYqjjMr+fJbOH/c3nPuS1eC8c/Xw4BO0YtQMJY25Qx3TS53EogCBqZu1ZId/lMgSAwvbt2/XYYcdpDymTjqBHERBp70TiIJBJkwigjM9RzytmcUImSEGOWtMcEvbNn8wHZP95wRd7pAf3UphLhqeJDJ+TNpMZuKiDAJkIFgiauX1Q4iUwwiCI0ZNsl7NSjqKINjM3QphJsNWAkLzU+jOwnnQuk8QRfsYv8zUXn9cIuwgbBPeJX4Yk09/oMwCuDPNk/9XXJcseYs9Ks2JADcOZf/TXJtfGlngBPIqVsaC+I8UvQMuKl8j6ogwDTCg/jAw5pQq7S/4vfmEmXWzH1DFNSyvAjZ+a38nsJuApYwnBQAZ9voGHpykE8Brf/bYzzmlI36We2PlXi+CJseEzXkfrg0t4WZTXSkGtTIEgl4OVQMT9lxT/jrg2Qy5YDxFu7qPa9aysQuPFUMzlYDlAFj497HBP/zkfwssvDejr0a+SmbT5Hw9w2CSOgQ+MUfdT7aUT8aXSrtdedlWzR89RVs6TdDE4zbp9tHbdPWdF6gViDMAZbmLfutaBPfSCuagB9IRX32leZe/qHZP3KhT8B2o6RFhUZY8eoIO6jFdynjL+fnvvg/qusGPoIrH+jSQgBiRkSUuxG0VaWqEYC+ai5iLur2f92zf/RAd+2ahDp/eSicEduulObx3w4PRFXgVl0cEISjMn7ZJuX0a6sZ6ZMGF8fpg9nca/iaWRYV4A2BIZfSvixYwt28nhkcE0GSel4/veTxmSU0OxdAmpDahXFCQXy/M/USDngoonfp3o1EHadnlUWxg2Uy0oimXjBozpVTXdjbTRfp2+SilXPdSzauEDDfiZZPhzfDetNG6dePxenrG5fjKE8SiQTYcRjtB6qn5mEVRly4vekM9rp2n9eefritefVVPnDtCH/c7hUPzQ80b+7TKh01RvybFemPqcE16poARu0lq3ehg3T13MON5zR4cUx8MmzCHl7+Q6XF4ydf0QEKCgI5uANT0qYwK9kazlOVvCFgjKYRx4BziuyK8LM3BijcFY6Yo3gVb0UI0cIyYIrhRmpeDC71JNmAoBQW/F7BXOXAGD3qCTSEtp8VuWnVhgdIyi/Xs7PsVvga6u/4W6uiv6L02e3RiUj3ds+rvGjZtqq48fLtzkD/Yd4qerX2xrsx+Sg+tzeMettfNr3TVldz24gJAUcJW9AT1VR76RKPOn05HQWPdfNdEXdWag9A8Ckg/zaQqBhacDK6qIpuUFKwUOP4CWHCbsM0ySsp4KwYM1l3rstVr/BINPiaOaxLmvfHjwCXRS+kluWynPnx1qQbe9650SHc9OvU8HVLxnUaN/Up9J3dTPA6kAVoRPf54BXJZjzYbBRve8g9f1w3rj9OiK1oSZLEeRugZRKTp+uEZ9XymlpaOPF4RAz2sU29RVA+PfU7N7zhbF3BgF+/4WF0nbdWU+dfgzOFXvfxcFSXu1riLpunF4q2YMSWrSdtr9cJNF8i//kldNPA5OiYKtJUWzvQgZUD2pQ8gz/87nycAaE/BpfTaByfomkZ0kfD9aufAUgXoqKkBLJSRWZYDDgwIGBNj9WwLVObf4SYTLkebE89o6jLaSX08pxTNj5+WVovBZXhA04UMELRASiLCbfMiurRgFS4NKoGjKhcwouIcPiV0OYChnOAUpewILCb5oFWWexo2p9JoJiU4LIrpxMnCjCpEC20mfsXp6GKycrPVom4jylYAj6KI1u0mgy8NOGUqG6Nd0yPm+hirz5vF876q8THA8KMwsopqiLUcxlwQqz+vkvavDM6xn/MQ6O1HDRw4wswqZtD+LsZYhAngxjxYQDdJUsyzxxIOK69Un89k2MoBDlxHNwHf6foxEGLiTsNdxmw44MAYIrYNf7ZuY/t32/tl/F3sEpmZHhCBdVOuNi0o/CL0Nmcg+06232PMgsNUHGAW/n308N8CC26y2ihqfghpJfJrNvWGBAJ8kFnqe7xpSmfzlCbSk19Wh3ovvfOACAfFov6vBd9kvgMuNm4FlsX09MmPIDI7cTvGPbRSEpgqfiUYmdFSwaPtYRbuxtzpS4askBVClxUxgMaL73p8YSoZQibZGAuMgEX66FCPFXb4QHMV0OoZZDF6MZGqyOM9fXhEcFiSaoOU2UyJULq7qUXWYtEiGOPFOXTpOMAXIQ0Kv5QA7OIwi8droRiVeagUK2RMnIrr0Ue+OwmQQsYBOxJBV5DHgRaXHlEgG+tepsGVgMRDJvjBDjiMJa8XP3nxOSK4A/pTLwYsdFViBwJEDY9iNnsiFtneCr4nSH8PLnwJKI7DOFn6yYYqHKqXIII2IApd7SVL9LoxgCLTKCLoJnKAFrFxgwCOKENg8pIaKj7f+FN0GLxvEB+LfAKWjwzD0L/p+iO8p3ksmENBdYe6fX1Ma5vEY5LLjo8EL8sxz4HCZ0NYAR9SaUMOYCylLJQGgig2K+k01gfXMGRtmjAPpXbosTzc/L4Mh0sv/K47HkvobO4H97MsFd48FzEtroSw9IoQ2LJhdhrRZliEPqWMOmkFwcJG14Qs4+S182xSIfMCTJsdRIC5G7o8xZ/MvcQ3g+DgJsAU8oEDsA6JFPYrwkkqjHeprIh+EEYdewoxbQpi6hVFWGqPqgzvXwYLhZly1WokVwHiY9ZCMffCY62pfOZEvnMIsJ3PtSpGP2HrL8lTH2aH+Mb7eTi4w4Cluuw5G/lbyMEb4D5VmKcH983HWlQCmT7rbg8ttR60EQmsCw8dM2HLxLne0eAebJ7Zc2X5lNcIjiG6MgoZ3uTdxCHf3GKB01Ia5P6UYKXOMpI/ETFkIRMNMaaK571Lt7+uPo800IIRRyHwo8U0jtbdTDL4EHuQNb6NzqM01xY9OvYBeXqPUucWMAKUVMoBidai6iS6tkYcMVxEO3bs0KGHtnKYhUICTSJtxsVFBby2BT6jtYk4BB9nqi6unaXWdwwbYBR+UjAFEE9Jg71gjRQhE6SafTwsjY917cJHo5QzKD4BwJLBnmCdJLC+wwiSiyzbBoxY6cDGT1VQXrCyho/nhzGwM+1Seag2QtftvCfur5SQCrnGeI6pAcZrxfiaxLPfv9nC/i4ByPDnX3u4q8oQ9rxYKSLWPmiguNyEQTU8Kqospk0LUAbQrg4e7Ocj/Hxl2cbFazn4lI6cShbC/t1l+4fzy8f1tCBsz7U/u1lDdn2tXODQ/o6hGO8BE2ugwbq2ilmPCSiKbNiVw3Jw7oathbQKLITZa2HWof28z2EgYBqsLZJXdcok5pHDUrX77mhcXPn8HSUNTow2LSihk+y40drYIwYWYiWaA2Dh11ZWTYumiraqrlf4/6FZcJkav5Qby0wIG6Sy05PIwYCQkO6GcuPw2cQuhruYQDCQBL21K0+FiamUIwxVQutDYyfQS17AAguhyi6l9TBMYC7bU676ZF0FZCc1PYJs8MxHTlarG+aoKPddkD+1LRBpGItaL9mjuft5yLwgwmlrtIXM66MRiABigtCHRSxYJH90IHhR21O/pIThgxrOJUtNAgFHoR491FeLzOsesSMD54k5OXyHeMUT1DlhCaz5PDGdrJtFz4Hq4Rq4oYDL2Sw+sg0BJKytsSIhSblliCYx//FQciGtI2OBXTEOPESGDLUcl98cIAOKTmivrx/qpLROf6t5VZB5JZQWaieUnhfwk8hhHy0oVB4HdhptctnoM5KKsdDGlTJCFhbx1KFNjvkUBMEgvgmlDKgxF0ivTd5DjZpoYkyCt9+VgLETEBDDIx/dH2UMlogmBvAo4NBmA1fYHAaAVRmZVY2HGevS2AUL6talEiDwVWCnzXkj7Ao41NGBcFCVo6MIxEPtcp/KWEdxOHfmcTinEj1L4gFikBnJYL0CSls+hvD4y/i8BMIySkE+XqMIZieFAyi7KAd3SUAN2Z+/mDo2Ga3VRotgbkKAiSDiUsghWBZEqgTRDM7DVMtImcznATUVxxMATY3KoVeMJ0eQg9Ma+EBNlNZgjKwWzprK45oERTnJpv8ZxWo1WvvVyawQsf4KsxDTLIRMa8I71OU+FuZnYNMNcKAd1tTjkOfMxkglYJOBY7zk4XMmQ43nlObCosDaAQR3BzBK4tdium1KYJFC2EVbymb1Yj/dKxHmKAcwa/IAOsTaLmFccxmHfDxzGgrIrIPUqCtY+xbXPICCAu6LK5tOD1+BShmN7AXQuwDxbuzMwVEEBL6nyTSo+wf5QxGi5ACC4DDMjqtgj6JpycrNqlCdEGuctVRC6crLOvMVYJ+NvqaAKl6AeStu2xME1AqAt5P1cuFiYGHnzp1q06al8nNZt3y2MJ9h5YqHKBFS0yctNXxhrajGMvgAPUXM83CzL419CAPmgv4QugU8WzpdQ8i3RIR2TqYlJjLiMAyQcAGwzA3TzZAkF+UQF0LkCgBBKevfy1qJgx0phxovYc0YIC4pwcmTsyIhLwiTVgBYLkcnxBwWXtO0RxUYWTViVDZjXgB0ZfpuGyPnGdRETQj9U82tkZY4VTIAJgS039PFRBkmZlQUy6Z/aY8ZxLJHnTp1qvwJLKOv1EDYw0/aXoImxwPbYqHfTMtsbRg8s7KA9cc5WgaAQRStib0fRyLnlo0Gh12x44vnm9bDNBEW5A102DFI/Of/LKnCu8U+O4vaZWwSz7X/7Pl2OlgZwkCJnXemd7Byhv1sBdbs5cQPl2kWnDPC3gywwFo4vBX72tE8VGosTJ8Sa510vBcOMAv/Plr4bzELFcw4CGCDW0jWGrJ6oIsMN0B9j0yvNBFXPTIvnzKh8rj5OOZZlMBUmcyFDIcDvRyom8Dqi4L+85OoHTKrgeMdYWAdVlulJ37NYIHM4aF2at17oUqy3lWQw5P0AJRK1wOtdrawyjkQrN3CaMoIpQAvgdTNai4hm3DzPD+12CgT4NyOG1+5cgjgPsbDxjOJLsL0NTtcYG9Z5Bx8RvmT4VZQ67W6ZRGHcwWzIGyyW1ECosF86E02WsToXgBFqQmA8JAIYkUMSuE/m9JDNgYnGuGA94OevQQhwwvl6B8sECMnR7txptavulFxHf5S4/cPs8E9BK04PuNupGRegnECgMjDiNrCEK58sB/1EYJEoVRLbEJfIIOgWVvbaBdtkEWQRnBUzKEebwZL7EtjDhh9wOaN8Ko+4IuXn+dIgZ7N4buk8OdiuENXIAnK1qyXay5DWCYTx72NUBzNczJfcjbmf3CeQxlbMOczIBLzJeURHGFeihKVGx9WbfQQBWZFzM8lEQTz0AckIBwrIGiRjzqHkwnI/BxWPrLNEsCdCxQQwjK5hGl4Xkya3Bz2FdDBdsCFEX9GAH5BZjCUWQbJsC/LAo12Ngtu8BnZO4OhHD+NPISEAW0iK65P4Mjj1AszDCmSQdBIrgMo3sWttHo7gatKzv5LYOHXBI7wbDBMZIC8V4Dsz4aO+RBzluRh2pVYBoxlHQIGfbR25ntQqHA9QjBFHq4Jn54Dl6yb++UBQPgAhtFi1pxlo2ms1jwGpSVwsDIkywUjEwUwZHMC1wdYGaeSTdQIcZ3CxQRQMnJ3AUwZg35qcb/zjU/mGpQBNHxkezYcKUw7qQswDnJwhkB5AMsupi2WAcDCsDQ+rnUCPhURG67lZ31blwb7roB95TN6n/1jeyuNslgkbzeTEQFnTFR06HDuUSUrE5WBhYMPbuGABatnW/3giccfVefOBH/LUh063OrxnCmAp4pQvDM90oKgl/dyU36Yv2SJOl3fjWCewIwXXE0BlXb9ElCH+CMf6tabd6j7vaerdel36nktfhG76Yhh65UCFkKeZEp3SRo6/U5dEv+4xj6QqnnDz1EOrqNT24/Tu3zGIlhLF6jJAyBNb+TWwC7jdc4VxxMcy7V+N6wTNE8JLEsQ5rOmR+X05J+Cu5UhMjIyVLduXQcw7OsRKxnYv9m9zs7OVmoq7p5VWoXqP5edsUU7MzI5A83enzPJygXmXuEMNePacX1atWgGe0MiAM4sAmxlMyMlyt5IrZWCYJq9BauyO4t1wN6rXx9QBBCqILEKcUa2bAETQbLo4vpn50S0cdMOSkMA95Q6ToeIgakSzkZHowC762dPlqFJq/yMJFMGFDgfCBCOCLIiwtnLvyBZIbkDLLCfY2Ah9v0OgIV/Hyc4P/nvgoU8i4K/4REg8yws2UWWmip3PgsrmY2bhzCIwJnEEKg9UJsJNtgI2riYP7sYppQI0s1AqGRZQSLBcTc0eqiE4M6JUYtFle9nIh5BlY5b50Cs6WG0ZP7jZ6pVr4VkDR+zwGz6IhStm0EDBKVyxwLYEkXYBA65CqCIH6+BMlCsCe8KrfWQIJUP1E0Jt+StsshCzcEP8BImg0X5HSKbLWa4UIhBPgVs7jg7PBFAmeMdq5kXBwgw9a8kjcyEk5vtT4bBcwAIUV7f7JyteFrCoKAgDEAeJZekQiyirXYYzIEOtpCRJLd/jwrL65DV8XqBI7XmoT5KurrmqZOm1C6AOUmJJDGrIYtgnErNH4CSw0CgRN4bqjgMnVuB8U852XA8m9O8NYIJ3CvaR0NMcSyPpKmMTRlCSBjFpRCOXyUET+z7VR8mhJm8DMrykCVCVdpIQpiKQCrBJxsmBhFpTQ8bIWxphteQCNSwjQ6unUwbX1aGPHHMzEDHEAAsFLp3kUVC6fN544pyCdAESctUSLesZGIjvP1meAMjFGX8rhu3SqtFB5hnUYQltA862V3CisH4qoTIHyRrLQZIRBmTW8GBnmjtpbBfJRzyboyxUlKY4cGo4EhgDzchBKtEmciuFwxKGUKrWrA0RZx0dg39jPxVngNXAAAgAElEQVTdTfBIJbjl8L7JlNsCfK4cGA4v2bvzqNYNUZ1ZMLCQnWvdCj/vhohpFsqsHEJmmgyAK2Rt5fGZEwjW2Ik5gr4S1hnGoZC9ZMIAgnJAgo/xvkb3Rsy9lLXi2wMgQo3vRpsTMUoZkO1ljxUFa3P4boP8asivObBdrDOcJWnPwC2UrBxNRJ4NcuLe+gBYYcoTZpKUhYgvGdBUzPpOcrxZOLhhUMq4Jl4ATCE1D1MjWHgvBTh7Qoxc5rr5XNw3wE0YdWXIogTZepk7k/2V4pSu4gns+YAXN5+xhNd1Az6CaC0cK3qCZOUlpOFy1y61bt3cAQse9mw5gWn5g4vVr88NemP1a1wZZ4eRqAI/WFfJ9Q7WNxsztG3LRnW+4lzVqx3SgqVL1eG6nk6XSLQ0G30CJS3AJ8sdoPmpho/I1MC5Z8MqwVgBcqiyMMyLM4FM3EpzOZQ9ytMBGsy4WPPyLN2de7IWX9mK9tNasD1YiuNZEUar5AWY5Ie/U9a6eB3arpVTgv1yPdmyifJgMP2/ku0YARDTG1RmzhXaunWrGjRowNw901dUlWmcbrZK4WLsYWd+Wlqaw0Skp6c7ZYRYHIgxE4VZux3zvfSGzdgbxiWQi5ATQTBwvaNau2GXWjWvz1nIfgdMrl+/XgWAywgMQYgz4+jWSG85G3ftyVZhUYnDYFh7qM15CFNqbpYKyMpkUhiPOMZYB0iU4vnVPreBvq2ZMIA2jZex4fHxtPbCJMdYB4cUAcjZYG63MxOcpBFw5QGEHdmKvUeHmGUw9p0OMAu/IUjv/aP/LbBQBDpNofaYzy4MsMDsQPFhVetlxkG5MQ1kMmVkKO4yBsqQ9ZYwpc9lpjZsMrNGzYOST6U9kmZH5p/DBBSiL6eGWkLWTa7FQUrUquER4ZApWXW2ml41HYr8GxYfQkIWoWWlnID8D5qfwwWSDbRMCQITpbgcDGEIlvEc9hETNbFAgzAQ+CFzVpHhYvtsvg8hxHjyUXoATFjADAOMLHPJYVJkCt+pABAQpDfegmhCaR0yVDYmwSmZtqkI7EUZYiiqAtDvMCocjl6j5C2FYrfmUy8MwmaYOjtIZh8FlFi+V4hcwpOL6jvpT/p2RR8ldEC0WcPD6tamsTMxZ5BA6CfwlnvQbcTVZvYBgcMCIR0nO03syEEWLXMpmWCbCUsQF8VkCEFYhKzQ6M8yaGWOeoISpQkOhAgbOMzP2Uz7kFGIZDElbN4kgsA2OAh6AlAB1Hx/rCRks63ctD55+KAlZL8VIJEE7JbzHE6T3/P6JogL8h3MWCjERcshM02xmjrXKYvQxCeFnofK5nPlQcPYjIIAo63NbjnMIZ9D4MEJQYF8/i6UWtkix+GTBEVdgCLbRJIe7pkXAybLxotw1HRqtIzEDjCMvMJa8bh2CVgUuwjeWZRm4mlkzIYxq8UXSCOIro/LUTqBooCSTYTTNmA2hDH92r8JFsKARzfAsgiBgh9lfRLXoxhvkAif03hth8kCKoRhn/wAugq6dcLQ326+S8RL1whgMRwwXY6xeFD/Yr0CUEsMcLJmDRzmA8gSuZcVgPIKBCEQLJgh7QZMAMwAEKXU7I1uDlA+zCtLZ8w8AAgCIZK4yxG0VqCHcWHNmsb7ZsEIJlHOKXWhrfERoNgbxazreMSeNvbdZfqGyBbWeWM6kUxgyL6hDOlHo1NAucIShQIo9xQCQRgaOuy04SGQs/r5PsBCCV1VIQDpA4vmasigfnrxxRfUpElTvqN9LlPMlyi96REaMW4OrZa7NajXZTq93aGaNnuOru0xkPfzKDeOYIZvRioj2+8Yf6Ne/2YLgKg+INSjszsN19jORwAasvkmtAUyOMyfBwiFZ8+FrUuy/QsYnXvTczp6ygAdQetwMl19xVbqoJziI2CWe7Zo61c+HXnq4ZQB6bzayP3iepZQ27ElUtPDvoOjLagSIdqWsNbRZs0awzDsYS9QtrP6RNWjOmCwv7d/N3BRvz4aCivZUE6wv48ZG+XCUqzfuNWZY+Iwanb+sJeD3IMIIKwCgWmbVi2ZGQPQQHvgABWub5g99t16prSyLws5R0odUFsJjKMwso3r1aGsE1CTeoiMQRp5eabVKldyamWruwV3E1c2TAHAWjmB/VRmXVtkSCUwE2HTP8AwROnicvO5rK24AqAWhpXwwFod1RonW2uGdUozlWDB0UVwgQ4wC78ROMTAQkxVaxvwn9Es5KGC/iM/TIRU+NjROrj7cuqzX7KyiPLmt29qW4AJy2+//noRSiN+0gvrGPAZurZ+JrLqSPAQbVo6QKGONZsy7ddf7n/sw1W2h1VmgElJIb333sd0QxyvrJyfmIXKqW5Ws+WZRrH/zlMH7bM4bW9O1urMn61Sr1dO9ItloE5278jfK30PYtqnyi773+/hdJBYCcEaLqu6SSxTbd68sQoKihB7EqQAk4uXLlDvPt30+uuvq2mDZlDm8WS2FUqtk6CP12zXshXvqV56kibcdKmSaUVd/MAT6tClO6wMQlrEq6kliDoBjTl08iRve189JhZp4tyTVdcNSGcoWnkAYS9DjMDOaJRKtZvgWMdAEa/lRazhJYGJmoiSYBelJFYMk5LIdcpAbxLE22XT2t06/JT2Sifg/W0b0BQWxQfQisL+1AwWKv/dGIXYvdq9K0MNG9XXnj17nFbR6p0OsYAZaydMSIgHXGxX3XoNHImo89yqNkf7fXZmNoZjLloRYdEoF0UpJVj3gceYEa5h1rcwfLU92ppXrj81TdU3ayjDJAGcEDiWZft0cKtalJYw0LJyAF0jQZKnYvRbCSXMxzHdAYlFk2ZJ2rhht+pyL2yeR9BXW6FEE5wids2AXaVzJjXdFD6MdIedczFF9YfNlCIchsi+v/ksmMARKTT6GLgIHQ7JG7ASb9V1yYPdc4SaXPMD3RC/cT/+L4OF/MeP1iHdqoMFslkyYAMLFVXe/b/x8v5uPx6G4qsEC8YCkJkZymZzHgALv9sl/91eeH8EC46JTpUjnv3eW2X8Y3SxZYIxkBALVOZdkJWV5SjenVY544x/x8e+wIIFyWbNGjlgwZgwM1BbsWKhBvQfpFdeXq3WBx0OrQ0bU5yrBg0P0s23LtX3m3Zp9Ijr1CitXK0a1dN9sxbomh438MmtIwP2I8TEVATKIQZavfe3xZo9J1fF2xn2dmIzxnWvlRtxq2kr6iYhDoYNieP3gcYddZH3eb3wvU+7L7tSn/a8QKWfrdAp455VLYL09nxGwxNU66OEHtp7vNpecpxJRfQpfilmix4H0+KIvH/l4aybqqBo98PAQoOG9X68Dz8zI6rKru1+2YTGRAYzbdmyVXXq1v8RLJg41zQJ9lpZe7bR6eJRk/oYSfE5SmH0vIBVP5odAwseCKw95Tu0k5LU4fVDWrsuDw0DQAUYlL0xpCYtItr2bbZ2AQriYEACroaqf5B5wyTru03fK2fnHh15dHNKD2hgMgBWgLMI5V8TNFr5wc/5VkQpKCEpXg2SYCj5EB6m4G7cjqbIkjqHmjsAFn5tjfxH//1/Gywc64CFaBFlCIoXKBboX4eKIyup+DUe8D96F/71FzN8bd3EZnTkdZgF2ztsotDB2gizEHeAWfjXL+p/6Seqg4VkWjfefbeSWdiDE6HJv41qdSyfYRSMdv//wSxYwDDaNjbsqBxBrAGCwsJCJ5M1Gtt+b78a1WtZm/3eApETyH9lNstvvdSVgfIny2cTORpYaNrUwEKlM6U5sS5bPFsD+g7Sd7AIYXQMP2z5Xqed01ZffZ6h2fc/q6YtamnS7ddp+9pvdEgryhCzZqhTz558b8S04XqUz0yVv4fyFf4Us99Twl/9OnpCkh7/9gTN6tzQ0bQEPp6jy9dfoRWXN6FFFyo9kod+hA6Ijx7UWW8drL+MaK70j/+qLmsO15yOZPJ4tZTnkqmXbNWuzWU6/IzD0TVJa8iuyyl1RdHQuMzZ8J94VDdjijELBtpizEJ1RiHGCNk9Mv+CnTt3qVHjphwdxiLx/1aGqGottVbHdVsyVFrEoDsSESAQegPrNECzRCkvGHKhaSjXISe00B6ubS7lp4pySrF0u6T6m6llG9w2+W61muACyvN20hbapLWPUhOsAN1qOTt/QBzZWAe1SaHlFc0UXh/W2hqCDYpQponQdpTNORxCbJ1MGSoekJrHnzOyYLsMRzmDtA6AhX9iifznnvK/Chasi6LgMcBC1xV4C3wDEWfqBPMBMGEhv+7nYKHM2gnJPspNlGYtEZQhHFe04MHasKTvAbDwn9siv9sr/aymXFWG2F/AgmN4BGAwFsECj9kqW896nHUE8W8WcOxhTIP93p5TGYSqKO3fl1j4sR4f6yYxsGBBskmThg5YoI+CMkGhnn1yhXp376U1a7boiedW68vvN2oUg8iWL3lBuxDS9el1kU44BkfWrdvVsEFTzVy4QJ26dUXIh1i3FKEgAMOFzmDnY/fqreOO04Y7ctV53iWqj1nVZ5MG6C8n3q3bQgvVb31Xdd86XnPr99HiLkfw3ohP33xKx352it4bXEt5bz2mgTs7aN5VqH9LNpKdpwNG8lQnpZFKcXnyo3v6exb0ez4tzdb59U9evxhYsHuxa8dOh1nIwbQqdp/s7/ceTGX3KY62VGMW6jdo5AgHHa8GAJ8fLUwJwkYvwupy67YBRDidYWhuzNslzL/tzEB3EkxTrVSE5OiYQnQ9rPkhQwc1bkj5pVDrvy5Wm6OS9cMawEiz2kqmHfjbr7LUsCltzuiwIE6UsXWNGjVqRBkkUVv/X3tnHiPZVV7x27X3Mr3M4tnHxnbAgANhiWMFCAQSEkBRImEjbJMYsJHjoBAsRSj+IxIgJwElFqtQjImDY2IZMIRYSCEEDA5EsaOwmAgvY3u8DDM9W09Pd1d1d+35nXvfrXlT7u7q6erqrpq+T5rprerVfd9b7rnfd75zkIUXSTIJ0ChARE7B69m2eRBwgEz8KIRuOmB27dxmnj5KuUHEYAi8NUtUCWChYw+nhXa8UrAwhbhKL29qASvc+ypzybvvhrPwKKhaiopK5bv+/latl+t97PK7VzmwaNsoXWbBgoX+iy1Y6H/H99d7iOHzzyICnrPgwcLrXiPOwunMglX3JQ3sMwtOjLdzWxzIaLJRZmFoCG8SdSRAOlWJQv808ajs4L823P5icsSdGqXNYLDCdAJd1NlpBdyzZ5fNeBSV6eB+uPPvP2s+CMHxyaeehfy7x9x086che54HWbXP7NlXNB+75UY6MmixJe2uDoHP3n6Xueraa7m7aAelY2ZA0tCkF376hXvM2AcvN19634/Ndbe+yew79G1z4y195i+/eIXZ+p3bzPVHXmvuvuwxc+OfTJm3f+Pt5rclIvTdO8yrfv6r5nsfON+kH7zX3PiLt5nb37rFipWp7VQk0jG0PX785Kx57St3mh89BxGYEmiWDGE8/os9ty2XJJJ51muOHB63YGFqaooyA+qwEbfElyN8NkbnMEOH0TPPPMvr90LopYwpJUYWH3OFvM3QHD2KJLnEkrjO0hBXZwuIe/GiXA4tGsiZM8iwb0LfJoE65UsuzJonDkoRJ28Gtw+bE+NJc+ELN5kn94+bS160G9A1aY7ANXjBBTnz1IFj5mUvfSHkZMq9OLBOTqK1wbWlaylLK+t8CU4E5NlhCNsTeKPsPI+uirkZezz7x8lv0HYpQT/CFMBCp26sxfa7kcFCHrDw4mvvIe33GGCB3nNLcIRgxE3T7VCoygqOZw5lCOp76EPYzAIPzmruIgiON5jcld9b60spfN4KI+DS9k6UqVvAQpwcZycuVnLKLCiT4KWTnVyvk632E1GDFNlhgqP/zGawsHv3TgsWypInprXlvq982Vxz1R+Yp595wuzc91LztX/9ibn/gSeZnMrmqj+81Pzu6y+jRZaFw8y4GRjOms/ddre55trryQzAvFe1nkktoc4fSTJX/8N88o/r5v2f/C3zKH4c//Ybt5kbf4fWvu983Hzo8BXmc7+3w3zv09ebe/Z93PzdO7cDEO4yr37oEnPvjgfMg/VR8/X6m83dV2zjpkV/hefMAB0bQ5tmzFPjW8xLL6qZpyZHacuVtCXZGfkfLLE1OBsxTwiBBREc8/m8LQn5dkmdr0a8eG4oWyQxp+eeO3gGwVHaJcruC/il6DYo0gY6STvkJvxs5DdSgo8xSxYhPzFupvv3mgspmdEgAb/ghHn8YMbs25Y3hycEOPrMrr0pc/T4vLlkD7oimbp5Zv8pc9ELyNL0D5m92+FyHMXenM6UFEaASYTLTk5NIMpFTw7tq/2AhhQdIUeOnzQ7t46ZbYjyHUO99hj8EIHlFN0XUtINmYUVPnBW+raNDRZeDVj4Msh1f6MMUSWtnyb1VpXCYhdvVQiYGWqJJXrk04gDqd6ozGW1/wXm6TtvMANXBLDQxafvjKEtBRaU7ZIOrs8seJ2FTmcW4gO02QKurjvuuMMCBq1MNaHo+1tuuaWxCvYgwgoGdZjg6ImVmjx8ZkHp9127dliwUAXc5NDeuOsLnzd/+v7rzc/+70eQ6ZBc3rTb3Hfff5KRqJqrr3kTbaaw5as0/tI6mEET5bbb7zTvuhqwQGttMlGg5ZMSC14w/VIcrf/Q3PwXJXP1FQfMe780bO7CafNi2kIL//sxc90RsgZvu9DUjn/L/PlHZ8yHP3OtGXnos+aNH37UjL3lvebbL/muecPPXm6+BdmxMCpRrGMoowP4kWmfKJ1vfvmCjPnJQSTuaXvNMaG34jfGwYI/VwILeynDxCWO4+2Qep1VWuRYBRbGKVvEyxBSY0xbDwh1GKAmSYbi4Ikp2yr6wl2Yh1G6kHrNBLoU+eF95kWbaZvOp2mRfMIco8vhom0IgNGw/Itn0ScZzFt32gs24yo8QuanNmJ2g5MOnqKtFHLnzORJMqEopOYBZaRxt5yHUR9KmNJqKKPMOwSpcXZ2zmwfQw6LrsoDh+ZpsVU7LeqhktRHuTSAhTV+wm1YsMBDOP/VyyA4fgWC4+MWLNjMAgzqFG5ytRZy0Wt8mp73cdJPF1iQjnyK3nlpT6h0UgcsHPji+wJYWO8TtIzP96vxbgQLnuDYyBRYud6y+dSnPmXT3Fq93nrrrQ15YF+S0FdLiuxwZqEVWBC8QZnD3POlfzI3XP8e62Yopcoys411PaS9ro9ShFxQk7QpFucRYUOK8HZ0Ga56x/tMARnANBNcjoXDlLw+7Pm833zkzwrmhk+8wezhd4999SPm3XeMW7vkN33oM+bjr0dvAIGwUSmbInn+4/s/aj5x8mbz139kzLb6E+bmt/6z+QFkyUm0GYZw7tw9NGY++IF3mte+5fVmjPj+dBxiJp4xdXwj6rRBLzez4F8nzsI+CJ4Cc/GMT1x0SWDBOU0atBEOmW3n7eC5B1cB3QqVISS4pOtRyqkZukEquMVK5C41XzCPPPYU8ujI7KNAuuVlrzA7lFVA1+TQwadNbvf5poA3x7PHn0Ep82JW//PmRS+/yFyExl0GzYRjhwCXEwcQedtntiPDnp8/Yk6dEDcMrpg6ufg6OjZoThxXu64bg8pee7ZjzUVX+zhtxCVM7tQ1PATIKEGUDGBhGQ+Z1XzJRgULfZjUTN/7Csz4vkKNDLCgmwTyDBJMrnUyMgVczViv5r4q9G6ny7SxyWJC1q4AHJhYKEJdYA7849WUIf57NT8u7GuVI6BMgReOcbVnp7WwGWLXD37wP+b1r7vMHJ/A0VL2yaoCRMY/epjH1fhWeViN3Wk8dsUeqfs5syKEnJhsb7rpJgsa1nMTGBBPwT+/lICZmZo2O3bscKp9gH9xK775zftsFqSGuqX1GYjUsKjE2+F7vQgdpyZZlVmuvPJKWIGRhXgbB+nHpl34770OhZbIFRYnO2g7xAHD+sHsP4QMPOQ9catbUT5UMqhwz2v8coQsIlqlzIqO1QGFpRmSyljpfI6MjNivceCq8dp2WfEubCulrgUvtay/cl0wWUuqWaVP8af09wQxzvLZad533vAcss4D9tol0cPk7vxBaDhzLpUqn1DszQHUVIIbRKhJX6GdAOicUqSsr8e2JenKkKKtbLLhZHEfyJguYRmgixMcPVaN6yxYzRAOtHVTahsn/Vx+60YFC4jQm/y9rzaXvOceCDv75RWnW8CKeSAOCdGxswSydq+pqjIKAgt8FVhw7XSAnf7zzYE73mX6W7hOtvv54f3tRaAdsOAnufZGsPS7/QpUE49LW6dtent4eLghodvJz2+174XAQn56xnojCCzUWCWrI2DiJBbRfBURUP4JFgDBB6hFDGY/SXrhHt8OKuzd7tYMFjxQsNPVEmAhoRm2xfPHE0nduAWa3ASvfS8LLHABOgDojKhctsE981y7pQcJDnTYfdo2UjqwyDBl5dMhOx0UNd0aH8I1Kpxjw2kk0QEQUqKcRweGLgdZjkttUp8nmX1bSmPMWbIZkvIgSWVmkBIfHMS/ZQhpd0oRwjoZVCJFGzl0FIVeLDorEiUDLEiQKWmn/AAW2r1Gz+r9KwULp/LdrXDYKghaWeTvvcxc8t6vogG/36Xf4CnIkyFVRh63u7ECiF5+WQ4spEgZ9qlGLLfA7D4yC+8yuSuWlntuFZ/w985GwNrxWmtlpxdwNpmFzo7M7d2vv7S61GpVK25NKHai4HvvTrgWY1noM3z89DfvEREHC3W8VxxAQJqbe8Wl5p09tZsUoxbPSOLYkvrkRsnsJbChya2dzZ/TOGBoBgtK7+/cNfC8zILAQqvnTzy75M+Fa1t1Dy5lUpbeXDnCE1n1Wv+9H7OznhawYpWv0pLNYkjsChIkpQHme4ACnA6kHUeHcPIYUkuFJJsxleMBFeEL2UTabjNl0lK8PwdnoYbfxDQOcdMF2VEj5453yqZNabNnpzwhypSFqmaAfZ6YxEtlep5OCeTZrR+GmoIYt+0GCmChnWv0rN+7UcGC7BoLX/s1wMK9gIUn3ANSVU4Ig2qdpMW4uzdSqgnAQoUbNcWY6yyF6rKAboCF73f3+Df46HxmQWHoRrDgJw5Nrt4vwEs/x2vi63Uaffx8GUGr1QL+HjJGsn4AeLz4Fk9ZQ2tzIlPeAyFj465j8TwLn0Fxs22ryXZ5Rx5/vvrSjs8sLAQWCrQFLqcM4dsi/T7jk31cgnuxUXow6PfjwYcHNLbEE1sweUtr+5yMAG4uXbcAAaqBBQ5yiSwiEa0MrU+OqKcE6ThijNcOKpDapTISUwW6KjCmKwA6MoBP/aFOt8XW0ZTZOgwEARmkMwlz8JBadSmZyBvG4QP+SUDK3jmLyj2HMsTyrs+zetVGBQvWG+JfLoezAFiYf1pPB6vgWGeVLrBQt6br3bvVab1KUIaoRJkFMX+4vSxYeOofrgk6C9176uzIlgILP/yhU3BcjLOwFoemDILS95pwJbikiVS/88S5teBNLHmckaKlF48SZ2EOw6ctW7bYcolfCQsIuBW0yyr48fvv/WQrrQhPmrST7SoQNP2E3PyMtQRQZWkWyCwsFyz4SduDBH8+4pmMpeIXBxv+dR4E2Gn4DJdKV94QAhDvw7b44jS6GbElNJlkJosWBUZqIIYa5lA1XpuDTFWW6R+P0ewgXCrKCdLxQi+L84O2AgqNCTIMdQAB+MiCgARgIUXWYMsIqpgoYer1J08ixIRWrR7HylQIwyVAUy62ASysxbOg8RkbFSyoNWn2a79uXnLdNwALByzrhss3AgsAB8vG6d6tBqhJerAgHwvb3qYyxF7z5B3XmMEr7+/ewYeRNcCC7j8/4SmDLIJjHCxYuWc9FGMEx7UIn88iaFL19XGVH+Ir2bUYx6KfEQMLFgyQWYiDBbUWx42tktTNBXa85oDnYuiYBIj8pOvPRwt+4LIOfTmcBZUhcmQ5z5bgWI+MvuJgIc5jaDVAmUZ5OW8PDnxG4nTHhK48dSZoJU93BCJNQ4P4XwwYs4n5fxYzwRIlAwss+Kf8TRUU3MfrBiUXjtOr1BplsjWFmWkeDoOcI0tkQYcReioKJQAwpN+g8oas5KuADilJqnWykKeNEm5JkiyRyg+SixBYSJJWaGUkFTILra6AFfx9pWBhcsal9np1U3PX3NdfY1583X1olwMWbJ2QOl4kymSvzi7eBBYS2PuWQPoZ2cE1OAuABWUWrvh2F48+DC3OWVgMLByjx13dEE5TwV2P4tZo86vWTkVSk6kmUS/uownZk+CWk+bu1Lj8fu0qlknH2ysLLMzTlz82hrshmQVPELSExgj4xzMHyjjo+Dx48BOnfx62mzlZDmehnW4IPZ88V6F5rL40s9Q5sD4QTOrqdHBZBnEuHcnRZhgggQpcJSjbSOZ5qD+LHTUTulb4XIqFGa5Fvq/SlVVVZ4MM+KR9oDYy6GxZFBjRTsK+HfJivmRmi2RrQA4JPlNlCGVyPXjTOOzzVwu2qFdBHEjLL+H61/2RTruaiKVksNJrJfccwEIH7sCNChYEDJRZEFgwxWfdxcoVZnUWrCJKl5chUsAdFOBcN4QVd3fdEGQWnvjC1QEsdOBeWc1dLlSGaM4sNIMFu+q11rydBwsCBkrN6zPjBEcvvLSasVjJvlqCBcjK3jlTk80sDHtfTrHy1RFRU8fnWybt5BgtEuD8r2RYjfd0Giws1RgZLycsdhACCz4Ojrjo7MX98ZchJIqMOJRLGYwfTT8ZAtYneDhQFgAFlFnti+OFcKwFGros1Xg+lKubTRhlPTllzPQUSpq4f6ZTdKMwYIEEgQplEUpJgBpCV1WyDeQfHFgRgZHPqcAxSVbooAB7qKRR5ucBMhECD+qgqKoPs4WRVAALbV2+C795MbCgemX84vEXoL6qvejkfHen6VuFaqxUN0/9/K/M/NGfmst//2+40veaQnacax4Z1uIFXNQTrXbR1t/bXRlKYa5Sx+HPAgVuSNuDdNz81zc+b/bsoBf5lX/b1vjCmzsfAW/IpJIELn4AABL1SURBVElZmya3zZsHzEMPPWwuv/zlaPSzfCOrEOcJlMunJZY7P8Lu/QTdP1Yp0i1TG+URb6vd7v21Wkcef776Eo6+Vshq1Mir79o5ZgZJqxfpCHj8kOsiSDBR+0zSYuNIKAvKoka1/Lqk6gUk4QBUSO3bklVEThQRkByE3Y3PSilHJW8FHyO93oIbniP+d5vTVTOCUVQ/JYci2g+zeFmoTVJLe03srKnYoSZtuFM8enIDlKj4Fd2r8AyK7N/pWKx082BL7xd+c50ebm9Op8EekPsZkah6BVEtRiDZ7CwiTz6zFHQWVnoGFnhf/GLWjefZsK43ObKBjW5GfwKV5puAqNLL2xTs2t3zE+bUg3ea+vF/N6XZ4wCErZHYx1GyaTBsunibRSZ2oL4FtzrIP4l5M42lbmLrJaZvy5vNxZdea45g+BK27o6Av/e8BK9Aw8hIzjzwwIPmN994OQ/dPPege+r7WrpklL1QUncfXWdHF+d6+Pjod3EfhM6OoPXe/cTbvCCz3AKyGFVWx9u3j5pBtXZWMubxw9g/oyyZYCVda9GOJb0BTZqq3vcxaerZLFVX1fSlRFmLyW3b53j0LLe6DLy2iApijRbxPvgSKWfdSRdGyfQPJuAlpM1myghzIiOKziHyIRoKFA7Yv9BJFvElV6rISGiSv+fhJEzR4ij6h9rSV9OITyDBtXEGsND6quvgK/yF7EHCYmAhnmVQWvLEKWdR26tbDcvVwfSQrdPN1qZNGjGQOQREMsBkTbMVZE27eavjvqa0nMhBEjMpleadvj3tSapIZLnxw9a9EWjUhqMase4vgQVxBB5++GHzK6+4FLGa2caK2covUxO2TPoYU717j7DzI/O1+XgnQFw3oPMjWPoTlgILSSb2MrPf1m0jZoAVeqnWb/YfprZfBSxw7/YllpZ7rqhMIF2Yhv4BKo64N9oCqiZW1Qc0j+v6iq6XeGZD3hlZspFWRZRnSD+Pu9GhLEDBLcrzzPrKOFR5TkpgKUEKg8QF46rQeDXPtYrVtDoc+Nskfg8FDLCADnAMWN/z/JF77+ps7no/M7MgkKP6R8gsrE6Ml7mXZrDgswuDWLPGtzhYsKm/yG1umR/TdS9TTbIAsk5zB+i2khkrMojU/91Nukw7+XU7rqQyO0LaiJxVKUWomm0fDo5g3PWumesWuC754Dh91qZVbVrYfVW/eo5asUCfVlN2Bal0cuz7Vejs65JIrGwYPn4+ZvG92HjFNAJW9gntvSs+Pn/+nGyy8z2oUPsneY5F9SDPHpUR0uaxwxACeQyhCwd4aPH5IhrykroIigADSzbU9cMEbuWSOX5dP41yjMSUophoPEgkmBIlrXS6aDaPZs0o2gZ66BV5rpRZB0o5vlSes1mLbGbAjolkiOURDJB0Jell5uiGmJ+D+CqFOL/sj63+24mgKAkR1zECPXq4uT3aYwpgoZ3wruy9S2UWFgMLyyHQrGw0a/cutSqp7mdpjFXYOEr71cm96UduuCQIupu3Et7xdbTfsqQEq7QjJbNiD1ErtE/PLMfVXs2wm4/9XBibn0D8A1xfPR/BgQLHDPeEs8YxR8BBmeOwdX8E/Hlufs7WS3hXcM5HN+EYK7CAGdwjcBYKZXEW+LmFkZ3K8jXaFnMQ/qRmaLOM4rPAHRBYgP9s+Qx2cuWf7ZyIyhW2u4CUwNZtuEOOODXGAgqK6mSQZZbTo0KmWX2P9r0sqrJwAWiFwCPLTJ8C1LC/Cost0RO1ONE1q7fpN33iMgB+2tl0ecfBggcK9ngCWGgntCt/b3M9zeuLKx0a306TYTy8W/lndsU71dcDvK7x1LViRpIite06c9wkIg22bySz5HG2ufKRi57qjY2MtJC4Hgv8QosSqcCFrYsjYFd+p9nnz7u/Wg19o5/fiKDXXJJpLGTWOz6xVfDzgIIeNpQ/RQcYIfUvDQMKh4CFmpkh7e9Nkpa6BPpYetdxdjxvK8JIKgfwODtxCuvmRM52KFRITaibwXk86HlWYnFEmzWOm3KY3IHts0SPypAX9czQl3IVtUW1QOIXYcquxUEti+qIBIfQUQIBk2xCFd4CtEZbhtAm22g9c/SzyhT22QT4aWcT2dJvzgCsaQuZhXbCu7L3xsGCvvdliJZgQXqevbzpAoSFY0m1SfUKy6SEmrDtY5/heyB3F29VMw2mHzB9sp3UfaX6g3qbYCEX1ee8ajXDLg5CLw+tySgonq1zIEIH59IHjVSy/SmqRZ+x7OrlQKxw7NEk2FBwtFoBbmK02Zj1fj5JNCrKDi0GFopSQrRggUkam+tHDtXNDK2GEh1qVQe1HBc6EfbuwK0xysqfOFk207N8LroSrktCFw9rf1b6GYDDAKhikO4GqS4WUFHU6l+cBJtJ4PVKJOgtZcoPA+l+W4pQaWMGTeb8DNwF8bh4XR8StwmyEGUrvSibanIbhLxES6MEnJx8dnvzQwMsSNr5DI5O5KViezYDZ2GFd8/K3uYvZL07TnJUT3Lzdubqp1VRbWXjWat3Qd8By/OA0WGIg4EwiK1zKlt3+jm9VsM568/RYsSmom1GARZ0VFYRWz6FkIk7sLB1awT8pBY3AfL3oCfpiWD2/HvQ/aYvnN9Gt1b8udSNJdI4sbDxjGViLQFqNg312y4EBJLNz8ksTJdYsYuB1ILEqtM/xMS/fbOsuU+hqjhkZkspsgvwIZhI1Y2guTQJkhjq7zPDvBZtJUtWLBXnTAUwoAldjxAtmezaQhM9zw6ZPdaxjp6aLJnpvJ4uZAkAG2XQR02gTN0JMe8Mdw27h5FKu+4CbfPO81gjth93ngNYaDOy7b/dE2/ikqGOgXq6ONqNN2L7Rx72ECIQIhAisPoRiC/EPGDwz1fN2nOszkc3kR20ugop88jhipklU6iFgEuO8HsZ28FarEAirCGOYPEj/9KVebPjPGSQVdFg8k/ShZAdSJkJ+ASTaCv3s4P+/owZoBUyJRI0+yyiLVOtaEJ3GQTLaRA/AqOnDC6bGQktATRKJB0Oz7SXGVj9aDbtcZEyxKUXU2pR1iHK3AWdhQ6cieaLWe03vmXFf9xZ11U7MM6wyxCBEIEQgV6JwKKlCDhTAgtjyCPaMgT8o0fQWSiUqAVEXTA2NQBYoK5gyYfaNEdqn8MZCIpbUHBlYq8APARC0mqb5u+oXtsWSOm0aZP2gVQqpUHhyjauW0LvS6YTJofQg4DDDJ0QU9MQL+fU9vD8zHJXxXwpsKB4RRmJABY6cNbiqTJ/gXtnMm8qo48NPd4dCH7YZYhAiMA5GYFmAnkjg8vyHcHjBliIZxYEFmzzgq0NiAegbIAWb+73stzeCaVqEPGkGfQNElaqGUEqZvwR2hpFOJR5kzgEykZIdMlRXBBwgudQAyT00zKeJfOgSXWSNsjJGcaj2gX76JNwU5ucg3ZP5pk8nQX2ZgGB4zN4BUcML82lF0HKtEDCvSeAhXbPxEKxbyLjxGVU4ycufvF3YBhhlyECIQIhAj0fgaW8IWyNnwm7CBl569govVhluhHohjg8b+aQLbZW0AIHIiw7CrZEv53WhiZ8Og5+aVfWajFMQz5MIH5QxaIeFGAG8VCoItBW5Xdlsgky0bJ+HrRZipOQzSVtN4S8m05NVcypPJ9Nd0MVnwY6IeUxyYeQyl9nAm3LRWkAC+t7j8SBQNzetbn2Fv95fUccPj1EIEQgRKD7ItAMFpo7IgQWSkzQW0ZHWPmr3TBtHh0vw1nwqorKAzB1y13WEhXIDiCgkMJhdmgwY1CJBijM8Ro5PLkeRrHLknAQ+iAflumugOYIsFCKglZGVuA5SgtacKtlcoJSg3QS6jXary0EUUaClTr7T9PdUBVyWMftbMGCqcobImQW1uyU+QxCc0nCD6DlCVyzkYYPChEIEQgR6P4ILFaGqMNZUGZh88iwVXAUWHhEcs/YzqsMIXhglVmtE5SEmvgZMQWcos2WzZQQwAeF/DxiSTnr1mglVhQOsgtydSyWxENArA3NmASdDUm6HJBRMHl4CYU8egnsOyXLaO03Mtgk4QAwQWxJstHJ9nQS2j0zrcoQAjjx1skAFtqN+Are30xiXCiroN0G4LCC4Ia3hAiECGyoCDQTHL3oncCC4yxsOgMsFLCdVxkiA5u/ykyuskAdzoEm9T64CkPZPrN1a4pJHy6DtBZQelRGwOtNODlFwIFIjDnXPTGHYJNcI/N57KWRp83AVVDVwpYu2DKQHFV1kPWzdBJs626sC64rT1gTwTGAhXU8S77/25McNZTAV1jHExI+OkQgRKBnItCKs9DHMt+1Tg45bwiS6I+Ox1onbcsC5QA6JapMjOQJKFfUzKb+GqWLtDk5A1Cg3TGBalIdNUjxEop8TSKmIFG2/lQRH4esKZBJUCtlHQn4RBrlRV6v8kZaYk0QI/VML1ubbykySuHBtVlK7bGrtwgsWCGuPto9Qhmie09XqzRR9448jCxEIEQgRKDzEYiXdRfSWVAZwokyScExZR49VEGUKWWzApJ87iNLIOqAJJgFKNLYSu/ZPojZ07wp1+A2WEdJ1BPVJWEXc6f9FPS7fhXxmfjHj0+bRGbYdkjUySbkABmCJ728QQG1UgrWdRP77Hola1IE4GUX0/3hOKF2i3dDWDkATkRvH3kPnrUQ8h48aWHIIQIhAmsegTgHLC7KpDLEomBB5QdJWkczW8JKNtfMLsyfZJBbFDlRioqRi6UOyuvi6GuVfwILIj0emyyi36DSQiS8QAbClit6eAtgoYdPXhh6iECIQIhAiMDzI7AQWPAEx6HB3IKZBREVLW8g0kiwJlD8ODbch/gS0s380xJZqsvWJ4ragV1l8wv7ebROSsY5xwuRYjDjE9hNp8hiwGEo43iZ8JaUPXrCWoEFmeoJNM3M4PMj3QgO3OoFhcxCj57xMOwQgRCBEIFzPALxtskG7ysiOC4GFhpzOel0SylQnUGdDnyTy2B4lygCGNJ4QqDASOMC7tG2I0KdDeItlvivivBThtcm0VZ47gi6DnAkJNDk0ve9nYw/G7DggUIAC+f4jRYOL0QgRCBEoFcj4Mu1ce8dHYvPLAwOZBfMLDhzOAyepKgoq4MoADW8pDMpLKXthC+beqZNyIqyo86ScpADJDxGM4iSo8oV2pBzMIeOI+dcdGTItEzzehsrKG+wJGfBZxby+XwjqxDAQq/eRWHcIQIhAiEC52gEFlO99V1mEmUSZyEOFh75RdnMIMpkCY6UGWx5QZoLEVlPoEG20En4BvhKOUVHO+l7l0oRISV1zJtwshzIyHO6CscxBWdB2IF0PK9VV0VVCog9vC0XLBRoB2mUIOSYGcoQPXzWw9BDBEIEQgTO0QgsKnTXAixYmwaVFWixzJAxqKgtUq2OTXGKZwjirtbSc+inNiFtBoQfARfoMagb06o90T1A90Uvb8sFC7Ozs5ar4P2NAljo5bMexh4iECIQInAOR6BZxdEeagQWBhBI8q2T8cwC/k92YpfgUpbSQhHxBLVSJuAcVEAI6TM4B9IacAHUJKqtBthISi9B5QwRHyE6SuY5J+8onKaqVkK6d7ezAQveQdlqBoXMQu+e9DDyEIEQgRCBczkCzSqOdjInU6DVf3aw307wMoU6fHjWsBCWZJKpIM8ctsUjUEtRV8HW25QRkxJjs0rZZYDW0p05S/aUWLXi6w0RvbhgAAvhqgoRCBEIEQgR6MoILAQW+pjoykxwadIHyhiw9kdd0dpA2FJDyrY/hG2xCOCmQYwcoFIuRX5ZVQifqZS1xOLfIFkZDLpE+tDf1TYZMgvhggoRCBEIEQgR6NYINCs56ueq2hkgGiYxexKjMWnLAnbaQ51RFtH8HJUWuvW41nVctI7aHhHkq02f/DRE6nSmW/peBFDvw9HIKgSwsK6nLHx4iECIQIhAiECLCDT76tTlbaDsAfbRyiWo9dGDBZtaQAo6bEtEIGJ6CiNIu8qGM/qd3DUVVx/zuLJlKEOEqypEIEQgRCBEoGsjEM8uaJAyiJKWs1a/PoGQRo5ZllEqS1QT2ERHrQ7NX7v2IFdxYC1djeu5BthSUka6ChXJWZKRKYEWBpRtiDafWQg6C6t4gsKuQgRCBEIEQgQ6E4EzJn1lFNA6cDoKdDjQ9WAz6ZHdtJwhtTWXMPzvWk6mnTmErtlr2kpcysCbNlARFijp2AyCzKLUQ1rPOo5CrJ80gIWuOX1hICECIQIhAiECi0UgLtRUky4zYMFmFuh8EBnPWUZXLRmvWoHtH20LAYaNDhb6bGYBIqgnLtr0jAMNFlCRnfFgwccvgIVwb4YIhAiECIQI9EQEGoABYQQSCoACWVFLT6FkUvT8VapF5yRp3GS4EGDoiQPt8CD71PVgfbnVEUH7JCJTfZhtUdix8tcJJDA9oApgocMnI+w+RCBEIEQgRKAzEWjIPjdlD/ynNf+9M6M4N/bqQUE827Lo90GU6dw46eEoQgRCBEIENkIEFiMtbkQy42qc7+UABX3O/wPw4jZ3viTXjwAAAABJRU5ErkJggg=="/>
          <p:cNvSpPr>
            <a:spLocks noChangeAspect="1" noChangeArrowheads="1"/>
          </p:cNvSpPr>
          <p:nvPr/>
        </p:nvSpPr>
        <p:spPr bwMode="auto">
          <a:xfrm>
            <a:off x="155575" y="-96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20" name="Picture 16" descr="C:\Users\fantasy080\AppData\Local\Temp\mx318C7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3" y="3068960"/>
            <a:ext cx="2943853" cy="1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5" descr="data:image/png;base64,iVBORw0KGgoAAAANSUhEUgAAAbAAAACqCAYAAADMdBpjAAAgAElEQVR4Xux9B7xdVZX+uu29+3oaSUgChCa99957E0YEdLCMotgdx7EgNsau81cRxKENIkhTBNEB6U3pBAgkBBIgCZD+ern9/r9v7bPP3ffcc+95LwnVd/iF9969p+yzy/pW+dbasVKpVBYc5bL+8A/7d/Bn1Unjf4z3wHgPjPfAO6AHYrHYmFoZPN/+Xe8+Qfk51ufZxq3tdWN6uXfRyTEXwDgIYf/4vuMd+y4a9fFXGe+Bf7IeGIv8cs+1v7sAtTbfu909mraM5px/siEMfd1YsVj0TS8OEgDNBzH3Cpw33l/jPTDeA+M98I7sgbECQvD8eDzuv3fYvcIstEbnRXXiWNsbdb936/cKYNbqCr4kO9F2pDuA79bOGH+v8R4Y74HxHgjrgaCLMOiVWl/fjwPX2OafD2C0vHgQqCxwjXfm2Dpz/OzxHhjvgfEeGO+BN68HYoVCQV2I+KngZf+54EXtYhzM3rxBGX/SeA+M98B4D4z3QHQPxPL5vLoQY8WcxJtapEwQw3UxgUVWRDwsnpQCCDypiHsxQkYkrMf1qXiQoxsVbsKTSGK+8YxFgG3lb/u7JVO6pCN+FvY3w3+JxOjYSWH35dNd8mYjopOxb+sfcZzA6/lufBfbZvuzOLpmrl3nvglXJd6EZ4w/4p3bA2ERdpcXnawmSde8aLnO+gAtTc+FhPOvCcoi/UaFl7NK9TLn71jSuz64kvG3LlJISNtGex9D8DZH3FkB7ruoAOGiH18hazN7qwAsmW4TTiQFsDJ+Q9+W0bH8LFkuRN8/iBTRV6y/M6zkr3dHO8NdlCAxJeFNnOD1fBf+c4K3jRsbBVERr1qv79ZXnwbSJGpaM0aa8fobuPE7jffAm9EDAYQrV6/XEgHIOypnOkgTsj4q50HRh9SswVDncoqfUIz1Qe/N6IN33zN8AJNCXlItrRUrqgThHo/pwAwDu5qtAlKnD/h1mKuRrslkMlmTZ8bbVLklozQsX70ZHaXfJaZoTM+ZPkHrxsUI4hjnaiMLjm0P4kGsgYmpAd4IgAhqoEUoEIlYAm9N3TGGUYjooIi56b5/2KlWU613m1jI46vczBHPH+ewvvuEx/p8o6B4Ca6vsXggRuuscJds3nmZsKXsTn/eP+oZwXu48z8eEAe8VxQJZH329bvpXgpgSp0vFaQ53Sq0eglb/MdRyhXjsqJ3WPrdEQ7pgTgENO/DGJo7GMPDw9La2hqi8FdPAYpoXwMKEfZFtC/hWUsu4cSACWAWz+Xn7ne2Lfo9wcDJc6PwdZO0eW+bQuCyL21qgUuTDcYHtd2Q8PZ+wev1HhH4E4eywMO2f2RkRFpaWnxCDft3XY6Awll7K7Q/Ks4Z/L5aAYlwgdBHOn68a3sgTABXv6yZH/XOi9WZoP4ajZj+VsEKo7PzuXEnVKDrU0GksiiTMQMx/I4Ao05HZ80lPPFkPoOccyCsiq3t3YPn2OfwbomUeX+jTJvv7MHfoeI3nBtRa/NdO7EiXiyWy+U0BlYq5iXd0qaCNq4WgzoOZQQ/lqzok5FEV8Nb0UQOWmD8u6+vT7q6uqRAi84fXHOr6kFs3NKEnUG6COw/M+g6AaDC0SPIwiJmQhmjh+fys2SSgFUbs/IKkeBaWDwAMcbEeF6hUPSBMZmMSz5f3X4X/AyAVgR4EMB0OUQgSMJbEBZEBwcHpbOz0ywoKgXrGESM8iBWFlP4OLiPd7HU/l4vBmG/f7vjV1T/rKP+8I6XL1H9Y+PS9V60nofC3jfKvxDmAXCf5apPdqzC5qn7WQXTIB+cByQ8kPLBEI1L+N9b+WJ8GhYEq0HMgJy93tyvWn7ounaemQp0UHC+/bPPv7rzygJYIZeX1vY27zxoywQc+IUz+GTxymHoB80NF2EJFgRBICi8V61aJVOmTJF8oVoDD2oUZamYeGHaRiLeDBDJ6/1TKeOvRtv1Z3Nz5Ts3X821uBKIAlvQsdYaXZu2zW6idlCL49/2WRYw7XvatAN4YP3Dvd4+sxQhwVOGDKrvZ4F/0qRJ+hmfkY9awREiMkqDi9KgEzULrFolLscqMdKwZyVLjX3QUc9/xyPAu/wFosYv5lk4thuC5xdjTX4Phd0rEaEAxiA/glaNXU/2xgQbq4hZS0rXF6CoALJaxYozIKVcAA/MdP6DnOGDEh37zhKoeEjMOdZCswBHAKzIBWuJVSILYasjDIDf5dNozK+nFhi1fsaq2to8AONkIYkjbgBsyeocQmSNoxgcHOv+sgPFibhs2TKZPn26FAJO7BoA81Sx4Of2b2uZWJo/35SfGesLliJcbtZacXPZbI/w/ezB7/k3gZCgyOt5EMSsFUlrzL4Tn5NOp/U766Z0wdHc1ywNt/3uQixFuEASIMm4Fmx3d7dssMEGfl6e59cY8wDbC+zY1LtBVKJ6MERdM37O+4UB2Dri71q/92gvjBbA6+bCHW073q7nre/+Cd6vXM+E9zuksQva88D7ZwfnoJ3fCDRUrVEbWy56LMMK4NgiDua5VoHT+3pAZmJZZl5Unh8OYHDi+PLBuC/xz3FrjAPY2s18H8AovBmr0jiWjgnZDAAG/PbyshHJJxsT6RM02jw/grVO+Pdrr70mM2bMkGyu/gTUSVA2968HYGXJqaXFU7PZnD7LWmIEoZaWtLr9CEzGpWcSsi3gpJLpqh6ywGV/8hoCGcNsfI0cLFLrVuRzMplMQ4AsOy6CILhpOxBLbHgk837/8fo1a9Yo8Bu3JsC0OAoWaMMHRMWgRuejrGvJlV0XaqUhVossJsZ9/Gu3RN8ZV0UpSG6Mm28UdEnSwmoIkiYw1eConr81csRz0StwOHex8zMlZn3xOteFqLLMASo9B21xwUsVZ4867wOaWmhOjA1CNRZQ0glgltChvIOAn3DcAoue+xUAg3xrbWaPwhWI2Jeh0heEmskLy2GBhQQZ3Q6n0CcAlEC2qBxxWbjwJdl09uaSyWX9j811FRKF/YJAkc1mzSTyLCB+RyAhIFk3H78nmBGs+Bl/HxoaVAuSpBG2o6mpSe9liR8M7qWam/R7PofnZOH3s/dtBkDTTcjzeZ0BS9MO+5y2tlZcP6LP5LOGhob0e2OZGQDkvXkfWoSTJk1UINR2eG5P+67BxWq1sRjuQ+b+stdfl4022kjSqSYDwo6LLmxYozTk0cFT/QkT9/Ng6p9TT/lQgRUhgCIF4FseBFjXHoxejG/vM9aPAlRreVVc5/XWBj+vxKDCeylo4du56HuDHPcf70AlPWy+Btm+1vXnEi8UsByih4KclzOm3ylEeiQO3xVZeU/32XZah1tgtaBdV4F8e0+eN6x1owawKBprGIDFwPxbsOBF2XyzLasAzLxNgIWIkXSrgegZ+My61fgdLcRbbrlFttlmG9lkk00UKPgZgWTChA7p6enXv2lVUSDy80svvVTOOussSSWS8j+XXCyf+tSn/GsIKgQ6o2UZNyqvu+6662TatGly4IEHaku7ujpARhlQsCNgPfHEE7J8+XI58cQT5YEHHpD7779frUJ+T0uNQEaX4xFHHCHbbbedkjFGAGKNDgKYvqsHYK/Dcp09e7YHYFAfIgDgjQYwQHnkJGwEYCU3STTkTlELM+r9Ihu3zieMA1jjLhx9/4SBWHD8g+esDwCzMkUtqipWoXkzAo9rNZkYmEfacFyPowEwl9xh72OfPw5g67wY/RuMGcDqCRqTB0wKvYmVGTdeUubNe17es+XWMpyhM9IetfEEa8nwOuu647Ps79b6uvXWWxUUKNztNTyPrL0JEyYoCBHY+Nmdd96pPwkkzbBk/nTzTQpQRx99tFpYBLCnnnpKrr32WmnB37SaCDwEoP7+fj2HFhV/572PPfZY2X777fUejzzyiH5+1FFH+SBrAY7f33TTTQqyO+64o3ENBtILwoYQdpzvmnjt1SWy+eabA8CMbhYFAFFTIkq8RAHE2gCYXbCjaf84gEWN4Fv9/fqxwKxsGO3b2HkZjF0Frx+NBVYPwFwK/roAWNB9aP+2LslxABvtqI/+vFEDWKWQRXgwu4gTjMVUDWDPPPOsbLP1djI4POS1KnC9xw8vlpBI7bnf2tvbFYToeiNI/P73v5deWFfMi6IL0HUV8qYEirM+8TH9jtd1dHTICy+8oNba2WefraCUy2SF73DJJZfIRz7yEQWpZtxv0aJFeu6hBx+slhItKD5zxowNYXX1+wQPAidZgXzWww8/LMcdd5w8/vjjct999ynI5rIFbR8Bi6DGZ9MFuPvuuxtABY3fPWpciJ61SRcG+3HJ4pdlq622VAuM8bUoAd9oyF1ySL3z1geAuYAVfE4UiSUyxDH6OT1+5lvQA+UgiyLQBnd8w+Za1PzQykBWgoS4k10AC/MElOlCdGJZSioMxrboifFuVGErjs4Cs5R4482pWG5s8jiAvXETcswAFtYUBS47Az1XEa2OBFiMc+Y8DatlR+mBO6/2qNgFnW3tMjAwoFYPQYTWFd17vI+yAxkExXNuu+022XLLLWXjjTdWYFq4cKE89thj8oHT3+9bULzPDTfcIAcddJBsscUWap11dQCcEIcjWP3973+XD33oQ4KNZPQZdDm2t7TLK6+8IjfeeKOceeaZ2o4rr7xSdt11VwUhK5yZFnDPPffIBz/4QXn00UcVnPbcc08AVELmz58vryN2tf/++8vdd98tM2fOlG233dYQTpw8sfoLmAmShqH0ysuLYGluI02WvhQxB3xff1TCztrOJScRbTRgOppzGgF6sJljvd/avub4dW9MD9hwQL27jwXAwhSlRgBmzq+Otbl4a+eW+Qm55QCkod5XmIf22cEY2DiAvTHzJuquowYwVvsKmzi+VoQYibrKAGA+TT3ZDCH/uOyyy27SDRCpPqqdWgXEkAhICnwecYIWGK2t5557TubOmy8nn3yyXH/99XL88cfLxIkTFegWL16sVlAnCBaMSdEK+uUvf6mWEl1+tLQ4MUsAwRKEO627f/zjH2o9ffBDZ+r9+czzf/4Lff7HPvYxHzj5Od2Qzz77rLohd9hhByG9nTGvU045RR588EG12nbeeWfJ5HNqza1YsUIOOOAA+ctf/qLsSwKgulbBkGx02AVsfP1lWbTwBdlppx08AKP7JsoJWHv3KKsqanK439dzIY4WWEZ7Xr02rc93Gct7j5+7fnogavzrAZjrQqyajwErLFiJo1YBqhAiTM6Wm5flUeE1NuZ87llSKvfcz+uQOMZdiOtnrozlLqMGsKg0DQq4MAB7+OFHZbfd9pA1sIp4mAlZEca+9gPyAoHLsgQJLIxJ0cJ56KGHpGPCRAUKxqtOOukkBRu6HAlgtMAmdXVqzOjJJ5/Uyh9049Gy4vUkcpz83vfKzFmz1Boj+N11113y8pLFmmtFMPvCZ7+gCdd8pqHTm/dhexhXo2W24YYbAox3UQBjG+bMmaPgqRR7uAh5Hdtw+umny5///Ge9NwGM7XAtMDtArlAuaVSZ2p8BsIUvLsC1OyqAGe21cR5SmIbr3j9KgERNGmth17tP1P2jvo96/vj37+4eCAJYUGFhDKwWlCprYl0ArIoS7/g6XVLHaABMgc5jIY6TON6c+brOAOYLJriYtKoFcyRYOQJCuymVBvg8AhfcnrIKJaUqkzKYs5GQlqaUsgYJTDxs3hUB6E9/+pOcevoZWpaK5AmCh+ar4Tl0CdKVt9UWm2vuFGNTtNwMpb8kTz/9tNDtdzQArYi/6RokSBH8UulmvYbnXX7J5fp8vg/P4XNtbhzP5X1JHKEFxhgYiSBz587VcwhSdHHSBcnEbf59++23yywAJgFPj5A8riCAMX5oAezFF56XPfbYBeQTk1AdBWDudAljeUUlKkdZOL6L2HtQWJyh0ZQdB7A3Z0G/XZ8SOb8cn17YuWEAZgFDf3oGVn0Fy/MgeSBjLTCLV74i7X1QiY95dPhRWGAugI3T6N+cmVipxAGefFsaVGnNA/P2BPPywF5ckYX7rTGN2gZxCVymtJNxmdF62meffaSnux9/YRo6MRrS7O11pbzJH6NLjoBD66Wvp1ddcQSCPfbaU+NK/H6PPfbwiwYvXbpUQWx7xIvuuOMOtX7sfZYsWSL33nuvnHDCCdLS2SyXX36F7LT9DrLXXntLZiQHVyHAEpZfJmMo8CmABYHvnnvvQmHjtOy19x4KhrTAujonKvDRRUiLjy5FAhjBjSBFmjsZl/ye70t6/YwZs0DE2Mq35uKg6qvzQgPSBsTpYdfIF2OH2H9Nd2/B7/PhNt3/gH3BSjSaZ1SMwNZSrDttImjsUQImqhhjVBC/XrtGC2yR7Xtz1ss/7VNGO05r20FR4+uSQMLa4tYVDGuDjW+5oFcvDqbPcvLGgnldLqWf96VH0l1/lnpfYU5WCvvq+VzunhvSekLDODAuI9K+0xs9Dms7fm/VdesNwGzHWgAzpZviSpjYb7/9ZA1YhJyklWpkXp6XR24oI6mY4EHLh6DQ5CU1s2NItHjp5cUaj/roRz+qfcXn0VqjO4/W2sEHHaCf0/VHq4hgQ+bgIYccoq7BbH5E410ExC23fI9sNHNjJZnwUGsM/+heTDUl1DXIObzDjtvpswlugwPDmpj80ksvq9vw1FNPVUuMQMU258GiJHDvscdecvjhh8tf//pXdVXS+jSTnMmP3uZ3vjuEgM4USHIPoTbgoQpgALhnn50rBx2wnwk+E3zWsZpv1MSPEiBREzTq/lEAtq7Pj2rf+Pfvnh5YHwCmpRQcr7y9pw9EAQBzXYKNAMzc08TRKueNHcDsfYKjtrbr7N0z+tVvsv4AjNIXQpbARaFvAYwCngnBFsB0eNUMMbEd33TngHtVLXhOBgDE+/AzkiMYgyL9nfEtAgUPsg0JNjznwAP3NwDkVdkgjZ1EDrrzCKJ33n2nAmiSO0yjjV/60pc1oTmOdpiyVAkFogJA5rnn5upnTJhubcceaay0gWLEBLJXX31Vn3nMMccouYOATQssgXwttre3t1eJIn+55f80Z4xEDls0WBsNcLLaJONeBDACvbHKDIGFW9s8/cyTcuhBJpGabtkoAIsCgHWd+G/U/W27ou7/bl2A4+819h54owDMjYVZC8y6Eq1V5VLi2XKNk7GAkVOq6o0CsHVdw2Pv6bf/FesXwPC+tH6SCUN/50EX3iGHHCaru3u93jBqj+5QSgCzFR6g8ei1rBAPdyJ/8h+p6Y/84yE55dT3KXjxvhdffDGqbvQo4PCzz3/+87jG1Erk96yUQeuLBAyCCV2ORyJmZazDtCwAo5Hkj8MPP1Ldj1dffbWChy1BNTyCElGeVcZ72ALCdEXSnUlLkK5KWn625FQRwEegvf76G/Q5zEX78Ic/rK5HBSGqVLSkWGlDt7qmq9ZapJ47keAGT20Z/fDMU0/KYYcdgtMLxr8Pd2ujIwoAoiZ/1PVRUznq/vWuX9vrotoz/v07qwfGMv/C5kxwj63g27suRFs53nffuflh3ofB0lF+SSmPau+Dl67ryn7MYRaYb715z4lyIVYsw+pSUuNrpXZOjxrAYLs0XBG0EtRS8cgVDPqzw8n2Y7xo1Zq+wPUYeM/xy/NoFbUAXGw5KQU3r76g1keEjLdV43kjggfBiaBnd33m77SCaIkRQAgk1qqzrkm2j/fh9jG2diHvTwuIzyQQMTZnn5XxXJoltM+mB9jvaO3RValuS6+AsLW28h4Is61qjWoxT851A+y6YOk+xIvp9MeX2nf6syhPPfk4iCJHgPuRN+dGAFiUuGrMYbTs0AZ3cf0tIadFLa56Airquqj3Gv/+n6QHqmLn0YzcWgDjJr1m7VXchZWzXE+QnhMoHRUEsIplFg1g7uaWKtdGEQMLcyGOr5U3EMCM4A3u+ZVQNh7dbatWd5t8rOC2Ixr0Mdnq/N4W1FVSuccatGWkbHzL3T3Zsg2TAAgCEQHMbq9CgLGgat2VCjCIVxGMRoaGFQgZq7JgqnE6gG8OwGEYkXGvuK8p0muL/yoIAphsWxBQM+xHz/rk89RliSLBfA/1FBKg9G1ZedsswiJxTAGMyeAET3wAAHvssUfk+ONMKoAB18a7AdSW/awe7FhEDC1SA44olRG1Y/Q4gP2TAM0b9JpRKSH1SknZ5vixZA/AbBX4yvdeLpivqAX2/vJYiCpHnL3JLCBV79Bs9xOz94iOgYVXox8v5hs1ndafBcZ69X45KZsMGNfKGaSgr/FciApiVFo816HVKlTIQ+ATNNRiccBLrSYAlKXn8xq67ixdXs+He47gZesg8nsCn61kT5zkdYybdbZ3qOXE61atXgH2ZYtMnT7DbJiJor/23ow7EWd0A0zsWM17sX1aOgpgZov28p60kBhTs1VEyMLkuba6PqGd76fMJIIWrVWj5ylIKnCSRs/8M4Dnww8/KCeecJy2Sbe2ibCAqyLSYaMeRWOMmCksxdPoiLLw6l07rlVGLdF/ju8jFSinG0JdiAFZHzxnNABmiB12Jnv7evluP/OA2oK/xqJygdDdxJKf+wWBG7gQCWBBMDXr3m2TOcN9t7H027txJq1nACNwmQRga/HceuvfQGM/HgBmXIgugLkDoZ971yWdvbz4uboBkUfl7vHFe1mLTK0wAIy1jlwgs/lP2Sxyv8Aw5HcEL+Z8DaHmIcs9kYrfBnp+Z8cE8yy69QAoKVQSUUCEdUULk/eyOzNbogrBjJZeAaaUKWZswJvGqLXQDFiZQ/NZ4BpVwMJzaIHxKOIXTnQTA8yAePKAApgBYAJeRAwsanZGAFgUkCBC2fgJESWs6t3ffv7PvhCjhu/d/n3U+AdlRbA/ghZYUNC7AGaZhq5XXOVVFTiAUOUTMyqlpEYDYNZl6LIQVXaNEsAqbQ96tNZWTXz3zh4fwGLIQWpqbTF6gLqsSDBImh2ZmQcmhphhhbQdEEOMgHsLfasWjOc6a0JicgYFdEmmOOWU90p37xoPwExirmHV2X+GPm4ncY0/miBWR4C65zYSwhq/KoKiT9fhcL8sW/6a7IzSUK0tKVm5okfmvfCybLLxbGOBNbX4AFwAiULLW6E/7P1ZuNgCFX8ybsbK+9p1niAPLkgCnHsEE5Nz3ACbk1wttBLIL3fLe086QYGbFPtyhAsxamobtmP9WJcZNzSiCoiMtajXRVhgb/0SaVxqS92wVQNgch3tEbldzVv8gjXjO8a0iigFJEqBeYtfH2PVWIGL2m4FC9h/BfOugZ2ZPVa0lsJzgUtBDVWCHLIZr6+cYxeIVdo9Cr1uzeKxrO1mlxpfrzCv2STb79CRI45wa8yfv29UDdSoZr3F3/sAlkctwjYQH0ymLRc7N1FMCiBJXlkBGIs3VwltG/NwQc0SMPhOllHIvKuTTz5JAcwMHvUaMxk1kdkTrF4orGqSueAUB5CYa8xEDP5Uhl/gc/ccU1exVVatWCavvfqK7LvvPtLZEpP+Ae4zlpQVq4eQmPyczN50c5BDuvRdC/mStHY0g82I2JbngqQhY+NktrFK/HAEinEHmont//Su089wk5rvE3YzT+SlYWbfdeftcuq/nIKdrE1pq2KEBRYFYJaGX0/TJb66WqwV+LYPCeTv5IPb0TBlwj2qxuztDtChuYDu+0Rtd/JOHj2quo0BTFNNGhwOfpmzAhtcJuENceNYXAxVyclx44Gw4OXmhallFa/0v3qNvALAlWtqay/aNuk9w0xIR55Zd6Ir497ZI7p+Wu8DWAIDSOp4AZaY2YIKAFaC1QJkWbJyBEBmiuKq5eHFcHiWddvFUY2d32sJKS/5l+62P/zhD3LGGWfI6pUrKgDmAZmR8GYRuhPQainV1pWZoEGLy9ccve0WXA2nyu0AK2pwCJbXstdk3312A8CWsMUKCBwTWgFUIiMAqwIK7j7x+BxUut9M2hAn47LROobIESMz0B78zbXAasAoDMA8coi+svc9wdu3OkH2MCkIdD8W5P777kG/vU9GBrNmJ+pk07qNeIQLsVji+JlHaPvQP9o2b6Hn6yww26goDT7KRbRuL2fma8PDMl4DIGbkXmUfu3r3WMcQ4rq/nuOErrkZ3ylix24qi42ON3581q0L6lWa8ecd3PKN5mLK0fD0mgCAmeld2Y9PZQ271bttPFFR4FTGOMWAeW7CQyMlh9hyVEr4qMxNX67hvnwfGxIxi67aRR9cT2FVOdatR98dV/sAlkOMqKNzgroQzVgXINAxpND+Fy8bkHLKJA8bQoWJc1lKugpYb7sTWjqMCXFwGGdiHtihhx4qg/2mmG/Mi3jqADnCJJjdbs6tzDq3VFEYSCUiNOh2uEefmfsUcr/2A4XeuAVSmNXZEZN/1tKWAliVpL9vWJ5/YRH28tpE3YK2PmMRMTadZ44lxfYzl4tH2H5HrlBgPpdrBVWsNE8pgAKg28bQJQngn//8c3LkkUcqI1E/B7ux0UGScKMj0UBBNTG6pCGWKJkGFnjAlcgE77f30VgDL/nCpPIWVczMt7kFFv52LnugcYwyFlWN++09uFXrKygb6jW9SoFFIQIDXB5D0IuzW1eiZTqbxGQTz7bWlipHTgjBT2q2rkac78b9zXXePmK+G7EygpX6i5XPEp4Lqsaz5MlBu89ivXd9uysgb9T0qhTzhVRvaevQEEgJcZcknbIY777hgtz3yBOSg3C3TEGbB8WEY5vkW4QJbd2GHARLgSdDj/lakq+2oPxagJ6gDAMwBQzv+zDx6U7QesU+bcclALB7oZ4inJuaHGyp9tyHjMcg4mLtbZ1w2RVRNHhInnt2njIIO1Dl3jAbbVsMi9Jvm+c7j5pAvoVJZmNNnAzWr5bAMjFErejR1639xhqRtP6KUTR4lwoVMlvCDKiqNjOPD1YXUwzcz2MeOzTSRRkxQyP7x42or9VsbwywNgZobx0U6BH7MZo0iLfwqAWwQINiESSbdSTxvIWvbh7tWVi1lonpBzdHNAzg6CGynxsFuAIw/Jzrz+79VbGUKm7EWKLZxJ40US8AACAASURBVMI8QDIAZxKYeX4SMX8e/Fu/80IOtLQU0ODW0vPoqmTlDvyP/whctj1uu6vA14mbhb3bWz42b2EDKixEAFgrAEznCgIiatF4hX27AWJNTYjDKFPOK16pAt2w52jJFDDBrBZirQsOULoJpIks6OEhMZwqQRkiwBp9HxSI3LE1OOjuYLOixqSJbcKawZnMCOJeLeoy5D9O3ri6FAAi3rYufC8zI5mbVkmItp9Z6rs+ExOSxebDZLD/mStvQtRp6guqPFDZY9I21kMmw8Rss/DW1QBSb6DTBmtg8Sf/5QvYEsZzf7A/tD4k3CIaEuUCb2zgvIVTeHSPdpsf6g19iwFqdG/hnRU2FlHtjxq/qOvH1MA3/uTgWrMpqPX0INQqrzqCr2u7xxTytV4o+5OEtsoVhk1YuR3tYBUX3mf8EcnJqJxu1re3IOu54qMUwDe+x9+eT/ABrIwoVyKZhuUFTcFKTMyKPNxoI3T/ssyRag1MGEbZJkjYJPbAGtGq7tjVGAKQWhBjRvzJc20OlGEs2iEN15SDAXa3uzh4QZJHsDtdVl8YkBmgMloPLR3f5Md7FJCzRZZjHKQValIELDOpAGp4RxNf8XK1vKRjPkOB2tOgiiEabjVgNJY6RY21pXRhsK2p5oS6NJNgj+RysHQbhzCq3LGhU83x+bsWoO/KZNUTxkG9PjKMSB5eLCxi/kYtsKgY2bovjwgWorelvHmOOdd1+5Lk8c45RiMex/o276T3j3634Hxzi4gz/lUzX90dx715b5+icS3PgrOKn/VM2HPs90EuicW5qtVfNRdr3yVsrbzx6ye6T9+OZzj7gWUl3dJBg1fyEJgwnKB2M5E3LgPwHxeZR+UVyh3o61fQ4u7HdBHyd2TfmnwoBM4IYDbJWAUF86PgnjJHILfBG/GykgjMcFfFvnxTIcJF4tDMw4SpBdAscqzaUaDXJByDOEGLh1alZ3lp7hbar9R1BW1aIIx0mf3FFMoUtMigxLT0EqyLpepSWzVtCArIgEuQLlQFVSwUCyr6k9qgxm8aq9ARJCx/2xr2r++W9dyDGvvKmvHjPwUx5zxek4+QmW89gDU2IeI1/WcD7GZWliNIKm81iaN2fMdmMpUi3u/tKJzWZ5sSdgBr+sGTRwEPkedY8ZtgY91acNu1xryB4afBOWYVQCPUKiQpjaepFWfH0CjIjY4ob9X67Kt30r0qAAYbuLU17bHrqrc9GRmBdVCAYGsakFy2R9JtEyULUkZzK6yFPCjmrV3wdw174BTQ5Gy+FxiNAiZPOQnrR8kCJMZiqxKSB2BxCD43R3Agvb9LcHGlWrQqPI9SCZUw4F4z1H0SEFCTMNYKVx6tP04YPgeln2LIXyui7WNb7zVjWEp5tRDRzCTaUYRPIobtWPL4OYTE6Nb0JAPNfn4b2qjPNOWhTPkZp2+qAM3k1zGGqFko9JnjnXzM5+tEsewivmceC9uTBzmniBig+vzR1vwwc+Ng7RWQZtDa4W0EavLyqKmyTWRYFUtQUhBnofWaSBpXMq3eBNIrWHXEsqq40O2eb0y10EL6GO9kAkxWkGfSSbhxc7gelm2RmjDAsoD+acFnNbvysgl2kYNlZxextcZt6TLGF7lfHcnLZcYYtQ4n3oGFkaGEMOZJlq3m83k7betMw41sGoit2GLmlhknmwSvf3uKSr3vbTvrCZpYsWJCs0+0Gg37UB+EfiogbYOuaE/A0g+ifccxwLkJrp8GR1myDb+3X5pYnmeBUl21ehHHgtMX3/MdKvl/pq2JBgaaefcoq5DfBy2f8JuG3q9cKaVWrSx5L1BjQQfu7Smc1WxMaq8WwKoV0KDFg5nv92+Yol1xOlYPg52+UXlqQVyttbjM9lRVh6sE8zXcYfC6RcdUp1iEhR2VV1hzfch46zMdOWd32kC7SKJywxD8imfqqsB1nOMqcry/K53deFqPHsAwgCOZ1+XVpQuwsLCrMWJKzWkY5nBx9fUOw3rrNFaC86JmUGjCoPQTyAGaTEmyh6r3ZOqg+cydhaQuAQz84KmOuuei8yjnSWXpmUFQlyWkIYGBOVi0pOIlFPwVlI+CFFDCBACsXGbsCvlrsI7KscFRLfB6Jw3hlmkkOHMjzATcrGWALxBdtnjPdtLS2g6Si2mzlp+yScPKDDADGrW8cwAGWq4q1HAJBW0BYE3hyaRwl8Yf1sYoC8haxrw2RkAiWPrKAB6I8eF+aXw39rMBKMOKVPcl1o+73Q2/J91f76cAUslzMaLQBLR1PpJZWWxGegavYa1JA4J5KD/chkaBx1MwKppu8C2pXJnYA/+Z2J15jrY1NuwBmAHWSmAcfUgAK7f5YOUyxuzv9j62vcG/rSXsu1y959rzo1w8sTjQ2zvcsbKg3VyC90IBzJyUJGYq0Nk6mhF5UPWCP4FurNjxBrwq89IoED6e2bZy9o5C+Yuaf5Z9XHlCdcPo5TCTJbhSPK8M+y/g+nNfOVaGNq1zTf/v31zHxZNJCsxUtez7qIDyFGIVSuYIG8uUp9QEvwtTXNw3s99HJSqHeo2qxjQsD9NrswKA7nFh+kD7ku/KF4Xiiv/X4zBXrSHHSxF8L3Ov+kfB+9qKf12j3mdsl2KrqxhBNqrd6X1mWeajmGpVjagBMPMtRVBlQIehpcfh4lu06DFopRl5z6ZbSRLCTvJD6BloLlk8NmX2swq6CH2LhMwEnsIkM0hoCj/jGmMfU/vhAldkcxroY7IKdUO004CciU95bkMzVHw2gAUC0pSNcWsIqirecACiv/TejyUzUDVfoFHPeXIu2t4q2++wi5JDFHR1tUOztwPqLZJ4uXE1f7tuLXjQnlDXnmc1RLev8Rm8v+IQQIuluggkLFisbMwcgAQWjgEw7ulWSdrUt8I4ZRMo1QVrluNAwgoTu9mlXNe4hQCPGh46forxBEQCJmcYWoRhimOm50JqFVdZM67bxgcw80jj5q2IXkt4MfPFJJVba8sAc4WB5ltxowQA3nGtrvFojvUEfRrKQhDAOKetVSTlcBHk3y9Sg7YqebWIqFhgleGzPekCV1OUB7+OhuYLyHoCsJ7ECswnjqUff3KuMcOGdULktwLTV6ac5GGVGzpbDEjquZ68GoUFWXLMhyhlZW3WahSA1QUQH7WsJWm1PK41+xneNCKIHgVQDLFUH9UDZzwK1XYor4BjQceNAG6tLR0xnOtbYFRqx4Bcbv+PGsBi0FCef/Fh2WmHzYA3TVKEJZLPDRi6fLpLcqUe7/1MiVo9HHdaGVZSDlR6EEk1HkMCSAzZ7ZkMgAvnNVEKeocOpi3t4n1WxAJuQipaAZUpCH7JBCvFG0tChRQEbMW05yAa68HXMR0XxNpMsDZYc6ynqIIQq6l1wjTJDOVl7ryXsXPzbmgT8+QoWc33lcOCuvtZRXOy57ESVQGjrToTk5lB4OBPuuG0KHEETb5eoqe9P9Mc4lzkBA51UQI0gLqcOCMg4CQg9UnbJ4CZPvXowFzmxoPmWzAqBigD8I9WFKdiMYYyZOx2XulMRs57/t3M52RhTbaYAskjw0XpaIFVjeEnT4b2ua/QOL3nL2woJMaq8mKPHHVPoim5yI1hBMwItZrw/kFry4KZTtVAImlwjpiNDL1pHVCGLEA2skJK3vxzF6q1gNRlDCAngPEfP6e8VJzHY1U2N/LhmdHSxtVrg50+VBbsYZ1Kal3ieaoucul5z7Sfsy1sV6ODCuXoj1ppVenekH5mwr9OrOonuPPMDRG4bbH9kVQA8rwjaqFzKZg2GwWo8QvqbuoNjkaVQIzC1ECB5XyKyuNwn21NGo639zmj80os8RTesnYOZbE9o/FuFmFzuwqoI/V/GwJCPxn3iPa3um9Y89Woq36DLYDpnLNCgt9ThHqNGQ2mjRrAUqmsPPPMHbL7btvIAHYdZkynHbT0IuI/+WwchhUHqNoCs1UO1JkURyKzEh2gSaqwgOTiG8WpWUKzzyLGZf1DtmqA1xE6AWDpwNTDAMF1SGkfA4BByDOuptZWCRahqpOmMr0erlaqFtnaH3kISMZ/0hPaZQQklqGRokyZtpk89dRLsu32qOxR4s7N1lnoOGaU/ccBDfNhV4Yoz9w7uhBxqmVzprx4jXGRNR7OKBeOTnDMmhT6Lpcxz8oh7sUSUXQD87OODlhg+N23MDQeh5ECRnW0oPcBVlQ6SHjI6+ajcN3SRUt3MLPecVBOuBPfusRooRYBU3Gtm5lAvh0LF7OfMhAggK8ixs87rOuxmrhghI4Oa1A752fU4jwQtPepaP8QXJ6Ec7V4+7tqiKOcGu4wuO2o1zZdk2i3ugPZTmcYLVDp9EhCIaSTQv9AZJgWq4KJseYbCVgjICudEqrNczsQyklnTag+o71G1IRlzuVE+cMxp9PCG0/TlnABX1EiojpQHUbOSdX3q7S/kidpBtvrMAfAK+9XianZUlNuiaeK8oM3VNljPA+0NrC0VDHjO1J0ed50fWTYGLuVPMLe1LUQ7T2sHNfxiQCoKDctqHV+7xlosr4uYy6wEAEhyhqKdOnlsLbTVI7oyYnazzECLaz9ak9zlyDfk/3j3oLf63zHP1phVFJ1jXmimR5ba4FpmznXveG2rmzer5L0Xen1qnWHJF2ANoP1hsRhjmoX4tAQXUxZeW7evbL77u+R/Ei/FAA4cc+vH4f2nfA12HoW2BCUDIAQXJEEsGIBMSkI00TzRNwPC1ZdkEaDtJaTjYnx8xwEPIWnWmrQZgsZ435MtCP4PbIKk3ACPoekJXlDZyZjakbr0MnlxWvCJt9oPoul0qCz4x3Q20lum4IKHun2jeXxx56TbbbdHSM00cvV4sL0tGF9uAtg7pOCGh2UADAAh0eyHssRfYJ3HYaFys9pUTY6omK03P+ZybwxxO041s3NcVi/BH7QOgBMjBN2dsICQ/fahHVIfQWj4SEkd49gCSGhOg+gyqIv2c4sY2W4QHMAAUZajowAZmc38wipzUPZmUSWFoR0DgqPIIbamp4CAIUgSWH8ysNSAEmGh5/4SZvCu48RAJUl5M8PD3b4N+OguiS8dAE7j0zMI2HmD97FzVV0f095lWTsHNSh8yQZ7+XG5mriAw2sMztmMZgwatlwfqsEIqCg3Uwgwu+M4LJsc4GrHGCRIEnIfKUARpKKewRBysYj657jzR/LxtN3UsA07eLBJZhEezhmWcwD/iR40X044hkQwefav63S4/ZfVVs02G1Bq/LTBaPKtdXgZs4hicisGXsNLS3/+UVuSmtc7lQ07VZKOpfx7CQUYEPyocWFdBm7azzuaSsHVTw4tVZgFh6YsMPtD3/OBeaDJQE1Gr96/WqvYS1UWioaHVFAglVDEKByQ3AsjEiaf8DLQasnD59+urVJNpk+VaZPaJMu6fYfH+YCtSxx1yth5S9/FpkTWvVepo9su3PwQNm+Zj9TVgwh9LSmr0/6B4ck2zIFSgTUMMwv9Sqo6eVF6dDkZm8e0tLXdyIgqmJZzRa2L+Erp6MFsCYInRcWPijbbTsd4DWggMV4GNWXUpZxDceEdI1Ab9LmUE9QiiBfQGim03QfosIEACabaZMFz6+QUpOXRO1Ru9VqU1eXmcy5Etx3WOJ5xKBKeeSrSTu2R4mhbmG7dE0ipWIlFjnOIcuRawWsOQKrEVIc+NHq2KHzFKXm4NJLQ1jz3RHHK8ClmWrdELUTX5Kddt5PMkUCqyEQqKvCu41xLdhivx5o+cFjI3B5wDZSQZtH/CkGYTyMSv5NiLWpFkdBEqEhBVlMwbeIwVdHYVUgY9PTPkcGhmRKZ5sM9vZoP3dNABHHc70arR6ggIf392VlCAJC4i2ypicLza4JzEEkqBdHYDlwHHPa580AMwKYXQysfqDCkNZlfCqAsl+mQs8oDQ9KU6Idf6MhOCcHtmgC7ETrQuRPdYl6fnedAUm6Kr1cPGUZmpw+9rdRWCic0M+68aDdHZz9CuAkwxMQYRmIdpEahqVxSdKFyt95uBuo2r/JlnSFtBtLswxSHceA8LJCrVBsNUDkWT3sIy5mAhgFUp4uTrwo/AvanhT/wMnWQirFe2vcg67QcwVPcJHzb9Lo2Y9qyBBE6X6n3KPbUtcHxg9jSLBi3UsCFj/n383QHXIOCyFM2EYJYL/vPHlg1oknBDWAYl3+ZjXwcO9ZKhnluvKeZoXZc4rFQR1/29/mc29tYUzyVLbUAqO3DmsXSqFOG8gx3X4J8eBGAJYKmP31+sAXrN480NQbLz3GXZO111cU+LDxE+nU9aAggP6iQqUKCAlZ6K6RWC8kIjbzzWFtYE2NQNlHFq9MxfqeCBJYc001/moJEazAb7+1JbVKLoCpnHMLlqMNSTKzbX4tiSPw6qDPB1EIfQRKeGuTAS+OLEfGBzCmL3Hu4afOR8KEilDPQHEV4uomm/kwagCDIHjxxftk222nSQmWCCIoGPARjx4ON5Kfh2UMWiNQK9YIGYhxugFByUdrpQwCCOMCicQMmT9vlWy66+6qGZmqGAa0OMGULccJ0ASLj8iNOFo62YmfIk8+MQ8C/1WZvUWnzGiBZg8rUdVIdbDC51VOo634G4sjngpaPCG90fCjdgwahTg3vQT9HKyxVHpDeeqZpbLllrvCAqFrtAGAqYHvHQpabBetCtOuOKj+tGSa0qh+nynJo0/MweCTeYWakrB2krBSGh0RIRw8KgOwaZJB1oQDMLI8VhodevTBB0oak5OMzc4uuvE8UNUYJEAV//X1ZmVNOiG93Um5//4VIPMkYIFNlNWDYHriHuSn5PJYJLDCYFAxJVAPGkUUkEgxw5j1SEvzcjnrzG1kQhM+wPjrjtkAQI5NHADrApgSSTlBPRBjioRZNKaPNe6FuAJ/5xzh/NAajgpgRpCVCHQKYEywr4CVAT6jrat1i4MeBVuOSDdIxeH+TdenrVXJ76ywsyWB7EaqboFWK7z4MwdwV/CiN8Bb/An4VghgXMAZj0YPO1HfST3jXNReFAM8yqrhrxGAAZp98HtVpDxhYdyZmMNYpL7AwHcteCaXDz/PoFv4k3/z82F191aDivsMbWcDIW9iSPYeRsWuFB/g56bPK/eofl7BL1ZsGbKeiuiNdcyzAEyfV1IujBVBF6Gp1EMCklpgjON7tUe5gW0Bngg7rkElhJ+7NPqg1WUabjelrRBH+LEPYHUUAHsvVqMPs+bsoBchdwhe1gpTPxfWnhJ/1JppxjjhlyHMFMzpLACjgHDLhOaktNIqRcpRmOVl729p/u451oDgz1SwFqvzvrqW4PnyWceU0xjfAtN0MH+4lRRBlQBGzjHFc8EDVL4P3ytNy5/KFP5pzqkDYDYVx7a1qo1BADOaNydHxYwfQkX0JIBl/vx/yE47bojA+yosOlb65blU56kPgMQAAPFdPWrxmAKxCmgUR1ipmj8FbVjdiXjBYUzsFxekZcfdd0YneLt+Ya7TdcH6LGT/qK8+MYg4Uxt8uglJYrFnoTE98tyzstuuO8mjd90iO+y8kUxp64Lw7JVsao1ucNma60LH4TnJDAQ2AJA6mFeDzEw6XTHaxkaDa2Y2tArd98vgY5FVO9IbyJw5S2XrrffGZ9ipmWQSz1JyPf5mly8WyDVDUCTtXLvXxB0oJOK4niG9PPcfw+A+8PdnZIMpW9CnI4uXzpWTj9gPkwgTgChOLdbisQYtWCiYyeTYt40LQbU/7FgNZYHvlc0MSUs79nZD/11/y4PSNXUTrbD/6svPyQmH7o/nc0+3srRNQC1Muoq4eaiSPZBDh7b3DMHSgkr+Kv66+fb5MvjiztLfW5A1AJ8+WKNDiGe1AdCL6WFJDKZkMqUfun0x5kVXV0La4YIeSi6X9lKffPGsHaUjvQKu4EmIqQHw0szfy2BshyUX2xhiOiP5VA9cym2yxVAvLIaMzJ+0hbQMDsOyi0lHOzQ9uJ/VyhueAMsdwh+KRRGxuJnwCPT2rZE8dJcpAONVKxFXbZ2OuZBFmTRYzf1DeM+cDA8uwy4Es2VVvAPvkZed25CsP5SQ7uZhTLnXZcNJM2TVmoS0NeP9YXHn06iRyTSC1CoVBK3DyDWEYpTLTZRES0a6m1Zjpqcljb8L5SG4xVsl0dcjk/H+mdapsrQNzx/MwGOAMcGKziIgmEDaCAlMKaA85x9JNVwqJhfQgCtBRoWDMikrJng9AWoXeCiQODEY+30VAFmXgXeT4DmMxYXdP3geXaTm8ACI01XdCOHX+0LJPjcQDLK3w14R/vN16QbA0lp4Ne32zis5zw8KaV3eDdzAKh+qnl77h2uRuO0LtjOs7cHPwsbHfWKje9rvXGvSAFFggAOvYPHVvV5rNdKgoMLn7UZiPWLBHnB7KGx+2mE1pbpsW7CGPQW1kfw1im21W9mfN/UsMBfAhoeYEByT559/SHbeaQa01ZUQcBCO1JJHC2A4F/XtVatPkHIFdyJUb8lhYc17NiE77LaTxlQSKRA6KNABXk0pmKGsjAGqfqY8CEEHtxPqKrYyqRU9ft/jT8meu+0miUyP3P/g32SfHXeVZDOF1oC0wGLIrspKMwr05koQhNTEvWnod5YHYBFz03y9zgBm3DREHvVdexMK+AR3EXOVoKED9Pk5Aez+B5+WiZM3w8TJyUuvPCUfOPFwTCYWF6UW5mqvEG/ozzJUaQ4Fk5SZXJ2DW7epKQ0BadwkhTzINvF2ufL6e2TD2VtLBmzO3pWvyFH77ynANgBaUQGMCkMMgjcIYANABXoRb/7zInl5+avyvfMOkokAyHhyjQyq5TwF1gTyAeHGKPbhhq0A4nRW+vJtoOCLfOLzT0gzXIWf+/Q+0ty+EsIc98uBzZkoqvsglumQ6+feIg8+9H/yk2/+j8Swgfdmmbvkt1dfIY9PPks+9IEDZWPM96GhlyXThR0Psi3yuUN+JJf+7/+T0ma4V3qRbLxqnpzzvYtkhzN/LDttu4NsDoWK7snVcKHEocB0ZVPSkYDbOzUk/3jxVfn0Ty6X6y67VDZevobeUZm/YZv0w1PVib3rNhmCRbkgJWf+2yfke3f9SCZNmSjJnm5JdHWh+kybtDePSFsZnoDhEVkO4HvkqUfl0+97PyrYwGoBkKWaWqW3uAwDgr6gazLNgtawqFva5Kbb/ibTp81QUGoCEWYQMQILYAa4zAKnFmtmTAXA6gk3k75ROWpAzPk6VMAE3Ha111eTK+pZC1av8nMhvedGtc9tfe25VBqrY8BhIN3IguHKcY8wgRkK/N5FVe0LgGc9wHLvZ5/X6Bn1gCwM9OrdJ/h55T0bA5hljtcDMDLPjTVbHQuzfRoG8W5bNBneqgEWwJwtqoIyODg+6wRgGRRDJD2TALbLzjN9AFOfLBmB6ntmkLWBBYb+y8NNlUS9xRgrcoC5qJUsYFo++0xMtttlB4BSUv745z+rZ629mUnDKF8FEzhD/zTiZkW42ZLowHZcf9hRR8g9jz4t++61D6RaHzadzMhzjz4pu+7xHggZWAzFHumCVk5fYx7tSpHt6FhcikmqDdgV1niA1x+AGR9vydsAjxaYJq0yNuXFJWhC3/fAUzIFFlgZgPTS4ifljBMPVRcqJxqp0Jr3wuYzdoIYVJ4kAbUBua9bM/rOuOBYYaMJAbQ4+h5blspVf7xPNtxkW8lkB6V3xWI5+sA9pAt9zHhmQwADQA4PNsnNf1kgy1ePyHe/s7NMkB5pGoBvHig5LHAnp+l3SkoLdx4AUDz23Euy+Y7boX0DcvbZ9+IZTXL2l46SROdKZSAm8KLteJd0AdYnvrvhsTvlkbv/IP/1tZ9pxY5NBm+T6666VubM+E858dSdZCL86RM7wACFJZTsScjZ+/xY/njj5ZKZJrK6uFR2ib8gn/7KebL9Ry+UbbfcXmYjRtfe1SQLAV7g3Ujy+R5574mHyYuDL+APzI3SRug/pGfkl8HV3CN7fv278qVzvyXTcktkY/Rn29OdcvSxp8l/L7xSlr6yQP7tmONhPYF8BIZDUzP6MzsLylhSTvvUyfL1c76CSjGDks4Oy8cP/4b89McXyvTd2qUP7vaVi1+Xr/zwp/KrCy9A9RjGchCTo+WN+PHQ4Ih0YSNZVnMhQ84CGBe/3fnbWGTh4OQDWgiNrUqgrwcAayRg3figtRxdoRTcDSAoaO0GufqMkHcxIF5/jYaBctVnETZUFLCw+xqdE/VdUCBHPS/KCqsHaryuUT8FgcIHICdNgNdb96G1wGx927EAWKjCwHgrZK4+w1PozXnhFpa9R70Yf/0YGBlrnnAngJXg2liw4GEFMLoQSQoYE4BR9DIWRSBh0N8DMAaHn5sbhwtxV7j7kFQL91UaQJaF27Ktjbsho2RUS0qGUOw2jzZ1QUgWM3ARQpr/7YEn5ZjDDpcSXFTdPYihgPjw2BMPyP5H7IhrR6Qp16cuoDjyjVKk3YcBmKKA+jnqja35PMICQzacz57h6a4LkZ1vWTX8zgYr+TuD5Oou5QKBjpKDTx+9Lfc/MFemTn2PRt0XvfKEnHbCwbprK8OjMTA5/eaiT+l/5u7ZOfr0YeojXU3LbGniOF4tD6GbhhtgpNAqf7z1EZmwwWxlGy5dNFfee8T+0o4hSWJM2roQ52MQC2PA0kUEVetCJGGxG1bPjX+9S1a91ixf/vb+UDiyYDc1y2R6MHG/71wP6xKM0u+/H6wvjNfnflyU9ult8q1PDMuHP30L2tgkn//qyZLoWK2WexLJ4C3omGZY4+lyRi6ac6c89tDf5KKvXiTtIHhs2P8HueSq38pjG31LjjltK9mmr1VamkZkXul5Oeesz0jr7RNlGMDz7zf8XP7t46dJR99rSnLt1/SMmdJS3BIu0z/JTvthW5rVw9K6LCZHHbaP/OXpG+TZodXyr9/8ufzxmmtkg+5XZNnSJfLe3z8k11z4LZn1xN/kfUedLD1rNoA92SndsEo3fu9BctEvzpM2tHvH5Mty++23y68fmilf/Ma/ymatjN/RuiU0CgAAIABJREFUxT0smd4h+dhx35YLf3SRbLPHBFk6uEZeeH2p/PD7P5DLL79CGZl0IxrBgPmuu31j8XrJ5cqi88gIpHZzoYdZYEEB5gr9MAHG+Rcm5O19OM4193TWRJgLsUrDtgjruXoqrM3a2FlFaDZYc16MxT+3DgCHLdpwMGu8vIPfrgvAhPa/25cNYoX1xqiRi9MdNwtgowUx/7yAC7UGwCCnwyww37J0FIQw6zaYxuoCUlhbay2w8PFrCGBGtsegza8HAONcZbIA3WRwNcVBsKA4BhteFsxvkm0Ry4rBnZLB4m6BRp8dhEBta4JmijgB6KAj+JxxGyJDqtyvTL0/3f132X/vg6RTBUBCVr86IAMQGE8vfEQO2n9LmdHBwCJiKmTBkWTi+VttV0Qx96q6bB0BzNb6sgBmK9dYANPYB9pIIGBAnBbYBhtspdbVwpeekNNPPlTrOeq+ZyQn+KU+4JhFDIiVrBJI7h4CAeSWm+9GfAZb2YB4cOjhe8mUSbBmEccahhvwplsfl84NNkF/lBADmysnHb6PdCD+1QSgVAAj3RFBcIbWXADrRtpADFbRlVfeJv3d3fKBD50iP/nv6+XTnz1Edt8WrrRSl+z+obtZ8lh+cHJS3nfswfKFXyN+VO6QH31B5GOfuV5B/D+/8X7EvVbD3dgC4E6r5cc51gEr7dqnbpUH7r5DfvCF38GKK8l7UjfKF778aRk+4o9y8mm7yM457tfWK39fc59c9d8XysT7N5KvnfsfctY135NLLvuFbCIvyVe+/Q057F+/ITtscrB88Jgz5MKLfymbbNMlTdl+6V9cgCvy/XLT3b+RlTDAbnqxW/7v5lvkuq99VlYuWiJn3bRAfviNs2S3wiJY9TnpXVKW0077iFz00MPShwTsGGh6U1sTsunSO+XOB26Xny/eS8787AlyMObYUH6ptKWQEtIr8qETviq/+vkvZMOtwITFfnNPz58v53zzHPnf316BaQqvg7dJKUG8vaUV+8/1oW+MUlLPAouKgUW56BoBmM5JB0vCtf9AoQEqXI4gLromordwOI8rR20F+FphHQC7qOoi3s2txeCu1+C9nRBiqIUS7eJrDPCNQLmRNVUPKKMAKOq6qO9rADsEH9wYWAqeMpfU4Z6uFlWdIGEomAX0ljHJ4UA76wKYpSyzAYyBcXW5FhhjYGMhcei5KHFP1xcBLEkSB1yII9A2X3i+WQGM5U5uvOnPiOdAmIIpl0HgPgmLiy5EbluSSiOeMtAHN1JCDjjkYPnLfQ/jPoy59MkqWGDt8NMWsJB6M6tk1kxo2/ttKhtMaNXtUkwgsDpYO6aOGwOAGa0ZgOJpNXyOVsLwSRwm/4YHY2BNaq6ZZEO1znDefQ88I5M3oAsxDwtsjpzxXlhguIR0b02p8VlAjCxmJMu0hkQLXGLN8sfr75WJkzbELtg9cuQxe0OMgFwBizUDZua1Nz4kU2dtBaVkUPpXvyTHHrCLTO6AoMVzagEMVGM0rQcWbj7XJMswS6//7Twpv7ZcPvvlQ+VTX35JBoficsWVs0B8AGidvQCkhZx0L39Yvv/9s+SBRzPy4mM5+eVPOuXjH/u9xnzO/eYZEPQ9kkIqRAqBp2JyAO9ckMH0kNx+wQ9k3sPPyGcuuFdaJyZlz4Hr5dxzzpG7p35GLvjOv0sXpmGuvFTuePxKSa4oyU1fXyi/v/G30r8RSCBdMdli6Wvy1R99V3b46udls6k7yjf3/qRc/KsfyuKOp+WIE4+SppENNHG7VEZBau63Vp6ttMB2gE8cluRwM+K7cDv/7Le/kBOO2ldmzn9Rjj7qJDlnwYuyAXdLEKRQxLtlx/IK+cvd98iXHhT5+a++Ktu/+rSccdyx8sjzrwPkOkBamQVKc1JgeyHGC6TEuKjLkoscc+LE00+Tc8891+QsgQxCaywPBAkCWCMLrEZAOW63MOFn42pBbd3KAxfAws9pDGC+kPaBzWMS+5ZfxQcaJZyt7PFlFavbhABkiMytXBL0qESU8nLfOQyMgreLsrLG1LaAMhAGeNayqgEer2FRfVrPsgt/1zAXYn0A075zACyckOEy040cVs+UD2YRHrA6HdoQwMygQhkFg4o7h9oYGF2IYwUwbaymXLNeIeIloL0yqZZlFEni2HmvPZCDR0ICuZRkviNRGIBHCyyZhoAlvZJxNFiD7ZD4TJztRc4DN3xsgrbOvCRIN6VOk61/7TUXyOlH74Aq+oMgDUyB0DIbNlZpDmPps3UFMNYS9KjOJoHUjHgSf5Dhz4orJF8wmTWP7+69/2mZPBEsRAj3l5fMkQ+eQguMKjrQi65B717qcMS7lbF/WBadWUZFkD//6UGZPmNTeXXJIjnx5AMBakh7QN9nS+1y7Z8ekakztkBuxqAMdy+Wow7cCexNxMBw33YlcfDexgJj+RvjQkTfDaXlefx11VVPyuTuuPzHuZvL7U/DuvrhI3LwfvPlW5/+N/nk1++X7Q7YTlavXi0Lly6SPfY7Ru6+9j655eqD5dR/+x/ctlm+fd5HpLO5X6vPt8JljBLR+r6x1pSc/4Uz5PfX/J8c/vmfAbg+J1MWXy/HnnCmzGs/XP72txtk884JUARWyEXXfkv2nLaj3PClZ+WKay+S/i1gLYFFuH3/ajn6tBPlgzdcIZtN30q+s/+Zcv6Pvyvt+7TANdsn9/11kfzj/gfkJ9/7iHzl3HNkyk7Hy4dO+7BsnVsud7+0WH5zwx1y7nnf1aoMiaFhmbUS/XPQQTKnOFm2PfgQufGyb4McNCxThl6SP971AGJjG8s3v3Om7Ne9UFoGENeaCJCHpXv6Md+QS3/+G9l0G+xojjm9aFm3fOOb52kMrFNJINzJoQU5kaaCPBm+ZDnaGJjrQqy4FKtp6o0ALEwYry8Aq2dNuJ8Hq4aoQudk2ke7jALVOPBCpL+P9ah6Tp0QSyPBXv1d+NMbAce6gEqNBdnA7RgFvqbl1cKupm0B7xSvsBaYurs9C6xuDKyOBWZ7zezGYQ0IMxjBXdHrja+xsMO/rVuN3gbVqPgw0MyAM2n0NgZmafSqLel2xIgxNSJxsCQOhK3GwECjL6FWTRxaKVmIT88pyS57763sO4IU5TSFumXz0yrJITieQ6ykowWZBAjKx+AeG4LUz6KkUzvcbCiHD2KI2VqFZYGv/f35cvwBs2XmdLh1hlHVosXQ2N2Be1MtMAKYtcA0odgMoNLoPeW0AFBibI/gfN8Dz8qEzk3hmsvKosVPyYdOPsTsGs0K8Vr+0VSYMNvGZGBdwUrFGJQQ57oJALYhylwtXvqCnPr+gyGNRwBeWTAPO0CDnwOyxgxlJ65+FTR6uBi74Mdsxri0IWNfi5aGAFg2Pyw9hUly8RW3y8CyPvnFT05V9v7V1z4gN1zVJx/55hFyw4M9AMOcXPDFjeWDH/6RDE37mixc+Kw8dOP28oEP/zfyQbrku9/7uHS2DMPqGcRzaY0jHgplphmEkP2PPFN+/L2fyh03XiLlzqxse+xJcvmF18surdPk8E+fLNvudLg0t6CEWWmxpFf0yaePu1R+cuF5cuipe8nK3CsyCwMPno+8CleexLqkFbWmWUHmsj/9VGZus718+Kj/lIsu/bVsvSfihCtfk59++3dy3Mknyb77TpVnXnpJfnRlj3z9e5+QUu9DcuYB/yrFFTFUDEnJDXMek+JUJMyP9CFNoFk2T/9d7nj6QfnEHVPlvJ99SvZbAQUPikZn4XVZ3b1KDj/jF/K7G2+QDTq7kTLQJA89+ZL84Ifnwc15qYoRJs6ygHITY71Z1uBgVTQK7VoXonUp+juEc+jDtG4/QThcUK1zDMwrBFBP4Fd97tH/KyKH71ZbycK9JrgLgesyNfK3fiECI+CqJVxQQJud/EZ/1Lrgqq8dqwU2WqB0wWhtwDE4Nyp/N05DsKW47PnBGJjuGlGHgahtHiOAGdlbuSgqxjcKAAM9HVQtOxnsMlALDNpoCu6+5+f9Q3YmCzHn0OhJT6VQjcoDA0uRQX/NV2LCKYI95Ti0byzipx5Pyy777KnC8w83/xGaKVyIqMyRG0HuTCvKKcGKamujxsqq57geJYgoxMssLdUGECvChYRgflNyphxx1FHolrzccPU1cvJ7p4PqHIfWDKYcy17pwg+ZyNQOa6rFB88zJXfMFi6weuAaSrVMlSeffNXkgXmJyvoEb1xUaHg9n4hBmpJpg+cUWBnC+5wxMOaBsQAwNZ0cXmwI8bD7H3pO2js2Vzp7b/dSOeKI7ZUIrF4okiYIxgxX0T2JfwUkLhYRCBtBvvMddz6DslATkFw8IPvty+1ekD+O12FC4QP3z0G/TYHLsQzy5iI5dv8dZDYsryySHid2dWqczW5bQzYZ7z+ArXOQmSUj/U1yxXW3yZI1r8n53/+YtA3AfoIi8pnvPQ6W3iqZvOt20j+yRG786W6y6KmknPGtF2UZ8qzm37edfOzUi2EFFeT7P/ycTGhfJiODPdLZNFOm4IFtmSUy7+VlcuQp/y533Aea/4wROfTog2Xxwhwsop/Idpu1gUDxM/nNbx8EsDHWN0+aVrfIJ478pVx9xS+ka9Zi6U71Ss/cV+XQ4z4gsw47Ui694kqZPpCTztYY8tcGZN/Dt5I1C5D/BvM8X5yL+cxEaNSC5NjTK0vG6oS95MEn7pPJcdDoc2l5fUGPfOBzn5Lzr/2ddG7SAfct2IwrW2TWpKflD3+4SX6wYqp89ryzZbeXkRsWe002L/bLo0+9Lp/59c1y/qXny8Q0XLsjQ7Jk0VL5r1/8RC688EJTWYbjbcpAGDBCJzPpk5/RBW5Ay5zDv3lObYyqOl4UFQMLs8BcYallX+sQDfh5EFBqhWuAZu8ALZ/DLW0MEAVNocp71BPYasFFsNSioClKwEYCUoiFUn1NRRhH3ivQN7btja6LvmdFcTHjVfmb4OCOvzvu7rNdELEAZhPz7VZPLoi5ikO9uWPvWeP9qodIdQYy3C1JPqBfC7ExgCXhTlowH3lgZCHmHRfiaAEMAr6sIOIBGDOakMBqAWy3/fbUGnsx3acDixl5TK0oYd4HllYKIMXqCKl4GuQOJN2C7MFNoDXxF8wvmjHclDGTaUYlC1g3eMz1v7taTjiuUzpxbivo40hQChy1AFV9wvoBMN5FBx1xKJPLQOuLJZbMwm2Cq1QBjJU8mLXOokcw1e59eD6K626ulURWvv4CwJ3VTzyrFNfYklWm8iQWeAG7AcCSaWmfBhdVXiZN3EBWrV6Osl2skgGGHPKSmpEbt3r1oEyatqXub9C3ZoEcDwCbSmYnmkMAIyPObFVDwMa9sQ764RbLZBKyDBbwBZf+Vco9ffK9c86Q9kmDUkp1oEKLyA8/90e5N7uFbDCjIC9cvYPEXy/LRbc/K9fceq/8/sJPykc/d7WsRiLxhRd8SdpQRqwDZAhaz61QhqYklsm5nz5P2k/9Dzn+5ANk95675YILrpILFs2SX/76v2SvoXtl3+NOkU985ndy2InHIT9uuciqgnzs2B/IVb/9fzJhkydhqSZlh8O+Jt8495vy2G0/lr332Vf2/5dvCUsvbtL+ogyVOuT8b/9A/uWU0yU5aRs578dfk1/9+ki55LcXySZbnCt773WQfGX/L8pvLvqpZHcFexXpBxNebJGDTzxJfrPwr9ILF+s0xFtnArQ707fLX0Eg+taL0+Tfv/N12Xk5yB2pAdlk9QL5wle+I50nfEr2f/+JMmlglUxEjt68xSvkm//5Lbnkkku0uofmJFKJ8Sp+0AoDB98wDn0QM+xD40KsAFhFUAQAw9Oaai0HI8iCNPSgwKkXA6sIu1o2YfU9AhZQUEgHCmy771FPgFu6tQHwCBU/AsF0L8IGh717XRCNyLNzb11vDEYDVPXuEw1gnn4QsM59wd+gmLAFPB9sPHCxRR/sTwtq4d1YLS+D7Q2OXg0gRRB26iVQRwIYGzsEAcYq1gSwXXaZtZYABsBivUSUj6LLUfeW8gBszmPNstNeTEJGCRSWqNLaRMaopWLcn4XwhmuwCS5H7juFHFy1FDJwazUhC7fMxGbk5mSBaCnUKywiF+m6310jJ703LdPbURUhT7Xd7eAgOCmLIhLgGllgeLJ/vS1GaQSHOeLcDoSDhJuYmoSwAPB5EgKKbkQtqsrad4xV4d3uuH+uTJiwFRJjUzLQB5IBKlCoFuMxELVwJu/luUXLAEVWzWLFAboiWfWB5Y2KpMQzo744hGfkwOJDLh4qiAyiykXfyufk9OP2kQ3bWkG6y8ikCV1VAMa28/79INPAfJOFhRa5/Hd3y/BLyxFb+rAUuvpkkFVY+jvl4UfycvYvnpTZyMl67H/3RfAnJr3c8JT5exivD3/8BpBxhpEv9WHZeApSIrCzN0kck1G78rVn75Z//ZePyMXPLZXWzib5+8/Plf+5+Gr5+T9ex+7fcdmtuEBWjHTLfgd+US664nrZfqcJEkdc7jMf+KZcdtlPZaD8kBx++PFy9tevko989AOgzD8kJ554siQ3OFquvuYKSQ8vVMv3QlDZP/bxz0i+4z3yn98GweOy4+XXl/1Gtt/lZ7LdrF3lvBM/LpddeqEMb03gQFWOJwbkg1/8nHz5jh/LzBmzpWNVHsnR6I/cPfLo3CXy1btXAzDPlR0zvXADD8j3P/lJkJKS8olLr5XelnaZiXfsRL7dw7AuL/3ZBXL++edr/xbB0uECz2YyqAzCav6Ie2r81lDozc9qd2IuYAH4icJWYNUhcfiCJITE4AoZljELE56NgKae1q2g55M3zF2rSBgBijy/d7fJCQpIFbAR1dzrAU+4sK39tHa/q+pzXAANfVZEjG+soDYawKrq/zoAay2mKBama02Z8ahULTK/e4q450YMWnhh/WyBkT9tnl8oK9HLCxvtWNn26c8oC4wnEcBI237heS8PrLC6QuIYrQXGSYtq5EhbhXZLejstMrDb4EJ84pEm2fOgPdX6+P0N16ibJ4XiwXxmCZUaMhAm7Uz2HMggpoByRwggZbMws9CpTS2IJyA+1oKSUQTII489QnLDKbnmimvkA2d2wsLJIOayMTcSC/SPA2KheWBjs8AKfi1I85igwsgcOFMJnO5Db88wbmHBPDAILdbAY90+kijATZHb7nlGOjq3kOZUC64YkH6As+40bNGRfaPeLyN4EtzuRatwIKnZg02WK8rnzI7VGVR7KICynoI/sRzDNji5Yele9pScBgDrQnoDreOJXRO0VJUVNrTuKEgHMP79SDYeQd7WhRf9VdasWCk/OOcjstGUEVh3TBTvkixKND05Z0hmtoBOv21ZuleBdt6alR5mVLdOkGNPu1AGQf656rcgVcSXS3YIlmDXbDBIh2AZfU2OPf042XXHTeXex+bLTy69XS66+GKZ3YmKKiB5DOHZxcEV8uKSbjnmuJPltrtuk9kzp8kZsKa+cc635dTT3i+XX3WTHLzz7ih/WZKhTtQeLAzIjRf+Rn7xox/If192gXzmE2ejasYsvBEUJzhEMY3AxFyjClJxeAqGBZX4UTkjhfn5ve9cJJf85hJ5fcVy2eGgveRHv/uRTIH2kOzOyMmHHC5L+1Yjp65NfnbzXbLXzrNlOkgd//Xtr0pp0i7yyc9/DfdGMVU8ZSICjbn+PnlxeR8Sv7+iANaBeTwM8G1padH4F5UMLTIMt7itm0cQswCmVhmJPR6+WMFR49ILWGCV88yFdj4GP7eLwgJYI1DS+wQ0/DCAs89rKIQDMbswAHMtsJDc5rHIO60u0+iIAsDqlIDqWLq5b21oYrR9ads1GtByx8B9n3ppFhbArAVT18IMxBGDABa8T7Av3e18bBtdAAt7brXLcu2Krb+JAEYlmGKaAAbKt8bAsIAJYA83yS777eRtGkNfPL6DGZKGYM1SM4RxM4x6fkkIZMbAyoyBwaU+BEbiosWvaCXpyaDLd02Gs7AThAAU+/39//5RDj0yJ9O70oiDzAIquAAWmGzrAcBg15gM8zqeDrILzVYjrJhhtkKgaGGRU5aSMhMEBBRq39jq5I77F4CwMBuWChK7UYk9p1or1VrmC+EfX8ERJhmU2KIDMolCybS0KAxZay+OGoXNTXChopLGEGKJRbhURzJIHAatf3D1s/K+4/eQViQvJwBuBDBatlo8Wd+FxBuQxwFgqxhrG0zIz35+paxBkvmvfvIZmVToR0J0SbpRLqkFNPZEP2tfsrBzRqa1p2XZatDKp20gK/rzctLp/4Px75eLfvV1aSmthlKBsmDYBr4VY92EckysfzixdRjxvxYZTs8UpJrJ5hNQYaVnqTRP3AxVtpEnB8N8BIoI+62rHSSeoR60DtYY0qnpIWphG7EOluVQ63BSq3SATpjp75fmCU3Si/4pZaaCOAHLFxUzWBS6LdUFvQYVNcB0LU5ArDS5TJJ96IvcLMkAYFbRGgb5YALKYjUjJYFudPJEhwB2k8pdsgSBxcngi0h2IRK3s7KyY1vJDSLpGeWrCEx9qL3FTUKzqKWVSSGVAUCVgdWVRq3EoSHGRFGxEhbYCP2cmpxOV1nFArPgpRbaWgBYlQC1cdk6cS7XAmtoWY0BwMIAo5HV4ApnK9zs+UGSx5jQCydHWVhhy9Ztq7uhbJg1FSbAqwEm3MIdK3iFAZgBikrhCQscbryqngvOfX6jGNhYLTDbhqj0h3qxrUbjW9XO0VpgvguRMTDXAlNNijpiRDFftcAAYKwQTwDTnZkhmAFKjz2UkL0P3R1kDFhoYLvkIGzSiHcx1YxbcdBNqBWmtYB7TJ59eh4qpGNLDpTlmbnJxlpAaaRvlazsWQEqeItssdkO8rvLroO7aBPpwD5TcexXbyuLVzpm/cbAcs6Oq2GDQiYlq1soyY9xMFU4yCqEhYTPmN/FLVUyeM88qkn/7d5npbWdMTCU1WotAXSY8ItYIARdERYoFUr2vBa1RR9lUD6KFU6KiLUV4M5CN6L/8O64ZwF7BKXwwAys2UJTFypzdGj9we7X58gpJ+4mbWBopvHdRLgQme3EbRH4LBNfI4ANyRDqCA6BBv/TX9+DWojNsmxVP/b6WSpJkGuGUDUjW0QxW7QticLJE0G8GVgJd+VEtqssk4enSrm3T5o7e+TySz6JnDGRNSCCpFp1Awhpw3xownnd3Fal2CydIFB0oAjw0uwSkFFw7ZomtZSowOSY6N5RxrYuS0DsgTWJar5lMvioEaA4bwzElckdQ4gDor5g06bS219CFXzUEm8ZkDYoRUlUZVkJn2ZcOlCUl0oBvutAriAs5OEyWIPwUXfBnTeE/c8KnTM0W6EZSdA5gGxLVweIRCuQPzYgnUN4Vuds6QXBZQSJ2c3tHSDK5KUJOXMzYpPhkoX1lUY/wileRLZ+wduklQs6D2DlT83/wkCqO5hKGQSRJW0Y/YSA5m0NE6iUMVoLzBd4ARdcEKSi88AqKyfciqt2wdd4IPz9+Crn6X0Clpi9dxDAGu14PBowi7Kw6t3Dvy4Qo4m6XxjINQK0sQJZo/u739l+jLJgg/1uwY9z1Fpj9jN3bCq/m1xbF2AtiPEzd0fzUMUmooHBr/14XRSAcY6RhcjAs8bAyEJ0SBwmUjUaAOM+VFzQcAexGjdiYNjGF4SFuDz694Tsjnwkhr7+cPOfoCWbKg0xSI8YqNYHHnaACuo0mBsL5y+QQSQz77HH7qhYju9B+shA+21DfGwIxI8FC+dC4GbliQefkdM/sJm6oCZORAyMASL3CO4AuY4sxIwDYGGDRdo8c74sgDGx2ZSXIoDBlUhBhfflFhZZuPz+fNsTICtsq5p5ijR4uJu4+zHJCnl1N9EwpRkH+AYANDcPwn04gNjWapnQlZJpUzqkEwK+CbGx/p5+eb23KKszwzJQ7IA/eibigigN9drjIDXsIW3tLKgb8wHMbI5odgIuAuhogRVhCa7ON8mvrrxPnng2K6tGUrJsGLtsI6YJ+p7ZrysHoo2spm8OaQ7TpNCO8lqZPukcxJ5EYIzGsZ3KBeefLRObuwEuqOaO3BKaou14x2GYGLGWtLQgwX0C3idfXClDoNvnYxNRX3AyLCvMHbw3K0YWsbVM14S09A70Aoxz0tGGBHekCFABaE5ACSqu0W1VhkDqSbVORGwUZaTA0uzAC62G+68wpR19iTvBJdjVOUlWw4JvRhv6Ufkl0dQv7f0rpQtx03JqGtyeGWkCoaO5tU168j1QiNDvLXhGd0H6BQV+kXA/AvBn/eKm3OsyvWOirFpekNaWCYhlZriDHUhEKK6MmC6JSFSkaIHz90LVhoyGlGFzwCwr0JIval1E9VmIYcKtHgvNnhtVSirKmqh5ZsCkqVbqapOyGP91LYea5/nbqYwGrmrPiSKBhKWJVb3TGABsbcGrHoiN9X4ucPgxsJDdCMJ60iVyVLsRWffWlJMazVHTZjCrGx12L75651R2OQiI8dECmM9CZDV6ABhrIZJUMGYAg9uI7CukHwOW89xQHhZYUvY6ZGe4yZDLxO3t4ZohgAGfyJjX7UfoTuxbMywP/f0+OeqIg1FMFTKT+03hDtyrp6k4SS2bLLT4efPmydOPviDHHTNDJiHWEc8NgrjAWojVZrxx4nmHCmL3GFsMzAUwLobgQCuA4Za0wniwYG+ZeV1odQLtokVEEkoc1fgLqL5/IwBs0uQdNO63ZtXLGmtKIB7GfLsCbsZ8umYAnZI2IcQHMy/j/HaZPDktu+2+FVxsOIfWK2sOYtINAbAenf+8zFmEskWFGXDJwUpaM1dOe//eiCMijwkWx6SJiIGRTMI0B7oQyZb0ACwLwBpCAnov93MD85AuMO4Hl8I+ROUsmaUA0DYkGmOiIroJIMA9hvF8gFQflJA4tnIplHsFVa3AgsCmpgCWPlgizSDuNGM+5OJteDZzouBOU2CGje5t71zAPYsJjG9hjXShLibz+uiia0aBd3oGirk25BQiTxCTJYV8wAxcpTH8UmNtAAAgAElEQVQuNipBrFBCAg3biCLQ3KSROxkwZzGJ+VeEpZSM4d6wHBn/KpTgKoQFGYOVWoYnIAWvQbkMAg32U8u0D0h5mFU1YMFiPQ6AgNKC9Ah9Pre6gUs1z4394I1oAWjmoXAMwd3bgr5RZq1XkNYWtuUu0QQ0gllR88CMtaXuMmg3LnPQ7IPmUqUDrD8PAIICwLeWAnInaIFZAAsTojw3THC59wi6ioIWWLVAM2vAvacLYDXfkQRQRcIajQitPicKwOqBh/2c84xHmOVVzxoL9nG9sXHftx5YjfW5QSssCgRt2+oCGGTwWAAs+K5B62ysIxiS/GTCLhbAOAEZWPYH0nnCIFho62yBkSkIFxfzpXRzO1gSZWjLWQjiBx4sy4EHIZEZc4QEhBSsszQEY2YYBA6QDZZ3v6bbUw/0Z1AialOZNWsDCHNaCUzi5ayiW43UZFgr0ISzsBZuv+3Psu3WKCU1qQ0uMnyI5ycTr6pQh6SFZUeDgRUn8GbcPdBfcZyoVh9DO70EBuMp5UKmcKVQw/YCzAObgzyw7faDtk02pLkNC83bRGy7SZuCvSd/VDR5AkVdRepeTOK9EZvBe+Rhgd545+MQpFsg/pWQXXZCHAX7TMVQ4b0ANqHSsMvtELIo9YR3TUIgFxBHeX7+XDnk0ANlAsyEHGJFzRCOg9j9OA3wLqOfh8F+e37+azJ37mtwKzZLb88ykCJ2l8lTUEgJk6GrA5aqLlIADmvzUXkgiWMAlhty8+itzGOeDINAwy3OBxE7YpysAzlnI4PY/8Q53IXAj1mIyP9MN52sbM3A343V55wT0PQYfWp0kADjHjULFnMl6OO3bTAL08Sggu2qCK3GNOFGAobfuTEs/k0Q88GFf+u8qnxWa3kFLK5ALIvvX0+Q8h24rtznhfVlIyEXtSNWVJ6WX7uzziA2ajsvKUIJaXRExVqqlNXQG0VYFhE0by0qoGvHVTKCCnMtCcY2hUpj5ffRx8uCQFXvHimn2nzY65e8DT/dNejS58vcndZbn3aNuM9ikQV9/0A+oVe9lX6TmsdWKTA1xoU5PcriGxWAVdHo19aFyBcDUaAMS0cFuQJYHgCWknvvK8j+h+ytxX5152aWU6A78NnnsXXHMtl4sxlavLeECP1GG22KuAg7k2dmNBakJY908XMfLJSaakvL4pdfQnLtQhnsW4mY2MYyc9Z0bIa4Gtr7IFxy2PiS8SJ0WgoJyUXQoBPYn8pYaG8QgLEKic5LCEujYOthAIyRKn5ObR6LtRl7Rt3zlDS1bgbcLWAXbLN7bByUxRTKaJEIUhhhwWNcDxLCCBmG+TWy2eyNZfbsKQo0BWR9J1CYl1ZaDhZaibsfQ8iRL3D7354AeI2g8HEvcuX2hzuOieGGheizwdQCIBrHpB/5WwUUCh7ATyY10zLLgN2YhLUzgnJIJIu0YPNH9wgDMJ2QHopXgMJjUXLPrAYTNmI/Pt0tIeyoLPBqAHLBy5bMqQa0+gItSki5C9v+zvnpJ7jbuJY3CXg/1r+sui5ggblpHmFAFAUArDOqAqaOoKixoGrOC3OyVdpc4KRrcETuGB7hmqpHjrKPjBJ0Uf2zrtczdhk27m776s0b18Ktp0RovDswJu7fuiu5oxTyO/d71lFvfNSCbRWAQUa59w/ey1R/rQCO2ijOFjiN0iQarfuocalhIfqD4LRwvQAYE5hB2kDdc4370NziRowZmEJ335OTQ447CC40avQsaZuSeY8/qwV9t9t+C8RBAFQKTshHhtBMQjCX4CpkCMXkQ6HjuD+IVzmC28dT4KVRH3Cwr1sefxRbiExsl/dsTqYZOxlBe7oedSdi/D7SC3ck3WAeeLkTRSsA02LCdw0sMMBFYwsMLitbC5ElpPR+dCtZqw0WTYruKLjBRuKt8qe7HoaLDDR6CPadd26VW2+9DH2Hd4Z5x3y4BNxUMzaYhYol7TJ9KvK61pRll1231nyNEqRhigxOJMyl4Wuli4oWALdR5zSdN/9VWbGyB9uFdMu0qZ2yyezp6IcmmTwJrjRvIWq/ktqPfu3rQ+FfEEEKcHESJkYAWGRlDcAybwF5IZcFBzNAEqixdpxidpaxVXWOg1BhkzZKw06hTxot8AJd3k6+SRDAUgB4N3Gztg2NLbBG4GnaVU1ecPfMUmHjfV95B7hGPRd3PQHXCEiDfeHuSBwlzMMEcbC+YZQ4rBFwdYBz1PcBu7XRETU/op4T1Sdlemkat6AhgEX1h8W/eu2wLMqw7/mZ7ppsFSOvegvnsCbOq3LYWMEIW3P8zAUxCzRh53K/SP3cIXLQoGCcVwlLIOXxqLdG/c0uQ/rYnf/Br0dNo3dZiGtH4jCJy4juGwBjbTMAGKIoKH00Insduh+SWBH0x1pf/MJSGVzVI7vvvCOsEFZnx7bziCcwCVd3a8ZgNUFAKwbABKOAjqPwL4VEBjEaVvbugmAtIsbCXZiZRPfgfXfLzJkjsikybcsZbo0B+jQ3e2RtxiJMGViCRkX2BI1dcOsNwJgMzu6npUUqPUtwmXwwapcltDmNOAydbaANyA23/wMVSDZX0sIuO7Xi2uWI+/H9huXlhS/L9CnTZOvNt4GFBnICKOkjAzDSoYW1g77OUlA8l8fgIEgJoHLzyCOOVkB/pRCnoXXVhxys559/QQkiW261BYBwCggidLV5tFxq7ejr3t5hgTcXOWX4H9yVry9bjrJj7bpNDfe2MtUlKipecIIrWGgLvEnuz8LwRRW6QCI0SDJb7RFmoTAXLriAXMDiVj3u9hFBALYaZpgMs88Ltrtqsaqvm4pXwD3kVWThHHYP1yVnFnB919RoLELuE+ceNQDnWBBhgqY20b+6J6JYbuuah8X99hodUTTx2hJW1XcLc3FVjQfpwA2OcsBF0EiZCu1fxxoPfUydRPN6c96CF+tuUjkLeNhrH+E8353Pdo2kvPlXzyJyXahMyaAs4j/Oa6NcVM+/YAOiFIh6XT9qAHMTmS2AqWwfQyJzCQDG7T50MjOpB+6wEcSgbrttUA476WjU1cMihtCc8/CTssXM2bLFJpMV50i3L2KFsEN0E01GgaBVkO1HK0qL3KIq/QBcaa1tnfibtHvW9DMVOwh6y19/TZYuvUf22WM7JNEiPtQFxh/ia6z6EUeNO7OzNH17rhWGm3gTc90tMFPNhIduSOlbYF6NRfYkgv0lWKZZWIi0wJpggWEGyI47NINeYKjtZGAO9BLcd5IOkD3IcwC5UEtrcRIMDg6iggeqyuM5w3CXtqMSCQGqCZN4aAj0egQJuUtzCikITbDeevoy8vRT86RrYodss/WWWrOOwlInHfOe0M8WwFgrk/dqaWlGdY6MgiWPIbA+3SNsktdoWEEWKPulgRupsf7I+oiNYxAFlpgPHHyepQkzBlftSjQn+00KAdCwRVfPr+9yEGx9TL85BttqdGTXbeY68BoZM/W+Cynl11Agj/XLIA2/pq9dwlTIzaNcRSQTNTqiBWBjF2gwjyv4rHgVi2+svRMdG9PSbQ1eMer9jEeh0i7ubOACUdT6cfUX91kmPswUXaMg1hsn2iTWq6Hsaspd733Mz/ovF6qwjtJiH7ULkQBGGv2uKCVFALPV6EcNYFiejDtB1EKQEyggcMB0IAvxL3/pl8NOOF4rsbPq9l233iPHHn6oFmdKoRxROQWBy32/kGdDBiMZS9y/idiSgEtNi2BwhJRdRuYcWfOg3YPGiFKP6t7KDGQRa7tYd+Tl9cl0AYA5hGcgEwnt4h318Mo9mT/WI4ABgAwWch8ck8ysT/AsMLUUi71oW0qGUSnjxjsfkua29+g2J7vt1oWuGtLqI8/Pmy977bGrzJiCOF5hCOQL+lFpZQKYYGFRU6bGRQdgEhRF4xsnRd9U6jcKPwoGj2Cnapj1eewR9spLK2TJ0pfkoAP3wzWMU8FdyH7Gvcro3EEwIUvoy/nYmPHhv/8DisBSfRa3BRlGTKwLW4S4FkT4hDSryw1Wex3ufW7+WtvJzPqNjbReEnzsvYMaJj+nC9W6TILWl2lZ46Oem8M+i2Nfw8xzrFa2v/qoxMzcfqrfinAT1T4/iqa8ri64KACK6r/o7xvTsKOvb3xGVPvLVLgbHAx9rMtRU30/OBsa47dffKCeAsVY9lgOd43oPW0x5lGsA28lK2T588+Jfdtb1G3rGBo6ahLHugMY4z4AMNL/4HqKcUJgJ+ARCN9bbumTY045gTtbwTKIY5fc+2T3HXfDliBwfSGxtJgcAcwwBwqaPgQ6q3gkYy1qXemBeBjzoxK4lsxCdlwS1gmPXIaMQUFB3JWy6MW/yoH77ojYGdxs2AE4h7hICrT0FP3bNNe0xwOamnY8AECBoj4LMTIGBgHlW2B6R3NYACNZgxXrmxJtMgLQuPbWR0Ha2FQtsD32mIz+QvkhWEyPPvII0gj2geuzIG0Ad6gDagUXUTKLi4BuvmaUi+J8VRYh+wuvRMhkBY+B/l7sSUX33whcs6DSDyHmBkLIQw/cK8cfdySIHzSrmVzLfkRdSZzD/eBSKPh73XXXyRlnnGY0LX0BKCAAMFpmBjwbWFHBfq2z4Ou54aLEg829q6epugvSPcdqja4At21wAS9SwDkaY+jCdEoZqfXt9hX6JoY8OduuWkYftWAzY+rGSAJJpEEZEOXmjHq/KJkSlWgcrJZfr331nsM0hXU6IgAmqn1xr9hyvTZEWqARJJUoCzBq6yctR+bFvoLz26zUxv0XNufdd4Vp4f8ZOgeDxZrVCqOAtmy1ygpeWyU1rO9HBWCk0VsX4lpbYCzeyxwfAhjcOUxSplt7BFL25pu75agTD8dXKemDsHwVxWI7WzploxlTQSXHlh3FPpAvkHwKKq1WSif4gUKegkXBiV2EJRJHxXkKbER5QLGHtg2iR29vr1LI6fZ6ddFr+P0V2eL/U3cecFKWV9s/07ZXYOlFqgUVu2DviAUVu6gottiN3dhbrEksMbH33nvsxoYFxYogHemwve/Ozu73v+5n7mVYYAfjm+/9vkn8Absz87T7PuU617nOeiUuA0rQHCzDLkkM+HxBVqib/V9zYPRlJdfQKixERxAhL5XKRhP9dfQcNSNVJBp9JIuJzDR9b7NVV+f0VSaZNnW6bb7pUK4DajzwaYzzRoyJgYjKqFjEOCnVe5SFxpSBCmIVDEuNSEoWEf7RAoTYTE9XE7uu1Qps4YIKm/7j93bgAbvzOTLlNu6HoAPqgxqyWVNNAAH75cXnX7Bx4w500G0LNP0MGvH0DU56KoWksObIKjUwSOeOVl2qnRVx/Tt9MNOZA/POqqMj8BtNn12boe8MAvHft65OwB8v9S4owFhtJlaa1oF1Nei6ptQA/D+JfNNfWxoWYrL/cV3PebX3JSGstX0+PcSWzgF2DjGurQbYftxkULK28+uY/a/+vjQOJs2NW1NQ5tel9me6GqGH0DueZzuCIL5BJyzI1ADGX0lqVunnjfnL6Phda1tf6e7bWicyyyT50ntNTYNrwp3+yxcOQkxA2Q6T9Thl9GT/iTuQ88IabunBT1HbA7KCal5qLnXFRIgCpEtOVT6c1dNeefsT22/sWLIn8gki/bKy5Tbly29swyEjrEtJNwcjyuEIXowk61tSrZBYrVOk0J/UsZQhRSWginqCoKoMZIPqmDxcVrncfvnmO9t1581RbZA+INejvi1tKjZGnMwuIynGG9zYlYu5/cYm/Zu8kBvgqT4wVN2//m6BDdlopKOZ6xXiHOWofHLY/gDcfZKUlqpBaimAOs2U4ABWItNEjimDvrgsRsjUolX49Euf8Z4uqHEU2NChfVCD4LN8phy5rGxmXA3o3x3quiSoxACE5UNfXBxn3CqtSDE9k5i4M4wUoENicXHvG+NoSnIMRZxx1CFE/pjLvKoI2fHGm2zIXNCA4Sk0tpUmNqlbVFbwGQ72/PPP2hGHHcLPgCXVN6LITo5RmolkhO7lGz5XQSyC1oHOXu4+dAgeXM9d+4pPU0RPg5CkO/5/bFjX8YPq83O3p/08Bamv/LDUWPzv9bfVaOOrKcWsemA1Paz+WvkzF2KkMNX8371xC7msOzB0WjteD1Pf6f7uMFD/PPyfye9n37PbVj6qpKFLzSoiqc92TT1VrryQXEI+aE+5P7Fkn0FHskj7snLDXoPP+0CxvW0h5Xs6roOV703jwDpkUO1tMMnvjjBqSK+Oy7DjuaxtuaQjwaRtI0mz/tN+XqOuOnml05JMtw3SB0DpvmHNv19nBxbBMP8y48tVHJhjBKZIKK3JgYl9ImPpNoCbIAxxg9pJNiKmhuhubX3U3nhvEhE9Do36j2aCKaPKRtuvX/f1rahLifUf3MvVwYTCBKlyoACimo7Ye9p0YtfpJrmivAjgbEgZ62XLmZJbUWr9i3Ns0MASzqUaByboMMlKcxsXg528jlUjgxTpFBWRCWOFdcuBUTVxDmzKD4ucA6NK5zaQb1hebT2pUZb8UHpZnLmzBYlwddJQMauLETDKH8WMbGQzvP3RFIMk6KC8bJQsWmATajSKYNQB6/W2jYcPte44N7UStIiM4gZtcu2QZNSIoPuil+p/uiY5+ybEZcMMHxPfoZGeBCmeLFtaaTOmzWEe1gjrj1PUDmxxcKQctYY+BjWwCJOF1+bAHFNJgYuMXTusGxgEv9HTOpAOEMTK5drBWK5lnaftE0oXgP9n+2edP7XKVawBzpJCi2OjdjDiKw/QeYazZvuVAtuoTroGB+azW++0OqqWr3Rm/gZ2NPTBMVwjtj9358BWZZx6+HzNN0xs3DRZeSeNxMGzX6klspoDSx60UxufplFZOiqrrO8OF+Lj23VeEP+/vTHN/fnfupzf7sC26EezbSl+SPWogDzgDJVrxtKiVWfxygzMO7AWRGa1BDKpl7RCBdekYWh2fDDfylDYCGcAadEDVdNYY0UFOD0aZZtqs2zOnMVuWnAl03UdFOJwv+AQ2lze4bTRiOyp1C7rADoDf7OevUps+PANkfwRE49TZrhjBuQGGWZRZdow1srC3AyytTFfXBEzqTSfzMC8A/vm+4XOgTUDja7NgbkqGo4k5MaqC0pUSwGAEQ5MxBVDZikbSSNdj8SLs4pitrCcacHAfYrcm4BVs6lNiZxRU1PNoMolzAir5D7l2mDEjEWTb0D2yGVdpE5uDIrLBCU5Rear4Jloo5m6V4hUOkp/nGDVX+cvtKryOuvZs691Q3Ora9ci52RVj9F3qSctQqZcWwXciuRT5w4sNYIL+ttWWjRluulgwzX9PsUo/s4dkiZA/Z3fnv7jqUX+VGe+MjIm6OhoFFNPOo0Sxeqx/6oeWwFoKhyT6sxSIVQPs66tZti+17UH11rX6Rgt6Mo6z3A6Kn10fF7k+elv8n/xHd6BedvjD+WfXxw9zN/zSlfikxh4Z690n08b4GmOUyevVDX+33Od/9Of/b/mwELUstTwKlhIW7VV6upkLeigW6yARtzqGiAwRmLkofLQhLq3SBsNeZad28MqyD6kX+cyCZdfycDqVpANOf4nZIKWQHFeG1NsRWUesaSzycb4RjOQOkp2q0dozm1V75iyIGo5Yt1JW3CtDkyrVA9YzkbPOQkhWmY3m/ztrzZ4w21JrGhYc6e0KoToua2C2EJi8ihLYnIyOlA4rxoMvRxbjuWh1ZfA4TRRvEowF6QOQoc+q/ExzdUJy82hHiWiBOeg2lM1Y0KWLl5s5ctWWAWzRzJz81z9yvWjJItszoFxjwNKrWqD/JtsroEx92FqhL179rEePXoxHZlZWHyuELV1OXP9zl2Kdg3nW1lZYxmozr/w3JohREc/p8l6VbPVwYmlWblOXmw1I7fS6CXSOsDOD/C/7cBSHbp3YKv4+KRCS8eraDc86cRsHcS4hiAged/WlgH7DGzttb92U538S8djBM9oVYhq9fNYFSJbPR32rQUdYUB9t+5Ti2rnKa+1Xk+HB/173+cP6XRLU07br0z/swQ9ramvjg4jHQKRrgKXLvxL9/m0jmM1LdhVP5FOKizt9/+X3vBfd2C+BpagviM19UbUNjIwwlE3DwT2HDT3NhanG7aIykZTczWsQPT+pG0Y6YXME8aaRqc8mHMiDLgeMrcpg//kzpz4LNN9fU+P5isJ5ssRE1E4JzW3BCGK+qjCqFHIUTVixCUk66LIVajz/k6nLBl3PGVswU5tr4HhwL4mA5MDa0W/sCN86Ne7U9vAwOu8wzjCECNApM1oYTVQY+jJwDKpR8lJqp+6juy2JUtORn4O1Y04orTKisD+gsZAQakisWiMiCZUQ3OHxSCCi6AYX3sIHJgU33H8fLaJ+9Cmk5R2Io5bjicLBRJR4TO5VwUFZMSi3HN/5AwVbEgTsYzRNZkoxcuBHUYNTBoRovfrdoimH9H7dH3tr9WdVzoEz2XAq7xW3ZKOwfr/8SsBUrGqkfd1wcDiSpVGL+lopsKNMoSuryYdhKNac0emWeqU4A73bjViTBoH2aZ16y7A7z13tu4/VyJIagGu5kTXBA23n1dKjS7F8XSs17h4LJmBrZKUpjoUxZjJe+V/rPf6PZnqQFOdS+p7O1tePoBKXZWpTin176t8f/KE0zmwtBlSmg2U7vNaV5290nFs0q6//6W9uc4OLB2Jw20yt/JWkjiCurScCAYTynoU2Sb1Z8kJhanHqLu7Tf1LrC7VWOL8Tgrhrc3lNNnmWpwZFbFsGHgQO9rI3vRSHUisOhlpV7jWd8iY4sBakDgKQeJwPS9aMcqUBCW6hmecotTcBbGRjTRTHxND0Q0SZCDjSggmuVI6bDLX7+Y2CE5CJBQyowhivt9QAxs6fBSU9CBCTCVwuO2eXMByYHJCGjBp1LgiMhixQHm9TUrtQKZieqp3rZFzTWQIVsVVoBqSGZGSBlOGVQOjmB0FCxU02ITj0vHyNZMLlRLdEw+xKgvV7zRORS9pRGbmZCdnUakTjPsm1Q2RSZzCCYMbmQcWoqjmRtqTtclJ6rlWVdVbjD4pQYiHHxo4MHlOl5hKo1GF/2QNrH0dq9dtlWg4XY1j1Qh7NUgsLYT2v7SD1vGwQd9fe9yezJVSIFIcmIst9F/yVqUaZJF/On+lmtbV73WLAi+n6JF0mMm/exhea1Mv306wGsToInRl90Gju17BgNXUveN+uvppai+tcv76Hn+OwZ8dDfyaMpiOWc+qUGwQNPn//F7UGnXrNGUt+u9ODTA9iWZt97idtJHyhtRzjDkbErz896YSPdKJ6Uv0u7PXf//znUtlpYMo13Eb/I+/7Tc7MM0DEwsRzfQgKpQckqJ110SsxRg4MAdJqG6UZCFGUMqIo6Un+oPoDBmqAZFpyGAqlg9F6X9qxDFQk8rN5bMNUncodvqHrfSL6f2uLiNaOIdSZ7yac8VsbMVYhxg7H5KeIefRKFiQc5CAZSsZn7Z+SBsQ9Qk5O2aJ4HA0IBIXqNoTzbwRZWYegnHXsaojCzsPvdKBqQYWhsQhB6YamEZoeKaO3yvtDkznigMLy8HIYQJ3RpQpRRDGFbkjQR8VzEDN6IoAE4ZhBEnoWIta6vTSEYvjKNwsKb5cM6OiOCb5JtX9RJF3GzRZ85KhFPnDzRlT5uYassU6lPPL5lw0GbjJOfqwBjmi2KGssri4mAwwIIAExwnmjlWjcKJJBZ05sNXhK1UiV7507Z29dE3OkPmM2P/dG4U0nfn/2xBhup0pBx80hutOBY3sgVENaqshweNJ55WcIhM8A/3HOkhnwFaqe3S8z8F9VQ02lVm4kh4dQPPtgQ/rzEH1SWWTdodG36X2NuHOyn3iehBluCWmTX11lZrYSica0PiTUlBuHaQ4r6Qjy2jhO3ywl7zuVAcQToo1pzqxdrgxefNdbqg9k/we3ceOGa27F8lMTX/3Z5LOQPvfO8uQ/Lz/u74nC6Hx1PNPdY76fbrvT5Ngrb284fdHmgWYjgWYTkorXQaZbv3/t36/zg4sxlObNj0YaCkHFlUG4ULEdXNgYRxTA4Yxp5BxvMK9RHtnZlIr4ZEIc83QvLMY8OQ2elMZv6aOFS1yzbbRfBYHYnzaLg6yUtOPwirp32mxqwk41oWFpRoSEBu/zxZZBOfVWFdlOYgCh3CeWG8o9mRi1ONCzHJSNoP0O5BlMZCaItDkZnejnwWh+duu+WT8vWMNLKOrTYZGP2iDbVih0ivUOgvK0e1RmGMuyk6ROeo7sUZtTDYOQVWXA3PGDAdWA5yZpR43zreQepegwCbur0RY3bhwqfE7dqUfO69MVPUzRbc4JuBZlxhKZksSUBwzJpUS7nMr2a6rG1LnC+EMNZpGwr4yWnUo0ktuqrmxDgixKKghKkAWXMlXq37WgAKIDFrnDiy4V6tuxJVQojQdO3sltB50m5I33UNS/t+tKRHumr7n/9UN5s9Vs9O8s1JBXA7M/ZlcY8qw5KTczDjd/yD+CxwY/ynM6+zVfndXqxUGa1p7ZzVqPPfaZ1oREAy9nAKL1pMkWXg5+TZeURrsRfBRsOjYtO5qhAQAw/NnvK2iUwcWYaznqlmX0BPvPpiHF1dgtRIGdOXXZEaln4dSIGRf5vXbM4AcA5rFb3FgqXlqugwsIx4czT0Tof3JY3knlqW9mnxAqQ7OP7N0Dizd+k3biJzGAybaVR/WvIpE8un0lY6H3/mn19qAn+ZjaX+9TlJS1dUMCKTPY+b0DxmWuB4c7Ero3sBXOAGXUTQDibHzGnAGoRi9TKKHY3gbWroiKptJfFbpREzDma1WDYsun/6mENmAMSW3SRNvIXHUS59QI+lbEPZjWqB8SySrAIdTaZmxWsaukEE0Ilab2x1GIpuKXqhYLM44ejZeNUMEqaFF8mAywljUbJvMDGBCSkwZjHcP8T7BZLGs7mR09VabQYNzNiKXdWRCzTgGspRITHNzdQzGrWiIIYMNdS3OaWl6rnXD6QGpsVATcq44rEhBX/vq67nWb/2tmL2lGgpG1bQAACAASURBVBhVOhyhjK+kiZo5ZgaOqY73a1FnCNJk08byMQZAorF6DYdkEjDH0CDLVlgs2ax0LfaGukbLzIJenwOJAqdGxcuNfxF8qMxIhsUNQwQadGKd7NxEBtAj595UF7U8Gr+jOJ8WnpNysGxqWG1Mrtb1R7PzrVEakNioZhiOUQKJEKNaxGYMa/wKmpSqeTWi6qFjqUYWgbn48osv2cEHjKW2CNzLc3M6k6kd+m6DB1m5fznfrdqcc76BEUhVvfBioboebzhdDS5lPIoESf2/0zWspl3xnbwhlcjg6eP6WSZrWAM0Uxl6Hd+b7rzawtRl1SQuAEDK+ayXJu5VnIfdiEPIZG1l1DJdGsRBTqyJddICauEQCgIIQdeaVO7m1wn2bSVrVlaKY2mlBaWVWXHunBU+YQ2FcihQVEAod9nieruUscs5ZbiMupHackN9NXB9zMWCcgIFhUywhqEawIPsIzJyPc2aJvowYaXmMmW7zc2tk0RbF2BsDZZVYztBHvs0BFmpFYRBn9dQUyEBrHgCN/ahiEk0yasnzPWdaTqFeggZPBoJscYSDAaFddsqKTN+3kLW5qA1DU7FwRPSce18Vj1XXEwLA0TzsniPplRQFqiLdLUm53fLg3VmhZiSVsthEGo9+ztKkKw71KJJ8BJWQDQgAxQoFkLCTefDOboGnWiZCywT/DvhmL1llu1GBuqu8jx0zi5tXhnwxiBmqRasNpc29pJIW3LzkRC1e+5HBhlqq4PB+Q5KBq4UQa1fZC7NSNTwVbAjrp8/CWhVH2+NLeN9WdzP3pxPNTZHJQhgF+YZulesztmuFrK/fEoQdbQeNUBQk25hTgLYH3sT598NBLcamNvxlXbNpkDOv2df+T2vfSwimt/nXr1HpRwFTlp3uZquzp+yad7G6X1ryyDX2YFpdLwc2FZbDiA7qsTBSOFBDa1KLshwlJFlkjG11rBQKjjnKKBZd3cScmgtQATMXA+giSZBV1Lk4AFy8vVMB85hE7XhoEJSUW+sgJbOQ8/phiGvZj9WWrgrC1UpAZFalHHtNXE1AUPEQJEju7WYTUEEH66ArCHqNw+tqZxesmLOI595WctReu/iHFomTLu23AYrrVxiJdSwWMnWiExTVhYQZj1CtYwfCaj1wJtZ0lCswdkxUFLj7JMsR1H8hf2Hs3vY5B8W2LARO+BIZByYRUbmV1sr9fxgwKAjQ2h0NEswnwfYACZazSCvQo6HC3SjScLFuVaO2kUuTqIVi5CFE8mkXqdMqYUFLkcTE3uT4zdjaRqaJKSLc8d55WNQ6mpF7CDTy2AqMrWUWITnUKtZZ7SXUkcTPKqROG04s9wcoM9YlpXS26WsLoKBifJzQaqFBcWBjqJusyPLCLJkbEoNhglH++7bb9nYfcYAuwaNzpq2rJEt7UK6nTiw1HpB6sbxTkHf4fUUPaTl+vuSKu0d+5N+74bq+HkvxeObeV0mmuJEU/ul9Pf0rL1Vj6B2iUzWZZjUIs5zdVk6N1GjggSvN/JccwmKYoKiNG+N+91AwNHG5i0kuFEzv+B0TRpQ71+CZnwiHoItDB5GrjFZ6/V1Nlencg5MEmYy2gHxJwESEZCAnKIA34VTys2hQb7annzyaVuydLlTsJGxEUSfUKCKic3Jz2F/sM5wQNGMoCcz1EbNtA3jgwcpyO8KzF3BeqjjsDonNc5riC3uS9MPCM7COCGxYS3MewRpmqZXy2ERbLYxkRsHhe3nP9AB6ZPiKB1ywV4LYT/ERHQzptivausg7HL3rrWlgQnYZIHac5xtRnIyQRw2rfKyKP9O0B/JXXWTKbhrzr7oGdIdiXPBCUhovFUOTD4Gh+Zq05ryrniswrJaQHTkbDhX95/cusojqmljGyOqCbs1g5MisNc16e5LIaiV+YYckWsRESmoebu2Cu5Dq8g7Km9QQ1cvZZgkICyWcgQHxnm0cp6tLd1d0BBxJQhNGk+2LilYwNkryAyy9uDnQm8CYQFNe5fkLAHKb6QpdnRu6SDIdPtR90aOSOvKZ/lyXAoOuzDGaeLEic72iICnfecdWSqcvaZjrLsD4/HPmv6xbbl5P/q41L+kFYyRd5CHFijGNiamYANzrPh7NfBYrA+ROpp9mWRVTBCW/qBicekPahNHWK0icIQyMJy2Ato8N5xFH8oi1uJZt4WKXFQT1eLCuGuoVRM+L0y9TM6wje/LYFOK7KGMqIVIKoZjaOJ9ccRvszIK2YBQ6DP5EIZB2ZZqLS1ZjIdvBqrLwsGxoRUFS5VDxJEEzkk1JY0XE0IaIVpW7UgQhoMyFIOJQCIHDGz5xZS5NnST7VhkgTq+MjAZiiyIJ/U4xJzcTCYYs4n4viayqhiZX+C7yXxYVXIuTYTcGk2SyWZEfdCa6xhVT/bZhI5jVC0A6vlm4zfhOJr0/Xi0GNGWBklKCEvbRFlfKEeZYjNwYMwFBGoR0IYCYHXvj/GwEhohA6RazzW1CI5VdA58qMSpqKgoIL7wUh9ZVLPEiNzKKoBhYSg+8djjNv7ww5hwnQXzUdM02bQSWklGaro/a8vAVCPtSCLw2m2+AV3H9ZmP/7sWs97nIa10UWO6jbS23+sYgfMOomo/DkIbTMbeR4upn1+NydfJwRslrEyvXr5qkKxPkWaUpbewh1pwRHlig1YSrMnA5QDzyuBw7CwZMJRwyMl5UpoOwGIgA4s6/U4cCZl8FgsE0+/unb//DoKVA1MdiD3XCDKhe+jZZDIoyo6aCZiUXT7x5LMuAx+99z5MPO/LWuT3EK9cg7prHQlqXQmy9UhWkjLeqgneMWukzSWLwMjN+3NSb4VKPZyTc6gBjiSEY3OGmnNJRJguoWwFmyDHLthP2byyMsGoyjLl4MNkZQ6sSxp4ytWsYb5LtXKeVRMBtFZ3Jhs1LsIR780kZYs2J+E+pl208IVh9cApyyELdmgAzlKrXMxPQbNRWMGtHCucEAuXI3J+LsHCmShx0b8z+Lucb5vsngprLqMVhM9+1lPTaQpadAGrvp11KzdH7VCTNCJqZZHaheMN6Fx5kTU7zgD/dvvX9aIGl6xRU+736hmVio7KD2p2F5KRZPxKtEAVBNyvC3piBDdhzrFVzgIboewxS+oqas1J0RJL54zWtMf+k8+kboeAvxDA0dpnPhNbtmyZvfTSS9iyRjvhhBMoYyBuwUQNzyjX5+TwfncGJqx75rQPbYvN+luivkZhErcSxQZOKoZ6um58Czh6iEXcXPMr/VtFOLBejoZdUzqLyL8HpAcMsDYAsIcckySLJCXfCgwYI+UlzGMTL8NYEo2rPAWFPKrvJDtoalVUKKgB+KuBZt9ios66eWQbgi+7WAKmXCSPBYbRD4m1R12nupJ6F54oJxeHhVPIAmpxjic3qIq3VBDhSEmwuNDNzYoC0WhCc/AAJY/DYkEiqhkHlEX9SOQRnXOCTR/huqJc0+QfF9qwTbcHSlG9iZleyuCSEJ8eUtTN4iGTwdhIKUOpSwQotaUeZyYIIytq5UCERWRhGpWSQytBG3i7xIqbMXRiTKrxuKFqhWNNRnE+2l0aYdKzJJ8eMDYhmVKUbLG6CQNIeJ4Ry8WoKNtSDUo1M1J39YhhkIrysukfW2a5+fnuflbXVrkoqKaqmr6w7pweG5NgxC0cZXXKwMjewhz75eefC1iITlA56KNzdHwZOL23EwemwMFHU6kMN7/IO9Zn/HtX1sRWNq3/p06qs8/p+LoP2kg6pocwfOb3e9XakY+2OA4sRsYSc+xOiVQTaHEP1d4A7GD5rJOYU5BptFoMZTNrRbVNrT2JW4YIQmSoqoD0NaxVprONdpAisv5qoQJ6IKqZOmeWFJ+WLVTQJkMeLGBnSBzJB8ecqTk8rPUbbrzVTjzxZOvXv6+bCSdoUYo4edmCxRoJijhmlvoFgXOiQIh8RxMQfG4OdVMcVHUl7TH0L0Zi7M96sIVQga7YORVdQ0gZI846UJkmMHLkFcGL8tR8b1up3I/7d1iBseq+wGkKIhOCR8k6mrn2LK4hh2ekT9UT/Kk0kct7yngPf7NM/EEuQZqcdoOYyQSnyFE7uFBZnV7KuwIIUJmwcil1puLIcNL6cXOSMaNMUC9BjlHn+JxbdcQxFyxwDyWW4EatUNeW43BtKnxv2I+g1hQNp9Kjmrockp5RktASXumgHYOb63UQY3u2JmcVBA56Rm04WidHx/13+yIBmuSed9BTa5RRJPPmAGTWmTJEV3d3A4E7Z7GmslM77pNUks/a9lC6wFL7R9mXu5/JOqvsmdZgXV2d/elPf7Jrr73W7UEfLKZqOP4POLAoGdhHDFeUA1NjsTKwpAMDDEtg5BMZ+a4uFs3iwfDv2sbASGbEcHgiGAIvKvVvIt3XZotT78rVMMZqFh0wQzWwVk4XoLz4cgw/6CKitkIm48JzIR+osTaEswyRbdXX4ehKICGUwYjEgWVp8iWfizdpExVbHQsouyhokM7MpJ7FAsrCcTIC2mrJYrSXczgX4XO1bqIwgy6J3pSAZEHpb46TyrJYYplkZeyiaGi5br3DrMXAlJaiZXaxL6fMdxmYG++id1D3coucBaY+M0GEbrSLM1ZEY3wsygZtrgcqjAH1CVGhXhcHz8/i/c1ElzlkhjXV1ARxhq6kwdrLIqqLO2iE+0ZEKf3HZr47hweu45YRped3pR7IPxpqyCYICbOAneqQmWoNA2NgHBN8PkMbHqcZ4kIrUPPIyMlFwossDDiyS3GBZYpUA1al+WFNZM8ymuVkBhkMCH32qads/BGHc5EyMAH8pAwvCvVftZXOHJgfL+4hw4507bUu0BTa93/Dcfnv9LUuQRh6SWFfG62z6O+3nE+G1gAZfiPIg4yQJL0acQZtQICCtMTAySDzyBTMRraGPXTZWZh2jwyChDocQz3nll/cxephkEYxphql04YxzxEUKfJTskbjFkFyzI4nOrRrVRJ8yGj4zDZGVqZncenlV9vNN9/qsjHVceSoskA5amqWgQRU0uxexF6qJ2unzpoow3EBKZJUNUOuymUunJIH9TB2KxnM7wlWqY+5qQZAkOIdayJ4iEzGkUzVB6mGfzk0riOMc0kgFUdYSqYACiNhNs4poqxHvoHPteLp21TXZZVlJhA9IDhsBbmRoUg0AflRh4sryCRLyVarDe9TFiKgMoMMt9kVbAON0MDgJzM7PUSO2coFZKpNhbc1OEYyogoSHee8m9g7Gh/lHVgQ1MihyAFKJFvJLkxiZW9S3OFpZODYXCePRLoVNOs6HZGHF9erYNeUEeo8gAwDpZag5aidze3evBL7c/dNNedITbsDCxyeSh7K4uQgA7EE58BE5tL7cWxBu8Oqr1Wh/NUd3Kq/T0PySLMZPOzu61p6Dqp16V5qHNOll15qF198cdCTik3zUGNHe9HxML8BQjQc2CdAiOvhwCggu8ZaCeiqpytmkydPtXlLKmyf/XZnY1W4qOu+R9+yMWPGWI9iKCCOy66bH7N5i2vtzffes6OPOxxYjw0QLbRSpvw+9+p7duypJ7ARiPCA+PQ71X5c1IdjgtVADSlqN9xwu5115slWXMQipxidqCVD4cFnR6vZnBQya0P2MNnCyJ3G2OBB62Hkq4EBV4C4U4NqgNDQtS+OBbIGm3HBvAV2w1//jlPoykIkWuKYcp7OuQL/1apJmAWRE2uzgxj5susuo5wDa6zj94V9bcrPy2zA4K1ctqL6V3VlFY4DRiIPRsbgs0mTrJzsZsm8OfbtjIU4TyJtoL4EzicjqxeklAK74rJzOJbuD/Eni335siq7/tpb7Zabb3Ln0kxGpDEzcaYfixRTx7Erysrt6iuv4b4StWOEFHPGKRQLJppw5ETbceSW3OoGe/K556xL1/629a67IBtVa6+8+KKddvzRKKHUOJCjsqHZHnnqGTvhuBOsW1GuYlOH52tjKZMUuWRZGdE49+a+e/5pp//hZCZAY3Qhg4gg4GWnghlna4cQw8n+Mrd/kzUkXyfUfSqXmgjXJuxbUJbe47MhX5/6LQ7jt75XG0XOSzPO9NKmUoToM8M1RZi/BUKspybk2KFOAYY1RZE+gkBySzjHlq9osMWN3WzWjApbvLTB6tVTSDy2Xu8827RvlvUiLsmF2DR7znRbb0g/6rTUNAh0RI/S8xLs3Kq6raYROIMWQMrtdTpxPfhMM5ldnPppJvC2d2KaUCBCxhVXX2d/+9stXD/oAhlHQwNOKjdhleXzrVs3ajY4tVpQjhacR3kFxKU+vSy3mHIC9V79rgXEYPHyZda9+wY4sN44QeB/giEhFqorN4hpgVF1gYqrNxFoYpCV7IRwZMoamnBiggll0DOI9LS+Wrhn+m7H0IxUuZpchPaaNhcUygHw+8YCfFMTRI0ahxjEWgikhQhFq4AHqbQ151kj086ZXR64BGryckiqNcVV5yU4TJD95Mg5c3q1OEq98qit6bj1ETId1Z5UV5LTVV1auSI/U11P0J/uOeV0NMvVsA6RTX2vnINcXABvSipOrUH6HPdBDh2H5riTtPEEPX8BAzTIoOUIAzhfajoSa3BZlKudeQhXtTNlrARDeFERVjIk2iByEM67hUAlxnVmcK/jq7Q4rNwdK9d1iu5rco/6dwXBZSpn87furqA04GFEoRu+tq39rj131VVX2Z///Od22+DLC7525ksIv9+BbTEQh6EHrWKuogwZ47B9NXmazVlcaocfdRDRUxlnnGm3/f1pO3rCcegQVjsppBZYT62k+XUtBfbQ08/ZxBOPtBjGOZea1lI+++zrH9phEyYCRbAA2vDEPJAIUVEbhnnSVz/b3x99jJ3c3arqw8Am0kssDTKh1hy7/qo/Wc8iIh8Vp2Ez3XrPA7b7mEPQChxoV13+B6tFDilERhHN7mKgbq4mtenQnvbHM08HwsElZTbZW2++a8MGD7Xh66+PLSBDqSy1F194yQ457CiyFm08GWwtTLEQMTLQ6L+aPM8GbTjKQR+qgWVi8MXi83jvw488YiO338EmffCe7TDmcOu7fi/qFiK6RGzpilZ76qmn7fyzjrNXX33KPv30U6JsLXmgQiLuOEYqwcbPL6QmQlFQD1Hf2wfjcfbZZ1sXtBC/m/KjfTHpczvhtJMhAqjgzYImFHzg7tvt1FOOtJdee9169t3Ahu+4vZWvqLW333jdjjv0IMvj+sQ+m7Zgob301vs2/sijbUCPbKY911sB8JTTk2ST/fzLLJs+a6516dHHXnnpBTvr9NMhb2DgaZ7OyZZRhNUoVoHD59fuwHwG5tXOtZj1dzmpigoMN7JYWtjCwHv06NE+Bkfv8dFY6oZKdSi/xZF0tvXmz5/vJLpk3NUTp/NI3Wx+E/4nJI42sm89TymeuAnjMGPFBJ27oNkWLI7bT/OXUIPsZbHc3o5JVy8DXFdhBY1l1oPbm0dwseDXn2znnRFd7tMN5ErrEKNABqy6MQ+C9SnIOKDoBw4sqDnIWMYxYjGiSPX7KWPWOtK9z6B+JqHnP5GB3XrrrfyMIAh0pQkxgYK8uJWumOEcmKD7kNY80f73U97j3wkbNGAjMlXqphh0waC/zJ5jg4aOZBEMJLoGznNBF1PAhTGTbbSSebhzUx1J6xQJNdWnlIlFuY5G54RkKwk1IW0I+oxLhBonn0GtOieMXeHc6nBguqYihLmbQSpieX0gZTRAfKly+zCjJfh9UwboDA4sp7kI+JGMTcQN1p0jiwCLugyJwKyZ/+RgchkoK9ZjNYiOzq+oBfIYdruObFLtLCKtuTofcKgjh/A/1x+q1Iv72KC6GI5ENitTtWYOABDF5Cd9v5R8gozLOTD+dA5MjkwOTO1IIm7ICbbKgSpwpy7n+gNBUCDPOHKGe76CEoNamO6RbCC8OKdeFND1AxJHoMqjOh1rrkMfZUfEw2mnJqFR9w3JWrDfp4KcO3uta41MNkxZloLDQNu1xkpKSuy8886zK6+80p2vZx3qnPX+VILXf+zAhNHOmvaZbbHlIIrKsN24obFMjVQhPa9L2PdTF0C1DdnIUZtzE8vd0Mh/3P8q86PGEa0Bx1STlREVzJlXaS+9Odmmzl9g/dfrZruN3NqefeAxi0frQPe6WBwosAnq/P67b28H7roHNRthuQ32+ZffQ8aPWr8Ro+z+h1+000+eaEVMVW4kYnzl+XfsYOZUdS+os5cee9Q+nvQ9URPGuCnT+vfqZ1defKLbqIJpqmA63vvsS3bKH3CsrYgSQ03Mye9mVZA+3nj1LRs+bLj179eXbIpFwkK8/fa77IQTT6FmpMgIh+3K5UAsqmyzsL+YssA2GLEzsKj61FSMZuGJ7YWBkDG859577fSzzrbH77vfdhx7lHVnHlkujdRQM4hYzR588GG78KwJwKANAUsHyPKyy6+34yacYgNRnReZpEUaiMCL+kMDKnOg1oMqAc802wvPPGsH7D/WyoGV3nrrTZt43ATtE3vontvtFBzYi6++Zr37bmjhHn3t448n2fQffrBtNhhsWw4fbI899rBVUDuJFZc4OapTTzzeeqNwv+Gg/i76E8Fk6vTZLvIr7tXf7r/3bhzYqUBLKn4FyiKCUVwNYB0cWOq4Di1E3aMyIOBFixa5Raz7pZ/17t0bo9mtfa1qUaduKP8Lvyn/JxyYMkA5UWWB+j7BG927d3f/iXKu7GxtDszBUh0MRMeNpmnkrlePO1sJCzWzS7HNWtZob344jyx3gBV0g13L/hBBp1ZGUyqhMBEpG1u8tMa6IcRcVTnL9tp9hPUpEWzML7hXCeD1nFz6sVSDTVK8XXmn/ZwClfYERIEY3xcHUo6IVCG7CzPQ7QuMpxzYX/5ya1BAl/Frq3LQf1XFHByrlGMKnaEM43h//O7f1GvLrU/Pwda7ex+1V9Iy02ZTZ86yjUfsQQDXz+pqMiy/gNKCFHBU/wEiF2kioZo3M+hCBLjSIFVgLwOeICtrwFjFccbMP7BcHFa2SFfsp2Yys1w8S2tppu2496525zt3QkpptcO2m2DPP/WCDRrJfgUFak6qiWTxd70aCDbF0ssSOkA9PeGaOVW+p37oGq/rcZDKwsjoMPZ5QKMtrOVK6PhyIF2g30c5bg3/hvvbTixwrTIqL7iWFxyjYFLeU6d7jlEO4bzyYJA6B8a1NwKjtEJcE4QYODBVLwX+iVQS1MQSnHNrlDqgsla1HHAXImSQclCRRDHPT85NLEg5IzJOt95Aqfg+lVeU2YsuL9p8FDsnGr3o9Dq26PWZBE+p9eTUv+ueCN3xLS3egfnalyf8/F4H5mvfnjClvS6bJ/LY+eef7xyYZyLKwbk6fJKF/JtrYGLf+KyzqirAXKf9/IWNHLm+tYCLh6VG77B8Ga8Wm/z5HCtjsu+ue+/CQ1nsIsBLLv27HXnwMbbliMHsoEWERNVoB861j6Y2WRVRwU5bUzCummE777iTzV88xx5+7X2bcObFVr6kzGZ/MskmHHSgNQHJZRYV278/+5JNkm8jdxxr09go7739kv3x3JOsqb7OHnviGaYJ72FDelLLaaBnCgjgrnsftOG7jbFhm21khXUL3aytGNHTghULmT82x4444mTLC1c6R8Qyd4vkxZc/tPUGDWVkzDAiQ2AeRpz8858P2lETjrGCPsAnQHf5bP5makdi6IWh+X/90xJbb+iWDotvU20Kg6B6kjbARx997Bh8++23n93/wD32zfTpQJPQloFMm4FEm8EY+vYrskvPPc0RLqR5OHPWEnv53Q+gyzfYkvmzgSprYXeS7ImYQlDQyB685qpLMRyZ9v7bb7rj7bgj95x5Yh988SNQStR23XpDe+TWO+2c0w+2J//1jHVbbxsiwWKb8tM0oupcG9g937pEm7jOTW36whX24vtkcMcdRQ9a2MoWz7ONhxBBky0X5BfaDz/PdEzR/sMG2+OPPWZ777Gb9SMzUeASVQ8T74upCOBytrVnYDKqwUZYyfITA0mUbUGGpaWl7ZmPaLXKunz0pYXuF79fyPqZL/h6woc2WGeOxNd9PHTZkZrvnamO6wkdysTEytPPlLFog/ljpLIT21sJ1uLIwjigKMSmsvoKEgzVFovt0ae+tmjhCAvnoTjTDEO3utRW1LVaKRl4Nlm3muOLCcSGAy8vw+nFl82wvbceYP17Fjj6uLtuMuA8DJvqtF56yv3pnkWQfbmXk3NKkjuSihqKqtXfqSbmKy67igzsJmTDIAKxV0JtaJJGK6lLz8WJg2eqAV9Ud2DyKZ++BVO8FgSgyPoO6EfJhVoZa3/+r7U2eP3dqU+vx/WptwwjDhbaGlrI/qijVldiC6fOsi1H72Y1eOl89lgoP9ueevZ9GzVqQyslUCqEXNRQuYLaOH9XjycBZ7lKFWQnPRbl2h5772lXfnGbM2zjRpxnDz/7vI3eHqYvZfdcJlvEBVVzPW1slJbccr4fJGGplHaKAUyqQBgqrLB1PYhgFZbZs9SNCspsXJ/zE8uz3E44epy98vFSHHgp6BB9mSA2Uz6fzB7qYivqQ1ZIzVI15EpKDBnU9LNpI4miiVqnEUSwsCsgmOVBxMpSi4OuD4dcD9yekVFAzTNAcWKqlzVS78xRsADBrLqItlYgv65kkbVNQKN51oyUXE1Zg5Vk9CSwr4O9XE+tj7okQX4jGZqcczS7FlAUxvYy9XbC3oMMkwEBrqFmqXXLIWvkGWFpIbd1tfpqKozcG2Voypaj6lOlxtem9iCChEwchpyJ7qsy9CD7CajvDvZUL08nL73fB6ipdS4PAer3nhilY2h/KUj0VPqLLrrIOTC/N1MdVmd7eq01sNUdWMRm/MI8sBF9nVJG1I2ex3CJ2g0r75uvZtu80gbbc7/RVlzQTKG52S674k47aL9DbLvNBnPC9DzUl9nr706yFc09rJTG5ZOPH41DgNjBV02dM9M++WG2jTniJJs/fa5N//jfdvKhB9r8ebPslttut0YIGE0s0LpmMfEUwRBJlKS9fQAAIABJREFUikTCjWkmhc+B2bdJ35BdfMmF1lSWsEefedk2HTPW+g3rY4X18yAeEmkCG6yoWWEPPj3Zjp94BotsiT396KP22VeT2Nv0ksW6EQmJMo3TVOSGAWkksgwj81QfX2KD+vaxc/9winWDrdcGMy+UV2KfTZ4LhLgNtHd6xXggilIz6LOS0/8r573pZiNsb6jJ9937T9vjgDEYg/52wxW3258uOd+qgE0eeOCvdtFZp5PxqT8uw+78x8O2077724BB3akDUEhm3dSSdc2cMc9uu+Mfdvj4Y223XUfA9Gyyv950vS1Zsiwo1pL1NaoJEsN/3QWX2GsP32vnX3iIPfrKMxYt3hxBXmArorrSZcvtvFOPpAtBzKxW+3HOAps0da7tt9eunEPMlsydZRsO7I8RqrE3//UOixz4CvWUop4l9srLL9u5Z51huRinTBZ5NhvZLW5nJTt3YG7Mixp5xYbkmS1fvrzdaflIS3i4MrF8jJhftL4fyzsrbQ7fEOkhD1/P6cyB+fc4+axkj5fH5PU5facywBUrVjiIw8Ob+p2yMGWErnE8Sen1sKb+7b+z0+O30fIBMyMCHFYNZP7eL7X2+Qwyq369YB1CSmCdb90jZoN6FVhOUZ6V0y/y+ldzLbc3iIb6I7E8dUt/tv132Mh6d8txtR6RhIhwqPnQ6Et25R2Yl1L6LQ7ssssucxBidVWFg8/DGL4YGUB11WyIGUJBRICAXUjg9g0OLARKUlLY1Xpy/spOmtrqqN+1WM8+9ETG17fs/CLqbWpzkYLHfPZQrr3x9iQ76egT7InX3rRtttiO3q1ymzZ/mu27yzF2+18vt1ETToDxWm29gPNbcQThJhiOXERWT5hqBI0lBLY777av3Tp1kuXlZ1pJI6QPyF/ZBAVS8WlhsdZSf5eTKMjoYYvrSi27OMMyK0STZ86ek1/DKQGtihAhLVM1YcerlxOIk402T7fxR51gWx31BHt1E9uqYL69T1njgIMvt7/ceZftdvo4Yx6u5cytsuIetKK0lqP8A8M3n7JAdZUjZpRAslm+fKmb3tBEzTGTPSVhhTCN/82h7rCrm6wLtcV4nYbaknkRgORjL8RVXAI86xRRCMLzukOuYhpHmHJJKJtnQV9FUy4wK/sny4r4E7g1Wk6mlWE9GnuQ/dVbIxTMWpR1evQexJxFHM+yX62oMNMWEnRINOGYww+3kyeeYLvvtadjQ2dQq6+uqMVeFxJYB+vYOawk9CiClvarAkzZts5eck7aN6odi1XoEQDvwFIbk/V3vUf7vaqqyu2vCy64wDkwH+SmgyT9uayzA1OvwuzZk23LLfqSiSymmZUx8+qRIvVUL8Inn3xrH1CnGjp8uI07cHcWYr1dd+M/bcRGm9hxR+zP8ZjDhcN56KEXbcjwvezrb6fbKccfDOGDqJb0+of5P9tnP86ysUdMtPkzcYbffmVHjNmZBdcGPbzJ3n/3OYrGvazfkI3tpltutssvPde6dwPrZiM/8PDTttcBx9jAbJh8ij1bu9lDj75gzzOFOZITt1vOOcwGlXR1NYBF0PSffPlHO/3McyxUP50oigfHiJEa8P2XX/m3bbDhZrbhBgMoftLZXtlgDwFJHnsiNTCgzJAgPqIXFWlV1G2JFdgvc2ute7+NiG6g7GoR4EyEJ38z5Tt79fU3bIONNrQjxx/pPlvL/2gJtb9d94idChlCfda5BcArMNMErHz5yRS795Fn7No772DRACIAoGeS+U765iuGfr5jF//pckdSUtIbJnAIA2VkQmz5+NNJTrlhh113xNEts145JfbWMw/aEcduYW9O+sTyuu1uP/74vW221bY2/edpdtS4faxQwot8ZioO7ONvfrax++5F43fYli6Ya5tttIEj50hGavKUHyyPBuecLoX2GM7+DM47R4VqKdJLz1INnE77snMavWpgnoyxdOlSHO8StzHkmObNm2frU3f0JA6n+ZiiAqBNpYWtBS/Ch37nIkX1NSXZTPpsugxMn1HEp82jTeTPxzsrbT59/4wZMxyUJkeq9wqnHzRoEAM/+7sNrc3sP9uxuLy2aFEtEyExrIiCK1BCufPNqVaTM4yWETogFy2wUd2zbFR/mjpRmIkguvzaxx/ZkijOLbcvJLIG60rAuHz2D7YfNbDBfVGUcdcPdIhhVJDjFCAEhiQzr1Wcl7szSZabkjE9L42/cZJuug+ZdsUVV9gtt9wCaaOCAEwMYzkwMjAcWNeuwOlxyZCRgXH+X3/+JjyMCmesSwhsmoDf63HCFSjiFHfZjue4La0iiHEzWSKbjCUji7E/ZXW27T5H2LlnX2wHHnYYuAeTEBLlHKPZZv97DnXmfe2pad9ayXp9rYDgUCI42dFuMGTJSGmhyWX4bcnCmbbPAfvYxZ++ZyUMui0qRWuDtdlWuhTmM4xkoDTLx+jWlVs+WRGAoFPF6NGCgaZU0KjMBsgvDyk5TSMvrYg64lJb/SIcGT16rT/Ti3SWbXjUi7bzmI1t8/AU4Lg2UBaz4w4+wv7y4/vWq7DANm0ACaktswR7NK5oIa875QqyCpxRljJt1apR/mhUViLJOJ5NIQFuGfMNw0Sl0abFVgAKU9tKXVEfB0WKxBpteaHYirxnBU6YdSCCTxb/i8A6jDSxNnFg9UCx0gwKk+ElVB9SC1GNWgS4Rzk4DhzTsmqgV55pVwJMsY7LCHCaIZWcRp/V/qPH2NFHHx0oq7BIenTrZUsWLkKsgTpckuoudZ0gMCM/J7DTXvAU+LU5MV2zatkK9FTH1ssHjd4p6T1CWoS6iOXrf9+1a1fnwLQG11YuWNtx19mBaYbVL9M/tW1GQuLggYthBD0I9JDiJqoRt992lx123Jn2FKSHQQP7YvDz7adZC6iP1dkfjj2Y90DfJstoqE1Y6fI2e+uND+zwQ/a1yy+5CKy/wCogbDRQTK3BIWbFMNzxShu+Xh8yqj/ZzPmL7OG7b7LzL7ucyKbIFi9bDKX7ETvjtFNxcNn297vvt3HHn2VDsirtnaeftQ/f/cEq6ZEYf/mVOMte1rVpOpR88fFbrBJj8M9HP7NTzzjTCkLzqZaLUQkUBnX+7nuftt1239uGDhmAk0blg+++4x+32UmnTyCCg/HFAy5EBqqhnMguF0ZTTi/78KMfbMtRY6yeWpx6uFzvF0WBd9593xWEG6hN/TJrpi2ZPdtqQuUYGh5cbR+MYzHnOJeHWGX9YUWecvzxdvddD1otG2uLPXe1l15+zrrhnLQA62COGf04DXx3Dka8Z5dudtyRR9n9d/0TKDJhVTVUTAowMGIksuDPGH+mffXvV+z4U0fa8++/Z3ld9gP63QgjUmX/evNNG7fPnnbHrX92mXMZkEUECCsEjn/SicdZ+VIcCyy1sfuNsekz5trUn6fb1qO2tywamR+FkDJ2n73JACARsCFUJ3M0eqezlp6FKAhOsKEWsRyJNoWiNjkTLf5UB+SLx6lZ0mabbeYWvs/ktAF8VuQX+NociIcg9efnn3/uNoo/ts5D3+mLy6p56XudGkUSGpET69evn1MN0M9TI0wPcXaagYntRi9TPbWdWr7/ruc/sq4DtyGzqLXqFbPtmF1GknnUUGvNsTcIBufB/JxXyz2l8TmzcbnlYXgLMX7j9tzRevcARoLs4wrh6vuh3hJMgujMgem3QZ+Yq12mODDNwrvyCtHob7Hy0jInpaYMLEKEX183l6xYUlrl3Atgc4KeH6e8C5hRDru42LoSGDZBuKpTwNdI+0rjYEhGBwBJAXNCf29h/Vtotk2dPMWOu+RDe/bZV6xkAA5H8GUN9UXqQgXLfrCddx9nFzz7d+u/yUg7aOsj7NTxR9tV153hIPEJf7zWLj7vYhuIYd9h92F29Tf3APmX2IlbXmdvvPSard93gW27w5a22/Hn2o1cQzb75ZLzzrXxl57kWmF61JbYVpuOtNlVcyFKZNiJJ5xvN9xyDcxlSgtiDzeVcJ6l/H0G5YIjbKtjHrCDj93Xelcs4DiC6rrYkQfub8NOvYY/d7FeCz+x3XbYBTQHiS22ZkPWUPv4589tYAnromI+QF7Ytt9+tM1csAzRgkyC5VPtyMN3sbFj/2Jvf/iaDeox1Wb/MMsOHP+IvfbK67ZR0XTbabf9bb8rzwDKvcGKVrTZrbffasUb9LD999oXaDRmF1x6tU0870xHAOvaUGO7bLO1/bS8GuZmoZ124WV2+iVn2EZzptn2O+xoW0BH//sdd1mYaetnnHKKXXL5ObYJRLJSHJV4KCM23YRs+C179vkX7OwzzwWuRbIO2yUSWXFxkQskxbtRMJfB/U9VpFmbI5HdU4ApFEN7RH93K479pn2qoE8kKY+ueNRF+06Bo/rAPIljTfXu3+3ANAZk5swvodH3BrVYSMqOggRTkjOzocAvL7cHH3rCxv/hLHVI2a033WiVpNRnX3CRfTvlK+tHk67S1lpqYG7+FA3GTz/+sP3h1KOpJanRucpee3u2vfHBu3bjHTcZfcXwNqC9A4stXlRtN/3lHnBkCsIYlQbYVi2ihkobEWcXxXm2UaQ85LCRNm77IUDt4M7Usx58/BXbYK+9rO+wEuvdOp+oRwyiTFtGT9MTL/3our7zwwshPPB+ifyy6K64+mY7GzZMJtFuF2Czpqpme+CRe+2ICWMtrxgtRDWJyVjoT0W/QI7fUAMbNHRrxRvOoNRDK3ZROQby868m29z582zcwQdbniIZHNhTT75sUz8vQxR5GzvwmJ34GuZ+gd+/86+3bECfIfbk8y/b2VddhqGOEs2JhwsVf/Jkyl8R23LkVi5qjoBd50lLD+cTo8/ui6++Rk+x2bbddlvOjfPg9B679wE79g+j7Pm337Hikv1ta8g3WkTPwXo8DUfVrKGWLK6n0Tec9PW3dtH5BADr9XMwjCZWy5B9OukzMmlwajKCYtL8f3/4oR156MHWhcwpBycnZqnPwNI5sGYyV9WY5MC0eOUk/MbwkGBHMoTH1HU/lbVttdVWztnpfamwocfNO3MgHurTsd5++22XTQUbNJC2SZWS8t/nWVDanLp3en+fPn1cTcxHlR0JJGtzoLpPMSaQV7J2ykAubnvsLRs0eEegJ4gE5Qtt9102tw2KIGQAhTcC1S0pgwEYR2SZ2KCAwaci/tRXlVl35uKJfergU2WpYuqRhUmLMzX70r3w9a9AGDhwXu7nTkVH8JBqtWp2zbLLL7vGbrzhZlo4lgUTDJCDi0AqaGn61boDl0lDU3JworHPmvYJ0GUZEGIxDfgIYcMwrINk0HfAdjble2DE3vujdCPae5NDELKyFtrXX3xup13/sz36+NOWW/QTKAYMyPhQK8Ip5y38Agd1mZVM2AOSxkk2cbMzbdMhveyOZ8+1X+bPsv33O9eeRAVmry6D7NDx29tF/76ctRSzU3d9hLaQV2zLHl/bqJ33tMztdrd7HnrE4t+AMhx5sF3+3C02gqBn3PqH2N9v+6cN3R7aP7WiU467CihylB0+kSkS3P/ixBArSJSy5xbYkScfYxscdY/tOmYn61M+x/rl51HbW2oXXX2lbXTIWTZmj63s5D0G2MFj9mUfXWghMuQ3ZpTZyUfsaR9/9gYZXYbtucPudti+4+28cy6hN5ZsBnbl4nlf2oEHPGSvvfWK9S3+l1UvLLedD3rFnn/xVdu28B3bfudxtnz4UHsaUkrpW1/YH04/2QbtOcoeevB+q5uz1HYdPdpemvSO9ejazQ7dfDd7+PY7bMguW9p0Au2zzrrC9tz7ILt2uwG2+9h9rHn7fSg33GFlP06yP8Iavum6m2zYDqPsLJzZAXuNsf333c/mkfWPP3aCvfzCa7TysJ4kc8aaUoatQFN1MDmhyspyZ9fSOTGPYshBKdjT/h4yZEh7G4oIUvq51z0MAn1sHN8tByYI+78LIbLm587+xjbfEhiFiDBBZBUjOlSh+ZknnrQ+fYfZFpAJxLp55/U32fCNNvaQcfRFldpdN91gZ53zRyvqTbMw0XrtcujpzzxmJ5x0lIvgy5eV2xPPfmljuPkPPf4ALLyzLI++F6li1Ddm26zZFfbKqx/Y6eedY08/97wzPttssbU9+MDDduQxx+BEfsCoLbHdkLkq5gbGK9vsH3ffZyPHjrX1NxlkkbKf3Y1qgzjRQMZ414Mf2mlkb9k2jwwH9Blm1OTPv7VPv/jKzqc2peJnAt23jGg+LMJ/2CHj96NJuBjYVAxEKQskezUQB/76u4XWb+BmTiC3WQ2mGAoZWD2cDz74t9UAD+y7/35kog04k6dtk023sdce/8j2GXOgTV/wjR18yGgaCwgGJBZL9nXjrbfZCeeeiWGNwLIUdNNiH9BLlonhHrXDNo5OK+XVPDUn09wpE/Thpx+5frhR22/jtO7aGsJAKNio7DK755EHbfCQcbbV1oNt4a+/2qcffmTHHH2Um1j9C2SYt995z7bbcQcMwTP0nl3HcXEOGM0mCsZLeU5Tp013jnE+C1AO7LSTT7RaGHuFZAqCEOM4dOkipnNgUmCYM2eOc0Sip2vBC0rQJvGOSn9qo6yk7gY1Mzkt1cy22GKL9uzHQxp+Y3nMfG0OJNUpvUcP4uDBg9vpuh5S1BpxdUxBpJyfhwr95vRZWK9evdohEn+uqYzINUWLgljVkyQZu2XASzc++pHldx8FmYaodd5UO/SAjW39ojKIDtW0idC4ntkTQgDZF9ydAujipQQA2awHR0VVQ7scIkK7QT2BZn3WqtPfVTKcfKU6MIXUgr0DBybqH3WmFAd2mRzYn2+yxQuXBDJViFnHIstxWgutJw6sqbGKNUpRHzLJgrmTgUNXWLeCLjANC3BgkDiqWmzYyHHA4CusT7+xGEDqdC1Q6EXhj0+z76ZPthMu/cRef+Nt4sip9IYBUdP7Rie09a1fZn86mwziqpMggexjZw4/1f5+69U2cGwBGU6VXXPabTbxmAk2ZtBwMrWt7W+fP0YpoN4mjr/FXqCvcaPWX+yQ/Y62Q+6+EzLIZrbB8hU2kXra/tddSMYVszPHHA8cCfqi9gXHISqAAHaZTTz5BJAZKFwo8gxkhFNj3cd27B/Pt+6HPGf7H7m7bVDxkRU5yHqI/eGMiTbhnPGwmHPsnKsftqff/tB6cG29G2ZQo/zKLjzjOttm3GEWHbKFnXbxX+xfL71r3YhM8xQ8h5biMKrtgEP+as+/+qJt3GuaLaMndOfjn7PnXnrVdoy+b/uMPdAOuPtVG7H5VrYxzM+99xpt59z/tA0dNsy6ke3ud9Chdu0t51s1/RUnnnAtclliQpcaspMEPD3s+JMusX8csbntus/udsiTH2D3httetfPtjAnH2giytx1HbGpnn3yK7bn9TnbC8ROxqw221chRKPnU2OuvvWbDNoSp3J4toY1KUKe6antwmaYPzCMhnlwlJ6g9tyHfK0he3y0oUn96uF/7S4iKiFJyXh0d2Lqwe9cZQhRU8fPPk10k3wYOK2gwExht6g8/2csU98844zKLgCe/Qp/R92QMf7r4QklpEDlG7esPPrIP/v2RHXfu+RQ/+9nSOXPt3ddfsQknHEMD9Lf22P2P2fW33AQOnGXTp8+we++702664epAsBac+NcFZGgvPWjnXXSxvczNVsF21x13s3vvvZ/61HH25XdfkTlk2t67bgImTeiHjX/m4fts8112tIHrD7USGEz1QDCYA1uwaLG9+tZPNgHWXUZoHjBhrr3z4ef28dsf22VX0YeA+kAY1k8EBmIThdPHnnicWtJBQHew4gBe2jROQhkYUEQYB/bVN/Nto+E7AA/iTFjsXYDaGiGoSDX7o48+ctTsI486yu646x82bPMNbZutt7O/XX+7nXHqH+2Hmd9Tm5psZ0PTbwLizASmvfaaG+1ESB0l3RFKlToDhfrX3v/QiugL22iTIVbSo8DizEpra6CmBEZO64d98NmH9urzb7IoKQgjsaXNu9GwjXBuVfbGv16nhjHCttx2I+eAn+F6tIA/pXfs6Wees2uuoRk6M2pf4QR79uxpw6lhSmg1Pz/DZs1ZyOKbhfPb2lYA8Wmhn3rSCbCmqq2ILEBjWmQE1wVC9Gr0ghHkxLRw9Z+yGi1kwXd6eY00D99pI3nSxYgRIxw84ftCUuWd0rEAfe+Wvu/LL790TtKzCn1/XSrMqHPzMIg2ns5TkaKcl2p3PgvUOXvWVWcZoJr+pTcdRV2mljX3yDvTbVF9EfT5HrZoAdBP30w7aCeJXy+CANGD/YWUGKSc776dYrsOL7AGCEOahCDVd6EYUSm208ogIo5kuqS5546f4j3ly1ayEDWoNPit6sqSO3LCumqwBYi88qpr7M/X3WgL5i/EcUlTr5z7jD5p/Ffr1j0CaqImZpiYDZW2fMH3rL9SssHuwTOEHNVKjac7hJMZCzKssHhXp0CRgOlXyF7NzFxkFQhqbzP6FjL9K230/j1Abqgl1hS42susj9+zM447y+78+WkIWj3t/J2vshuuvtoG7wqTkfrXZTiwYzDEuwzcwA45aF+76YV/WDU12v2OvMT1OY5s+ZUa7oF21FNv27D1etp2FTPskosvtc3OuoDp5ogaXHy13f/IX6yw3wDOlX3KUovR11ZDb2Um1P4eoF2J8qUEzFPtzIsusX5j7rd9Dt/ThsR/tHhNhX33XSlZzBX28tPX2qc/VtoJN39i97z6BFR/s40bf7L1Wt6z08++ww465UJbGOltF9x6vz30yOPWB7JGj8hSi5f9YgvLm+zwY/5mDzz+uG273nKb8+1U2+XMl+0J2mD2tHdtv7Hj7KAnvnYOa/Oyr2zc2APs2L89Z9vttJNlL5pme48bQ0vPTQghZJAN3uXIZ/27tSG0QGU90oWJ7tnWGwm/vQ/d38bd/7BttsU2NnLmT3bVuWfbsGtvtM0px5xP2WQ8x9lj512p/kBOE5Ma4YTjKV988tln9sILL7isqXv3Ehcw5qDJ6QNKNwKrk5f2rdaCV9fQ/vD1LL9PUxm8vgygn2lP+QzMf+Z/nMQRoRA5Y+a3QIhDoKrT0yWDzUm/+a9/2fCNN7TBw3bAIP9IBvWgXXz2ObBf8uivAH6CfhmtjdOo+6b9vLzSjj39DGsoK7V/wY4rRMtPPUDnnnY20CO9H7k9raoMHTjkn266+XpIB1sySiRhk7+hhgXDpglj2QSsJkq5oDKXhuYCK9LTkd2Ub13p+Nx2x1H2AeeU01JlfyLtzy7ESJBR/fXB52zat987rcJttj8IWG8M6gYLySom2b+/+N4uOO18NwE5lEHDJaraBdlkXERbt9Abc9o5E3F+RNCkJnJgIdHGFc1SQJ3yYwAhNohEIAOh6BhoU1I7H3/8sS1bvMQ5sRHbjrRtdt4eJfkm+wtO6o/nXAjbjM07c659/NbrNvHs09BzjNvN199sFwEhxnD+Tz72CDDkl9aMYsMlJ51PlNQHSI/CN+n+159OsSeBG6S+33tgbztr4jnAnECYLZBpcaJ/u+U+apZTMBARu/TiW4j2UUr4db599O57nFuerSjlWRx3vJPUkqab+lm0AN99913rygJWX1QpBX0tpFwMdh69GsrAjiN7E4SYRYaoRlUVet1gUSdjtHYavTIwOQFFXz///LODE+UwldUoAxowYIBzDB7K89GXFronSnjShs/afNazLpRb/31yjDqmd5S+fuUxeZ2fHKyemeAQX3hW/UsbTeen//S+NfWorC0DdHp40vpTUR+5tS9/mAlpCRp1n21tKeOIypZX2LaDa23UViVulh1tVvbm+9PJZNrssD02sIEQKhJSftD8LfUb4bzkxNSsqhRYU8VTnZfLtFZzYEF65hpyOzqwqy+z6665gTrFAoI69RZBHCBzaGqebSVdo7DFlrh+pSYc2LJFP5KBlVmvLr1wREhKwWgtCw2x+UtarGvv7a1brz2BH1GpR02HSyXbWgyjMNsefO1Fu/HqW+y5Z2hXGUizevEcm71wqR2zw7V29XXX2w7Hd3NR+lF73IYz/YuN3AaiQvMyO+OCB+04FHq2KBlqxx2+t9357OXUgzNt7NH32cOPPmL7ZEyznQ/dyw66b4ptOXRz2375p3bWH0+0Ha/8m3UfONRO2XMHO/fCC2wH6PutNE8/dvfLNu4gGMEDCULF4KyHfq4RNW2/YuQn2I77X227UQOOsY8nT/vaJhxzsN3/1Bu26/p9uO8RCB772b5jRtk5l1wBbb/EPodgdfu9N9jj9zxoOdSrxowZbaeff47tRX9mG/1uL8CIHj1yuO03fqLd8vd/2pj1+9t7L7xuE+5+yV4mwNyrbpqNhZyyD7X54bT9bFf2rY3efbQdf+/zzhF1WbHUDh23rZ1/94PWp/8GdtzOo2mlucLW33t3guiYPX7jjbbvH8bbqGXdbK/xY23PZ661bemX3eX7Crv8oj/agCvPtK3X3wAG9al2+D5j7UBYzrPnzaWJfqHtsCPBBqjHaaefZQceNNZ22WUXSBj5zhH5ydsusEvTyOxRCk+08hmZHJT2vWcM+0DS18X0fmVg1113nSNx+IDQ7+l0jmydpKQqqRupoW723EnUbvo6JXLJDWmsgRiI0XA+0T6LQewbqVXQK6XeMDXHSi1AEWOCQq9Kx2EpZbgNJxUP9b87sUNHrVOLkFcRcF3/YPYqAzkPLjXnZGe2b7UJuaa+gN3m6mFS/GZju2nHii4lmApm79QU2Oxh6laNKLWHw2Q3QAehSDkwHL0Vjj5PRAolNaH+DWi8erVA2Q87ijowA4yMiCRkpCSN81SWEs4ttK+/Qcx32O40UXJNbsIyx9bIF6VGTutO6ttEo1InTr5cdJISzegaMji3YNyAtCJXzswJ8GhGyyRp6L7m4g2yV00XnOszFS2YwMiqRgXEwHdkAj/p93JYqUoh3uA2ItDsshuntB9ET26gJWeqwqzmg71I0fewQyDkCE6QAgBPq1WsTMn/qFlUdZbWu3+aAAAgAElEQVSULCAY8Rc00upZpcJ9syG1KMrT4tVmEYlD2Z8otR5KlLPRf16f0F+779/ylHx/vp1FiKn3Te/r+Fm/sXROOjfvTBVgCQbReWod6Xx0b/3976xHJfV8NGct3qipCWJn1agt1v725CRbEBpqOUOGWiGzwOoqv7XyRTQ2w0TLI/DKRRMzCmTcu0ejHUvwE5WRxVloMIOMizQsQ9TTpMCito/OXhEi7ThN6zoPN7PLYCBIukiyRRB/rsV5XX/t9bYMEk8bMmutNPnHYisgCM0ggGlxtbkGWkOaEZ6uXgEZoqXCCVBrjp7medWFh9s0oP78nltaj37bsteYxcVyyARGzNJ08QS16oylDmGZMP4qK6PfzFDOUJR/7z/fAsXYzDIKpzpB66PG3mxXXXGlbbOTpqUn7PSJD9jEU/e3TTbY2o45dG978JEbbXFNxA4af6V99K8XrFtIzNrxdsQdz9tO221v6y/+1s4880zb4rwbbdMtNrfCqe/abuNPpvdMclsFBMe32+jRo9gLKPmwl/PE9pQqf9t8u/BPF9kbr3/LPUKMGGbf+huvbw/d/4IVI4KdoGlf44kaaXEYTU1q2VIgPFiIxUXdYDC/4NauXgrORo/e0wVmgqVFjuhO0Hg37QN/vuRcoyvWNgLKe2Npwp685zbbv6ja9trnUBv/wBu20QbDbBNILQcyd++o+1+zjTfcwDavmG6b7Xu4XX3vHbbFNltZ2U+zbdy+B9hypfQshltuvMV2pj9ug1+bbZ/xh9r+T9/EvdrIdvjV7JxTTrOd/3KejVhvgL1Ez9w1QMUbDh1kzz79jN1+x53U+B91cfe+ZGbqxRLbViQr2ZtUCC/dRPVOF1/yl36civaPbJJe+vswsk4pcUgP0Ts8BdOpdbe17bN1dmBaSLPmfAaNvj8bUd310ssTE02zXgFiYTJpmKR6H6IwV1yPCoBzmxqJNAIEvF6jFRSJ68ao9qUOfSfigBHU753xc3RsmTwpQ8tQBEZRIwGcEZLem5TNNcrAfY+aXJOjJJKTlJ1D8w22wlA49wR02jCFyThCwqKyq4gdlao2mz/DKWcHvSEJSe1QdNUrTl9WmOPJ2akPRvI5bqZRBwc2dOhuzoGpGVKq1mFmB3kH1kq0KwcmR+gZbe46kg+1PdXmHnkaqxvD4PDogKii62kGs/bvTY1K/M/UyJr6+9RjOYOdAgF4+Evv8d3wYhV2xUi7uohWtJvXxDVx/XJgGQwO/D0OTLUHP0bBzTXDyaompkxPm1yLW/9pMSvT0Xl5urzONxV+CNZJ0DiZ2i/2WxyYf6+/Zzof1eTkvDzLUM5s6NChQLBd3Tn6fi8PNf6W47fQ1JrJ+B21QDTHVzjtykUNxfaPV6bYUpipvXoMwUnUUqvRxs2BzQdUKOHrGqjT1b/Y6IGVtvXmQKj56DNiQCM4LOd0tf/ctIPOHRiryQlVK4hzBA5QizCZVitFOWWGV1xxFVH9NfbrvPmOxBQlA8vKqoKFOI9AJskQZY1EQDMqSmcCJS6wAggLGs0jhm4zQWBpFbXXki2toOvmPCAmG2gGoOocbvIETLQ2CCIgIHVAhwX0kDW1LnXn1BKnx47aa0toURDI1Ra5el+rLQbChN2WMYj+T9iREv1lzl8G8/ziEajxbX1cI3dGYpajky/m3mlyfG8kuLTG5lKSEHu2kNaZuIY9MqkCiW+uOYM+Mo1FqqQfi0wWmr2mm4ezGHyJI8vJXI/7D+LC2CVHGOPapK6hxuxWbJwcmTKHxgYFmhHXAypt1dTm3AZIUh5Sc7ZEs76Ym9gFNnFt9QLo/rRCZPQny0PUmwysPpO9F89368zaytxeiNHv5fqrGhbiQLuTqVNDYk1kMFmjQH2nRAiVHCdLA3RJEgqAKSXFtaALPV7s28I5FdaVQGhhrkaqcN66l9wHP/ZJrObsnAJGK1EblCNm/wudaIG/4ElW7ZnQ79RCdDbciSAH7EZdl1fdEKdB2df111/v9pgne2h96z7oXDza0XGPr7MDE11gxszP3EBLNwtKzC1lMXIi1IuUkcSopbRIsFdaXOojUtOpxo5IrxAH4HBPZ7mDbMoJYrJ9Vp3Yq59KTkXvU8NTUFCXppkm2sqwummxyRuifRsYoWQnuP7OYhR9N4CeRMEicqUGIYcQiJ1CxQDKiWl6Hv9vRfU64mBBOUcWmiRn9BkapOV4FKkmUDGIaLieJKSAa3QdYWqAk79etMYMLCbZeemvJR1YavbRXpdIGmLdC1HwfebhFCOSgJBPvXVDUiOiVPjMvYeM1Rv9VAOvBRE4juB+uPvO+/0EVI856/vlwNxAvqQDc8EEz6+6lobU3+nApI6e6pC0KAUXyWEo4pOcjJoadY6KAgUvegeh81fE1n4vtDJ4zn5D+OypMweW+rs1ES60qSZTu/VK2IIR5bxEOJEh8sfyG3pdMy9/3BZm3EFJYw5ePfB6zE3ZlsbeggZIUNRf400DyJIVYNFvyFSHCNBQdXUlqhRLUT6J2SFb5tiQgQOgQWNUafbNQ4dSkIWrv2liNS0tnb0cE1HizGRgWvuSRXNwrQRiWdtXX32N3XD9jTbzlxn0NGp94LSogzU3L+fe4zQiiwhGVf+tI1NczAOota7dCnBgOBWIUZWhEjIWqPM569ED1o99041zBRXQdAfV2YBCG5srMJjUiJuk0sEK1xRmGMAZiAjEObfG5oUuI4vXMhVBgsUIDYhI0My/Y0xsyCCLbGTESwglkzh7M5bg+KS09UhAFeD4VmSheQhZahDwqLL26m5A1A311r2Je833F5Ip1dWhCJFJ1pio5jxKLR9HEIbt6SaLS0RcNW4cRzMEqRBqNdrn8SZq+UlqeRPBg2rGzghLdUfi77wpJxf4XpPLdU/daB4EsVjfvrE3Qk9WhOffDAU+N08TMNCbBKnJAq3KA/Gp0DTiaI+gUT4DPU6OG00ETcHGv3Ohy9cC86vtLCzZJ+Bk1+rBvqxD2k9i2V1FBuNBlzHWRnu4xM1OjFgZ82ainJuCA+1zBTsajJpDA3Mln1VDs0yrt1G5fKde2nO6Fmc13QDU3/fS3hHaogBR+0nOSQ5b0nEapaIsTHtN1xVAmIGEnLdZazr6ujswsp4Zsz5xJI442YCG6cXoXufKqBUFMjYuY3C8OOeCXBe9HJRT9IdrF2x6J37mziWA0oKN1wQVOMg6gmzK9avoT/2HE2vVdNokduicR1J4sv1n0iaToUZN3mUY+maMpotk+LkaPaWGryBAzk4PK3goOF24yq6+pYjWNdD6CD+A/ZzjkEingyaDDMxlkkyynTx5kQ0Ztiv1Pn6ehBCVgXkHltBkVreog6Fs0kr0Ub879yQ0qg3hHYyv9bSogz+pGuHGlSezEp9BpRrwpEKTO9+OMGPA5AsciB9X4LI6MR+TZAZFZYIQk5GD+x4tXTU7yoH9XgjRBxqe1aRrkRPT+YjYof+02fWsRFXXovbd/3qforJUokaqA3ObTA/tN7w6vl/r5Pvvv3eGTxtXxWw5L71Pz6NjBuifoT9kKqFkTacRlXgl60b5DhRep+4SoleqAuPYQHD36ZeT6W+spO6oUfQcLzth3btk2OA+hbQ3dGe5MaQUwxIDRszjHmm9anTPygCucwMTKJsHs6y8oZJmpxyYluGlNMnfSiPzjOm/UGPFljvdQHokUdhQE3A9GUYDz6oJGK4ZElEOg2N79WDSQy6NtJr4q4hT7Sjs2xbOVSKekmlT6UHK82GcgY6rBmxHy1btQS/XDiOhXWX+jErivQVFEaus0ER15JBkwESq4hgKhJulL8i5RfieHJy2IFTa5diTPCcmHGufqExQQOYVb0EpQ3A630OlnExGfZRFbvK6ygKaZl5VWkFjczHnh0uH3eHujdTvyWhECHM9UThOQZtaB8rABC97qrh66LSGfTuGDLD+rbYJl03x0pqS8LX0Ih0bFOMciDqTFSsY16w3yhGRmuXuemshZzmKOa0KzqbldKXZGqUPnJFzYKBVul3NtfXcI6Z1a5gl37NMpQ4eZhdk5bTOqjKkxUg9nvJHLDn6SEmFvltlCbUkqRFb3yf7oSZ7vfw8roCcFdjadOt7Xbaet2/eKXkHprYUjVK5+eabgyQnxWl55/W7IUSN4p4541MysIEsYKAyHrYaFXWN0vXLyixgEaqDmwieRal6lKA96QO6GgzMK6cAkIT52qGzpHK2eyLO+ibrKCkQkbsIIhoPGzknmDJhNLi4QLm4RUKbbnSBev2TRA82VswxuMhCVMDWf66Mw2NmAQY0bkWiSaaNNqA7F4371qJTZslGcLCpME/gUE4zwmKd/PUCGzJ0904dWIu8ZpBStjtJ/V2bzTti1QNdITRZ8NTvHaSI0XJEBkGnyYhbv/MG2D9wNU93fPmMLUjF2TRsRs+Yk/PSc5Fz0PsaiPQElQWD94KF6+qPammt+f01MGVgnj2YuiH0M0WZghN1bnJeysa8E/bSUR2v2f/brwnvzNe2kVLvhV97qT/zyh7fffedg4fkvPSn7zfzzc6pGyk1I063gRmVSiQP9ATpoRXjq2GPgtsl3qx1WJEfJlCgxYQ6WS29d2ECxAIyjQIUIjIlNMsk79RrdlPCcRKZ1D7jMroaDtvJy4/mcOiE2yPUgjVsUeubPXcV4ywUBS9a+Cuz6Kosm9qKUP1WMhLoq5CxlrvI3d1nnInyqih72vWGsVDaorTX0D+WUHYHNKk/XUVbkbYLzjRnDwYmWUkLau5BsziOgTaTbIy7mJEtTUwhl2RRpJRzk2p892BUUMsiJOe6uvUa56SIl2kjweZggOvJRkJdezBnDacK61ZQWmUTfWvc20IIWYpG40CAUZjTmpAhRKWGIa6FhUzFYN3lM87ISYdhE6QLKSevc9fzbtaQUO5NnFp/JnCkMxruFWS+uu6g9SJo4vVZg9aFGoAFSXtxaGIFJ9zbLDvEkXLJ4uIInOegJ1nJsLRmguju2eo3bLAWBuXq+4thT9eSbcczS2iyFnwZDNlN8Gcu6E8bx9XIKTeahoJ1FXRKvad7JTVOSjeVXXHuOOFesJsFabrxQAT6ko3SyKdaDdUFAg7Q5+DavD2Rg/VEi1TkI906X9vv9R2exCWH7gKDZDClYFHr72qYp3omOq5suVfg8SzhNX33Omdgsu0zZ0+yrbcaQvJFBOkmurJAWKxi5rSwqhTlBxlTkOG43hcWqW64m3Ul6FA1Ij0GpYciaTiXoLpUQFxwjbHyGcqwXLYkiJEbm8RPFen5DMkZOUduWNmIqgUYZbWIqBBAiEH0gDwq540T0rhv4Rqk4AkoqS7lpz8kECuVZJEUE5LGAohU5xOSgjYbTPmlxpU4qFHlITbhlziwYSkOTEsswjiX1AxMDkwOyGd47rzFZE46Cv0ZT0Ke+p1mNzkHIsOU/NMb3Y6Guv3nIkAmlZu9g/BG2ekIJh2ob9rV9/pIy0XAZAjdukiFO5gs7ekXghBldKLUJH5PDcxBVzwHGSFtJL+g/SYR408QosfGZQw8nJeqBJ+6iH8LnJfqrFK/wz8T76h0biKUeCUOr8G4tmP5z6dzoFKZ0fqJKvMlc8gCcmqoq3TqLtn09CUw6lVAPjkwwIRmJzRvjog6i3psQzX1z5xCV+/SitCfbQqyRFVP1jFj0ibt5OVga2pfwd7UWhZBKcictAxvuulmphecAiEhn2bzJU4L0zlr1rueCWlA0IOo+hl72RN28LSur0xTj/V8FdC67F41XX4aQc3GCQ3TQya4sZGG6FzpBPJ8tb7zuF41yyoblIaoQwu4AW7+FYswaKPgsI1AfxCJ2gStYoxzCWAzOb8G+h4TOPEohlp1RWf8MPbKksrIUPT57jirckR8pTPo+gcJRh0btTqA1VtQbs/leTQ1MGENwewQcwXrITWF2vJgouJUkcTSYF5/zlojvo6jdaG/y95orejfHvHwjfJujSPKHacGH+FcQyjDq/5PocoNp40QwKDlbStcwIAyBY5F57ecEoe+rzsPXQ3wbt/oOeJxqlkfBQR6rZorKL1WHHs5mb0cXCGZvhCoOBpjjUK7kLkq4PzrxF3gXPTdrk9LQW9y1EokOWLH9UAmESqfdXlH8586L33OB35uLfHyzkzSUzqX++67j1asM9w9VHCjY6c6PM9E7ngO6+zAlHXMnP25bbXFIJwVF48nR6UwOduHCMoZ/WCCqcpE6qh0UJ8cmFSPYSI5orX7XACNKRKReK4iyXCyKO1ojdpr+q5ksUgPTdOS229kUjbHqVLwQFKjdR1TTlNQYnDRAdFDE4yD78B5sWCRkudUtFg1NVVjC9g84obxvlZUsJ1jABJ0NTEVfjW4zo0g5wBEnRrTECYD+3LyrzgwQYh8v96f4sCkRN3ChtcwOTc2QWfD3x2sqruVTJV1/hpMuTLDFOoaGKTU2ksq7OUNp//ONjeWPjAeHof3o7sdaYJF7xt0U2ttfnFpJERXtO1WcWCKO3Do1Wy+3+vA4ppu6yLTQIbJU2sdQxQjo0WsKNZHXf4cfWHcww+pC9hvio5wXrqNtqb36z7LUepPj9HrfYqipe3mnb2/3+33PQlrpzumMhb1Pi0vW06vXl9qM2S/QDwRajZdmCtXgSHKRG+zCadVV02TcBZZAw6juRVJJzKdRg1UFEztUPVg/QRzk4IsIPX81nQubv2xfgnVHaPW9Y3BqG0hwxKSfuutf0MqqzdSajsh3gv7UcK3rGkV9/VnNsGeSqNxzerR/tOcH/7UNOBW9EyFxiRoutcAWmUEqou50SkamwJxwE2qBGXR86xDQcbdY85FEXdeXhHZqJTZJcIk2Dpwngn0F/U8cvIw0MCC4q01inkHkpJDHatZMnYKdLEkUZE0kIWLEvzJ5rgpCXhTXUcjmZpr+dDEZ7GfucdNOJFcZgu6e4gOYTMN1ZmRnpwPtiKTCQn5HK+O7yQbzsmjZ03DdTlGUI8NoEUdw2dbghJTA04dxynzJGdfZXJPKjShmj3fTVOaua/VGm/D8buq3k423IB4g/ZuDs6+kQxSYvxuPzeIgEbmKN1L9mMeAbSC4ipsGVdrORB+nMOiLaee5KKLIF0C4kbG7DRivwpUO4SooXvlWNKsnxauJ4d6pCbAZxFY1NGg7u2NbK9vL3GEOJV3lEL+jpe3Y96pe/slgtizzz7rnvexxx7rWlcEz3pb5QOCtR163R0YBcjZc7+AhSgHhlySiBptlXyvbjrOS3UhD8E5TJooXrOxWEx6aC1kOaqzCI7QmOuQqOWOTCH6OXRvoqbAuK90YIHYaPDvGM5GpDgHxbkULFAjcLxkvRSuiaQgSEG/d/IQPOikZIka9yIaJ6FNBxU5RGRIrk4UhBRPaAURXB5HFrsLyE7H4hVmiqtqZ0H9TjR1QYocT7OvtBCUgSUdWIugSDB478Ay/g977wEvVXXtj6/pcyvFXhMLIlZEBQWsSJUoVjR2VEQEC2j0xdT3YhI7Ih1BMcYGFkQsVMWCYjeiKIqgaGzUW6f/v9+19545M3fuHRBJ3vvlf/zgvXfKOfvss/f6rvJda7HkAhaYAzAlf9jDS+LQe9YAuyfeRgvICioHzqoQWMDT71iL1IEeK2s4K8MtPif03d8uVsS/3Tm4gdQdgvv0WmA8L2n01PI3kMSB4PqWWGAEQmf98ZrOTUCt1pWHcpXe1Qq1VHXvgvdqhOaR24Z9mI/mfOQt7blCd6AqVbasFN/jtb0lr7Zg/2LdoZ4gYjJ0hcchqFFsXbt8Mxk2jCBOYxRBfc53FG1VIKArMqhaw0arVICgbPnVG8D4LNlzRhE0rFi6w9m80KzZZje6dg2mx4SsA2rZoLVjjRLA4HXT12697S8QrKgsDzeW5liiIGwGwpCOgCD7Z6FGKfuaJfFZODbxHXwRrjfWVYwmtlPKO+UCC82S1UevSQO/zDgNQCYONx6fdRpV+dW1iJxFjfcCWFysS935qCbII4xmaEreQdOQMF6vxzl98PhE6aaEUK5BrKccnoEASBq8Zn3ZTlDUILBT3+n6rg2B1o7vtUZfrwRKzsXRjT3EdB3sc7pPkxgHFYJQBHsA9lsmvjO1Waz1dbguihr7t8Pn4L0ASSSAWJuzsphMzkNJYbonqZAbAHM0cIZQ3MHPJGAhV6Avkg/jbGRTTOTJoXw8lBh2doO1x+Tx1PbIE4V7rQrpClh7Uf/O2oolVIGUB/Q2TMKty5J4VbBG2W35O3AQ2O26HEzVJCwodq9IY0z17KRBwgYKNQaRQ1qDmCH5aiofqBpjHZlGwJTHlD8AP7Z5IVdAk+ON61f3IWU5ZRPkwJYcKk8Yt7TJzk5WURFgyIDWF19TAhtDJkzJsjF/E3sszrLNARiAgkw4PdTdYH6l1rWOXWqxND/55CWUcNpDg52qzWFDMHgIPqi62EzExB46WdT6TJdYv+vxwFMX83ZoMlH+kSdg8r5T5GZcDK2ZWSbV195RwSdszA3WkyIkNqe5eT405pKxajusRlaOxmYOqAuRrBR8JtxaXkU7lX07dFMXZAJaaJoPGg36GAP3IficoTkOTdRZYLmLF95DbsEXvQUCZ/Yodv8uU77gPK62kJ10ryvN+bv1Jyyw7VBnzbhuDDDQTcQnqjR6ANhjKON19hmnG/cHP8PmexCeiqXYCPp5DxBrWwZ+VjdAKZJFifvfkt3zL/9u03uJswM2XWz06LDjMpUtll6GlVEO6yQEBSKGZpEJkB34qCIUrkgcrocgIjUakTFYQXzdrE4YHyagT3c7Xex2egtn2e01dujlYdYh1zl/Gve8/g2rhM9e2Xi6+mnZUOumYgo3Iqws4zqk+99cLwMLjvuK2ZwRDIjn1g7Dek58Fu5FkjMyqsjBnajvkVFs5secj//4ejEBlZtHnhN4pQcMFT1inEwcwFW47EE5AZ5S1rAWKK8FQ0bXJN8zijGAXrtB0xdk8kx5fbPP8To6OXPwPj+yyLl2k8YjIcgXpQJrNGg3d5w+Q1hzvdbMqLxHbvy6Z1o46G41Ry7OZrau+TvFeaZejj95/3z2DXg8nG/eLz/Hrsw8cvOT+1vj8C0cOg8tHMVkdh6butT2xrmd7OFlnBeEoEZliZaXKzXlDSc4r5vX++Qd5iYDGPOfPlsOEgcALAnzNqMUelhiui7YqpsuAhM/yR6kvGMbkG1Dt4IOvBC83N8236v5OVQpWfB27u+SGngWIIsDh8bB7Ka2pp5Z1GRvadsQWGDQODUGpqWk8BNN6l5bsgoVMrqqAZjStuXQaBAD40JjB9YEc22Y5N0EtDcXwApWSJOJ9J6vCIj9CwCMrEXVfRxYWQCz6kCLG8TM+f+Lh7kv1kEMk21G+gY2TQMzS3DPUUjlMrrbsHZi6CGShIDlGguziykAohGafD0lND5L8KJw4qPMAhjfoT5hp69wWeQAzKyPnCJlBLGuKkpGeBtYlsq57TU7XRmKrLTCXEjGv0xslPs8bUME+hlaMaDG81ocu4m3GbAjcFI4srOyec+870DXAJgNPeQ9/vz1sCkARsUgAUHN6eKccFwGiC1AKuDAA6MenCIAlmpt5ogAxp+g6esRWK/KRMsA5h1v4VoGaJcEMO93DKh75R2BmKBFeUtLSztdGC+uoGOU/k3A5gGnkh7evz32Q94sb8kfmwNgheDliCFOiXZxOcpxVzzYeZmas770GcFURXqVqafWkgXGjPXly19CRfA9jZmpmhiYiFwiTFjUWmxcNdbt5yoDANicdugmq6kwNx7AQpRtDnXNefIBoBSAKcDqHRcAh41NGW3KaVcWLJ1mRm2S3mYIFB9dg2RY0QJDG5jX0HRw3327s/wi5AH/D581nNdBuhlRpRvpJNq2nP2+8o/8v5taaPmfbnp/LWlMzYPB1rTACgGM2jw1a9aFpMD7f/toQYHAjUewR9hCBE5BhINQEo1mAVUb/KD1wlb2cfh5CEwBtJcPAcAo8PlaDMSjBPYXhZexJowG7jWuCwzt7FQ3BTC+5daHBRuej+3tvUqOah0WwBTgTAyEOU+5k/OezT9WCuV5HTgpyFlwUtCwLnQDYOb6Rut3Fljh6igEMHo4+BnkWGUtMPO3ApZVEGlpeAU9LTLuQX2f5bMMujYDYNU2hg/GIu8rzb/xE2zAHIBx4DihHXtWDvFvJ0uyt5JvQW7O+i+0iIw3xFiWVGQIWCCs6nhpmW9tACu1vkptb0csK5Rj7m8Xt8+yIG2pNm+YoNj8bTKABbAqVnzyinQCC5GMNaXKwsIg68iHzelHjTETA6OKaBe2LmKjBXkBp5go83k2RjHgaiKumwOiUqukxe/lNrbbmO5e+ID80MJ08yGO5wDs9ddXSPt9u2q3V1b45iYOIrambhL8Ta0wCT86YwD5x+YCmHMRes+SOwcD/PlHvgDQeCK3ro0XudhZ1o2IZ7qlLkTS7ukqzGpOiNNQAJB5V6JQRKmn9n/o/WYUC6wdTcOAEKW1lWTsiDoQQ0SUlajGQSFk3O1g5IE0wX1Cz0AC1hEtC/5Ny97tH69R36yAsTPH8+rzL7AE3Lnc8nECxexZPk6bG4RkfwNQtMwYq6ZvhXvd0OURoco+IweaZkxZF4sV8IXKlbPAWrZg8i0wM8fOZeZchJybFOaJr1PQg5WusocuWI1wqDfFAQ0VUedCZFyek21DKFA89cj+jXtTC6zw8DxrbwijCJAVDZsUW9UE/YLXjYvVgFTWAsNrCmD4LO+T992yBdaSwuu1zIsNKmfhmzVU/DMtveoFMG/83huLdwQ0xsUdMcmROUpX4igVA4N0WvHJYul06D5ahSOlFSZAcIAl5sOG8yPr3tS+s7lTWQ2Mt2VJDwU37p0IL2gVs6YMbbfYQzCvkere4mFp5M1aYB6tNHcedz2zyeCcUADLaBAZmxhdYpe8/hk6OHeTegSFM6j2wSOAHgdB0vIpfBisRoA9xFha3rGlAFbwfXXbNXVduEv+Kxvyuh8AACAASURBVADMa4Epe8gC2KZZYM1bjZu/Xf5d3/A+k/znQyWGAp/cW2OZGEvAxYRYHca4eehuR6wVbruA5iAi5xLrKM/wYSzJ3iLPYoDCAVT+vWctMM1J8brq7L6xeyoN74Ieur7pZjN/Zhmb+nEyDFloACBLAGO9UYAxvTBxVu11Y3Lf9ajlWavLxpFUFGStGCcUm1+/eQBGXRDf3RwAU9e/goxN6Gas273mwAc1Hc1N25w6uhnd39nfczIhN9M8N8vNNT/+Ui5yMinzxSNlZv6zbNECwzOhssyDFhoP798sqNDS4dPYf/MHWdfeY3NBTBm0NrzkCCL5JCxDLiGRxFW0d7UTzeeKk0g22QLzQXtc8fHriIERwEiLJ/GQzEEm0mFRk4WIzaAgplpezvpy/txCy8s7Ce6mvJPkBTKnETYBILsBm7tBd76s5tmsBdayAM2wSDEWsfIkkS/GpoC+QJUsee1z6bDPkSjhUon5oLBh5QFq2xQybPNOkYX4GYE972hZI2q6lIoBuNcC885u0430rwCwlkkcpVhM/7sBrJTSmXUBZ9dXgaBTEoCJgeUUMcaFDEmiIexZHwAwP0uXaUyKrj0oilhTBDglbuAMlCf86X1NZW0zSqIjMbkCy2Z92f2K3xjjNWBlxqPxI1t0QK2oNJLUuPq5rlmj1Ma59KkSTGzcUwkedvHy3hxphO5TE8cxnbuzh42TtqR8ufvKkjiyAtpciRaYizF5XYhq2XL/YaLAlcZ80WJ0BRMgszwApr/rfXv2GZmbxjTDP80NMr97ZYgFLZcoXuo+mu5r90q+PMjKO/u2UXryXYguBkYSB+fVzY96p3F4/y5F0igFsMW+vzkg5gUwjs15gNzdk7Xp2Mn6vHUtmio42jmimRj5JgMYF/Pnn7wuh3faFzNDhhG2IgQ2kxh9qPuneVt4vnQm6E8rT5XEoYHUlhG8lA81b7I2Z+bcDJF9pEchcFjBSZJJS+CGnausLAavAUYK3ACwtwhg7Y5Evg5K1yAIH0e8guwsmvrIQMFckOIN4aWEEO+RP47COGHThd7U9dL8+ZoHg63lQlTL1LIQlQoNy9MUN2HeESwPULL/Lx+lAcwBtP2kx7ow8ZQqKzyZuo+4oCp5TmhC1eHXbR1Rvs7MHlpgAVj7jJsF4MJjKhWFMZe/ri+6lbDP+JpaGDxFwSRnLTCuXWeBZa+TA7AU0mSM0DD5ZmSTGkaiCQnQ02IOc3/mvNbq57MnWYO7C2+YvYxzQbElEHMPBKH0aSI2AYwgZweqpaaKelby1zDXF2NZHEu+hYEYGIZGhifnUIsG2Lkxu92cR8tbWUaxzpWOi+ejW5HKqb2eBW/1GmXnkp83JLVciMRNh6oTuAdn4RTsvbx4X/M7IDcH5vv5AhuyVhmd+SxErwtRazbaJbg1ACxlZWOhZNlUUUwykPOyFf40aTOsEANZ4aHQ51lqSMMpdmwygLFI78plr0uXQwFg7HPOauXoOKrdXTXJkpaX1VD0SsZLbh5EDsCa3LBdJSxDVXh43Yo5kkMBANkTliJxMM/CHM0AWLZau/d9I2DM7XDH0c1CQDIAJgSwxSvQPLIrUgsqUJE7JY2gQjvhE2buDL7vh0uRGzvvKADLkiwh3UDFxGiJ+yqY1K0JYEQsVl3J5qEhN4UAxlw89of6v3yUBjDnwubzaApiyQwYbVwzmgwPe4DuVftJZeghD9G8z1Yn1JMMISLIZH2CGMCAAEYh1SKAFS6z7Krn+BxYOGWNY7DrR13wFlBpcOnrbL9imIkpxOiM9WFcPTy0w7O61pBk49+gbnaNeeuNcfwEMLpEUXQWSdkEE4KtVuHhCXBetejstXLro6kCVgrAIgiy1mEoBLAojFmCu16LMWlcLI4CBc0DGFs75TwEdOfq/WUH1BKAmbQbY1nbo4krkfdcKHcKxIHnzxx45dSRFJ8BhpEXA9PyVIaFSAutZQBrefeVWt/ad86skLzjxwCY15XIkxkXYa7IuOta4UrPaZ1JDbA3PbIAxkoJlSjx4pIlHWLyaz+s26iCadWqBdKl04GofYgXUR1aqbJ0ZSBHxAl61jAzjCDDmnEhSZNTsgXHJlQ8aC6OppqlpfE3NwJCbF7emcubYFIxLQokMrJnWADVo1NogaAtXNAz6M0ln8l++3VB5jwsMLZ5YQFNuH1YdicCqn0Qmi1VR3X9UItQi8wsTO2Myxly4ElLTTOY8TKYT7rhGJtAkVP9vYUje44SU7wpAJYVUKotI5EZfaDC7Af22HT55ZmnQYYZK4L5cG6REeCpMTWiPttU9BjiovsevaW23QaFUrUOWss++C1YGf+SrxoN1ChjefQ/SwzQSjQqBK0LSmnn9pnxeaeQU6SlnKDUaNk0MjRpoprvJYJw4aFnHtNatRA1K8OQBcjUDKSsMI8yzWoyeI+WGT9n3PRwseAfBRzXMC07dT0SGKg82ZhWAmvRgUgMJZX43QhbquCzCST1+7BOg2gvksJeafSZ/Kcy3w9KPElmWmslkCieN0QJPp/UHCRyKiNoT1RGyj+AN8ni3uyZR8DAmGKo3sBYsKF5IxnX5pQhIxq/M0aaE9BM1M6KRwcAHivWyKXc51WuECTta2oBqZuWpzbtkLykDOd69bHAAh6RUxgJCJoKZNnS6jrFn64SjikKjj1LcrXzKtk6rI75aDxPTDWo1X3BNBqSPpj0nWaupGbRghiC8bo4sXbF4FbndfHkqNAYld/mTmIMVGJ4XmNFOkXDgL5RRsxPHgRdKjj8W/PgMChWpncWa7IZC8ZtHgMPRbw8lPGYe1q3vG6YBB6sGa4rp2hRASuVJtAcQGbBzIOEXm+cg33Nv9X7zB/nJgNYAJnmH340W4447EDMEZIsYWkkIaRDfmy0BEpK2SryHIdzZxgGIg0zJge2LIDdRDb3s9A1UurzbmLcAg9AIDR7cBM4gHNA6U28JYgppZiZ6dY/wcRCtJF5/fXlcsD+YCGiekcaFkhCm1hi07MsFW4+CgJHuhELkYwhjS84AGMiMOeGGq2tHsINqH55agWoFqI1G1kNAWMvAWBNLcuWZ8ibxKz+aA8L8ccAGEv48Hv1qFT+INqks64eq1trt2dbVaPUM/vf/H7zGqpR01h6Ni+449xNelN85tYFovqJyUdSTcW+7nYHgYlVW1iQmktRz451wMawKRvIVm+jTVdhtQtCnrkKIcLo7wbA7LX1HC5ORMFmPh9hsWpiK8lJqohC4OL1RhKSuHYBqGw4S+uR1kxU9S38D2XhGnByjAquOyYxmyeXQtDJx5ZD+Agr6jeqYDMWAhpf4X8cmcfS4e3biTUWjI68YBkYJa9YjNv7TAyAuTm2Yi8LhOr4M1cm2OASjjLBPtlGEucubwDMjMSJdGct8xTu4xoV4zzz8zROocizjqAPhDa9lNV1+Hn2+HWHG7fXJuNr+lz1Q3hH5YAZlrse33FjMtc1Z9L9SxcrrXP8zc49/CafGY8gB1eiHUrz69ucA2nsem5lASjg2xvS9WPAraVDV3vBo/XaJDbDsNlTsPC5uavcmtH5cHlgpSywNEgaq1YulM6HdYQFwsRLFo5EjTFob8kE6rUhT8SBqBfA9KLctEXM6pZvefPe9VoWemMFs0WtIXsUqwpRzMJzFSS0qoiJ81HQq7uUmhl69LwFANt7r46wvrBoMQdxCgVkEqIUJRYytFwUB82gZQZLWemYvMwsfSZeC4xgRcsOi4WVQehSQkBfiwsXcbHmz1DLLgrvZ5VlZi1LV55qSwGMfYe0lA6Kht41Ziy6u15rBYa5700woDfvgf+LP81nboDdq6VSanFjU0N31hleUjlMcLBuJSg/iNToiM0eNmJJFTv9k+vDlLpWOKL1r0VWtSqduld07VnLxVS7oCuSVV6QP8ZK/wQ9asaqwecmR0kJGqOipWEAq9EydiNavo11+MCQhEkSgOXCRHyUktUTRAhgOGcSpZ3I0YJzAbfLRDRkjeG+yakMYr2GICmZTpOCKaMAphBNm4MwbAAsoyWsTPzLNall4rQjSWQ7/qqcKJhjHY15ze3rvJCB7mdYcLYIN5mRemDv6Fvs54fx+DnfVApogelTYIyRwG6kMOP6zgJzMToFFUUvu47xa9LKEpbG0/MxiZXWNEMqOv9wBxMo9VZY1JhtZewz8Twc86u1oDxpDjnZZeJwXHYcl3dWOHa1/Kz3Jo2b0nKTGFMUz1Kfq2IgngGHV6gX5JaI/qasWI1TmTey+1UHifgi7UD8yiY5BDD9mLqCDYyW6tica+Gbf2F3nYwHAZ0C5j6pQ2AJQLv/vIkGmwxgWKby0SfPypGHHqxWAZQ0CG24DtmHBxRa5UDgn06yB6ycT5xVLLbkKBXjcuf2Wl5eUHMswJaTo90i86pLZuXpfaDqsza+ZPwP9eoyCKwvWbJcDjroSFhgKPjLjcsaYrqBGF+gAwCbCDXtUu4B2ZWUKzzigIfuWAotFg1mhW98nwWOmRCtoNby7G3q/HjnydUdMxZYrpTUj7HACGCkv1a3aiN33DVarr76aljnps9a3obYkkXwb/wu3X7FBavVgpng7kSMK0HmLActXWSKNefOkXvuJukXuq0KRhMbM5OWe+haw1MrDZocLD8VJYIgC8OqWNFVqgI0+3V9RT+twgnqlb4V5+bFEWZCPgRgAq5JxqtItODFYw7g+D5jL6h7qFaEAgDdhOgdoRYYSQVM0KarEmsfqTV+tcDI9wuhYafNx2L8oqiKTkno8hPd3HCjORDL3YuqCc5daMHAhTt0qnhv1oWoHdR1OkhMwU9W0KeFTCFlm7VqfIweFQplyypR0NLqQfkuRPMs2KnCElBsXT4lKnHGGcPh+aHUK00/wxY5RGo+H/6NOokUG+ZEaiUbtrbCk/5MWxdfYUzJOQo93aPMvVnJn933uB5p87TdwxZ9U/ZLmwxgel6P7MNgHEDShU7PAO/YMOoV1Q3gq4FihtXSUSh7vTKL60nPajEk50GwYMmuJ56xmV8x+5tqgXH9rVgxF+1U0C4cSZZJ0nvZBJIABpeCtkzhKQug3rGAsouq1F02834J+W2Fg/lyYSxMJwpaZrGjWNwsm/ui68TEwBzFmBsihd5abHgH3VJeW/yeHIAYWAwkDtQRhlWGuaF2jI3JeBmbfWpRVI/D3Dy4fI3eVEEgWFkNXoWffa2U+rSZc1rMAmNczyUy/xgAowtRi5Yiljp2wkT59a+vV6Gasi1emmuHsJlD/zd+nOvbCdQiu1X9RdY9ptaXARhHcsh9o4h1QUHnxJtax4wxGo1fWYEq0E28S2NgOgv2/OrkA4hkx1YMwHRXaHV7rrGYBTDUU8dpCWDMUSMQGcYhOyvwCClI0nXJ4r2EAMY/yLI1lpMqrVrn04QNUuzQoLl/WPd4vV6FNrqN8/PNxFdUgHMvGBMIv9PNXmS3sxxdDtoVALxxMVbFzwKYy+NiwWE7Vzp69i0jCCMeSIHJOBeFOwq9GUCgp8AKZO2TprNlDvXguPetNcbxGAuan2VMywAYyvaqVFeIJ0BrzUhb0krP6SHT8LmxqW221F3OxWqempFB3nu1Q9IfOl4CsbXA+JoDsKwLkUuiCQJ6z8KnoB/Kf5Hnt2kfBtZ4v8XYgMW/2+RkRV5wsqYUgGXYw9EdWdcwxrOpAOaDYPpsxXzpeEA7iVTsgBL7qCzNrqJEe7QnybC9gj5o7yhZyNf9vekurmI3XsrH2tJk6QIoUiy48DtejcBbh8tpegFSwbGQ42ijEC6DWwVz8uaby6R9+8PwoKuQHodFCm02yU1MNyBNbDSrY48hFr01NFxTUdxZh5pTw8/x/RYOV0lhUxbFpnymMAa2pQDGDUL2EGNgk6feK7/61UizFujWKlFIdFPG++//jF2/6rLxLHJnGiMW5LTSbBFoDpokHE0SpoA0CfHZfagFkHXXGJq6zTsyawUav1pbjK2xawPiU1rQlfR67jNaR5T1xl0X0BhuzgJzOg+Bg0okgZB9sqhoNtrK9VF4UBjsT7CbBM4RIoDh/uLaycHU3OMR171tXJN0KTp3vJIMLLDwPYIcq62TOs9xEsCoyKFxEUrVWRdgnnzgeM1FSMPPB7B8YUqiAJXHrHi3OWpO888o4amAxIG4tzHaSJphc11Lh+Cc4fR0BSqA2VqtOjTrRiSAcd+rOwsnodXkhp7VJ119V36G52dBZCaqI+/TuON4PdM81OxuF5+0ruesn45diHltYy2rTLBg7SxqxpJVZuSBTC7Z2Y8TZAHLovDmAFhOOctXsLLFnTUnkUDvip2b+9HvKZkvH3izizz7S/PyX40Ej3wu5kJkv0ijDpkja1BsKoCFwKpZvnwuWkCIdOhwCJo58jJ0PWGT4cHpStEHypt0V3E/qVVtZRZiofPWalTOqZtR7TN384UTXOiCK3RFai9UMudtQ7YEmup98ukX6G0k0m6fjth77G9UDjcaSAtsCodbjoOuqdaXMsFMHzRdxPqEqJ0bVwkXBjvf0k2UdXtiQTitS2nMHu2z6eLY/Feakji2zIVIC0xdktg8EybfIyNHjlBhQ1no8sI2f5T/277hrDC7cY14MxvLazWo9cW8J3wO7nbTvoQfNXlV6lZyrj02c2VLC8ZMsYYU8/X/iE8pILFVEQGBgtEoiXpFuvLUKiM1nRaY3XRsUGmtMScMNcRDFyKp7PhYo/VGEMAYu0iCiKUWmgXBhM2ZDNHvhbHH9bIKg3rHFJbG/CKA0dqCuIV7HXQPPHPS/vkFNEJlTAbnQitM2jp2nuiGdGBGIpMTgmZODEQ11fKhB3oAzLjfzH2a+1bFwBG11BLi2Mnw5K+MF3IezfcyWJQQWwo1DsDA08Y58KIHwHheB2D0LKForHGXuVZG9MzouPTh4sNmjyPyrZdVRqI+Q9rHZpzeuFeeu5fj4tXYed3udZNiYO8zL26fA5msqMV6MMxKVvvnhQzzmYf+XcSoNe+6wwFMMQBzLk8CiGGQmht0z46KTykAy7+a+8vr7Sn+CfOql8Ng1rW1CTcVwAKs7xf4UlZ9ugw5H5VSH68xLgPcEKIfmqBYWHFeFwQO/lTf+VY8XNKbM7ed8Fc/Nfs8FWgITfyxXJjqsjE+bdeczvWtiqOpm7YfY/8i/MJGdeFINcC8E/ZymTSgPmJ5WSvZsL5eyqIVaJSZ1vYAlWhZztbkEfTyYWklo4nTDcOmfwbwTfIoc244Bmp+GIN2iDablq+VssA2NQbmjQvmgRha2G+JC1E3NgZLEsfto+6SG+FCdOJ9Ux77po5/U861NT7j5s1UcvCYERqz5LPNXVXjMQpidAkbmjxZaHS9CXtB2WoQ2tJDAY6ePLa1B52dBQJUhCEJngIWZdqEdQh5Gj0HTsvTqE5v3IqaR8b5p7BToeesRUeaANGDlgYsMAJOHEDJQ1mIpNGz8SS+q0VySdpg8ygcQaXHo7syw0fWAlDSAzs60x1HYEQYgf8iuEelSig7kvEgVBdRWcg6NCg7l00x4LCNXDBONTNWUwjbrhgFwHxFmNBg9qexKVV2WmtYz6IAVkijty5EpiHoXBsAYw9Bzh67gBEkInx+aHqpmqUFMCfOtYchR4MXtD8VcQrfp4WkCfr8jd/jqRFKIYChd7JZIuwTxpgmFRjTcygv1KHndcBkwwVkE5pWNdRx8T+dT8yr9XDplCkZxhCjTPsi4x7WuB6ECLMZCGBM/KaVzIynjCkG2fyhsToHDJ6xOq+RKt98LvQomLVoZoZPxsYAW75Cs+8aWe1hp3o+mX0O3uFbYObHci5EJJxWlrNxo3Fx5eWBrUUOB7QZFw9yOT/ZTa0r0CwGPan96YSaPpBSpSZKJPo1V0rE3SvXB8eT6/SLwDP7XNl/LMnDrseMyRCUIuiWym67UVQ9ZtdWba2OcXORRhHHUs2S2f0JY11WRlvpuTVJF9KI3YPXrVur14yWs9JGmfbNqq6o0s9pF2QIjHCUmwWtMtDZNehnuwYIm2Cd9lRrVb291Nea1ulpVPBgF1fTZgB0fOznqip0kMW8sqU5lYasL9zNczaoXYqEmlsRzQFYGo0M2d6bRIKsEmDzwDbW1ul8zZj+iOaBUQOn5p5GF2hXRVrRl8sA/8ZNnCDXXXedEdq2KkeptW36iuVr3pwPZuibE9NdTY3daojO/cI5yLpiWrgKgQFC11i/RnA6pxCfs6PpNn+GkiqsGaZ1PRnFJMfqiiPVJIjmg+o0w/Nm528V4JxvvJAEEYoh8qA2njQClm8zR8mv6GgkRoppCUgQN8YHvos1TcqCo0ip4LNPgus560mwbsFs/NNZBHYN8YppdVXaPB/n9GJyOpuR0geA67H/nzZnhcVCcFMXJl1xFJbZe89fb7rmqKBhPcXRtdnrng9jr+n6J5uTsodC1EpHBUiFc0K9tdq47mwcTmsyapFjABByNPk6SxJR+aPFxbXiYsqmkSM/R9nOdUCXGNc6vR/4HFiSbHnDRrwx3IwqY6pEQpWA8A/axHK+rnIOzyy7ZngDeCYalcR7Wh0fMZsYyTl8pqiy60fzUvcsFPRUqTfeCROXa2p1GuXVLn+62Tzkkaws1uWMZ8DmpszLpBzWoCSbhdGix7iI2Y4kYVeHBwNKbc3/1e9vMoAlSJW17erVemAXX241+1oS9HIexuy1k84Hav/wVpsvPiPN+0j5+dIWSK6TZxhWAEGEpUmYUKvfB8uO7WIIWuwKyve0OywWRQT0d94P74X35roUs7FaHbpPc4EkGlMKWs4yS7DTrLtPLi7ry69AbIzf10KUZQGpqUczyCi70GITAMB0EydrtAtuPdqXh0Ow1qhVQqsLoltsPdqis9U32Yd1tQ1SXoF24LE6CdlKFrrY1TLLLUGjL236kRViFtyNNVifBTC3UTTGwUTmmlqJovv01gQw3gEBhmPJET7cXVGEtVxstNTdq+KqypmZN9eV2gGi151T7FxeBlSx943SR8lGoWc0DOda4iWT6D7M7uQJvBenyxDCFWm+KnQ0iM9yUSrYABj4fIwKFISnWjy0nuh203gXBC1B3QIYrZ84LsDiv7xOrrIFb5h1Su06RSI+j2xszI7RzTAJG6R7M9/RJKpSHDM2QXcbQFWBAk9BrT9FUt3otARcEnVLz4Cdn03SO65i8wK1bBAEN4eSseM0yc0m3qXXt+kLJJA4C8x1FXZzTABTuxVxQdMAkcgAYgqtUyjmdGNS6VTLkNaLekFMFX1zE2AJIgwS5vdw/Tj2Itl2QevqBA9LvS7cd0GnQOE+dDw8C8Ece5fpDGl2dOb84aElyCLG+YJgIfPBKPjZ72eBS5UcyBfIC3dk3WP2Pb7up2zifx5lLRdi0EQOrmotMmBQ2yRAMy7PxAaIILMm/1MBjCy+BBYZJ40PgYtQ6eQMHgIMaAE6y8tpftnNQk2ypABqWQSbIpvNH9S8uPnZgpxjZDl+/uTYND8JANDQ0KCvh7Bp+HtVVRmqTNQZi4yJ2LivmnpYG6g6oQ+bwgMP3Lkh2a6cm4MCtqzMJxs3AAQjbHdN4WjOk0adSF6PrbJJ5uDG4T91SyYwJlKOg4x3YC7hXmKrkUa0ES+PlMlaWHTbbNvaWoZVGDNIEfWNUlUdxWdMpXunuXlngkKrlIFbOHPFSBzOAvv3AJgBFV1X3Iqs9qEb3loRJS10+umb1ysdd8/MgwEZJygoVL0t4FtcaM286Ug4+a7QnK/ezxY8uDc6ymK6YODaIfGFcVXKHo1TUHMm4QicOtw3IY1JS3483AoCBtcR3V4kAfE7VDyoEKn/KgwryFh8JGaw6SrBy9QmhSUQYikos35UYbEavROkFbQQYGkRwPg9P4vvQmiT3p2CNs92HdqkFWBrigzzPHSXOdeeeW5exSpryVNmcB8wXsemnnYM3Ju0RLXVfJjgSWsOtwxQ1mfPvcfxYzwKrOplIfjkvASOsRjQNAOWeOO0cNEwRZl7kykpxvVHMoULEbBSjikgQGgMsUtblrSSCDFmSVILz2UsMB9lHE6uAEaFwyqSlEqq1GL+4lppJwhXLC1SViwxABlCuyl6eFwTR8ccpFqWBSubW2ZAOreOs2uUEGUtXK8llv0siT9adgxzTVmpPmXG3hiVtGtCR2PO/Z9ngbH4pdUg1Pni0TKdZqQTo+vLaKDZumi610pNWSkbomUAc1R3Wl60rAggjFvxdf6dQhwBz1P1lCn33Cv9evaWHbffAe4/sKVgY7tciWAEm4huBnzu0YcelS6Hd5bddtkVeW8Zefvtt2XtmvXSqlUrmbfwBTnkkEOkT+/eCmABBoqxcZx74MEHH5S92u0tB3U8GICIGFnjRomggzObOSdSbJCXltmz5kuvXr2kshoWGjrallf6ZNnHS+WfX38rRx7ZHYII1lcj7gdsT1Ykd4s766K1z4AgWwrAvAK7qAUGGv2/E8ByRA+zDszfOatLhZPqmda6sb+rQtWMcpPjjfF5Wh+7qvsqCfOhqNTyLIFq1P556L7w5m/Z6zCJll4wBTBrqdE3QMqz5tWQMKH1NeHZgPBrhEBm8i3KW6h1FU6BcAE3lYn1YG7cHoNAjSuYwcnGeK/GiLDICGAEGv4jMGLtucMx7JwSw2a2ZaQpK02fAS8IW7hvDYABWEBEopAPkYtF4Q0BHYRwVvI7lTQKS0vSag7A6KExHg5TYdyBmHmNBhFZloz8mangvTA/S1mPBGIwJbMAZt2/3rlOY7ycP5d6oi5ELWBM4MHqwfv6mrb1ICA6ANPMKdwj6Akakwb5CmDLz1G5UI8MlXPaM3yEHgBz8as03KJJPESyNelejdDKxDPkawRRApj6WHW+LFHLusZVkaCjzwKkytDCtclvWhej8345Wexi/zAA7UF/LNegiUypBYY5jEKG6Ln/UwEMtkZ2YolFhVpAGkmszqR2sTBXSkoFUolSJqWdYC0DGCntFPTcEEyo5Yaprq6Wuro6ef/992XuUvpH+wAAIABJREFUnBdUU6XGGAagcbEmEbj1YVdqGJJWIgOecDkOHz4csak6mTNnjpx11lnGkoOP/cMPP5Rvv/tBevToAVBEqZxGY/ZT/oS0oLHR0JJAwDQW0eR7pkqfE/vJrrvuCvcgBBPcsKEwWZvoyIuagfffN0POP/88mb/gWWzUsJzQ6xhZufIzWbbsY+nX9yT56MNPUarqdbnggnPgsUGQX+Njxnfu1fQ31QJzG6MQwFQLB4mDAEbh5c7NDUAX4r8mBubo9t78HsYzzL4skcaSFc7N/WISMT3aLfc5npHOp+UOlDxJix/IkZScspYniKilqzuOsRIjbVjZUJNomSsHoW4Okztkzsb6GhD2XGD8iuaL6VNRAaUvMv6h8SFDidC50s+oj9GsTrXQKdBzKO3URQfyjKQZpqCpOKOlKbTqBnPATOV2ylU9g1qLVtEggKnALc4yzq1TZ3nlnoFTqhTAqAXSuKE7zY5UWay8GG/B0uhzcsKb2Mp9YVxopt+XJRvobNh70ZF73dC5PDq+rvUy9JYMxZ5nowXGg2SILMvTPgovs5axWY4dkW+9CiuWKAtVq7QwXkhSC1/L5XMxdpgbHWOLOWvMXDX/YHq7e35pa615FTfOn7JWHfhlQZCrwQCzubv/UAuMDCm6EJ1rx7kQnUZgyZU5IoedQAdipSshbpkFFoT2SFeEH5oNNbwY3HJ8mJEI6g9Au6OWFYekn7foBWldVS3dOh4miQbkwZSZNhU+fI7LL4U8pvJQRB584O/Ss29vWf75ComApNFh731l6dKlsvKLVfLNN9/I11+vVsvuyO7d5KuvvpI1X61V9yXdkyaOA8DH5o/BuksgwzkCFwMXfeu2EVh9Il9/9S3ivtuoy6Fjpw6y7Q5t5aNlS6Vbt67y6fJVUlXZVr788ivp37+PFv1lS42cuyF/cW8qgHm/VYxG35IFtrVJHG5shszBv9gfCC4Rkh0UYNSfk7OcvL+rbMhtUrNT800q8sH0ZfuxLCC6r22hBVZcAfMoXVQMiJQYl1vpWdzUZGKb36UgxfgyZ8D2C1MfEIU4r0KrCnOkIMJ4DmNQFJO5a2WTfHml7Dx4rdkiElIZisblRDeUYQ1jLIwpabSu2OHdsy0rmLn5aeZzBAHGEXEfvB8eJrPOO1vZVVIwGOcSNi5ThVkmDxN/aSmymj8LITP+xcvoY3BsUlpkhvnnGlZoVTBe364NUu5dll9unXryGy1gsagyr63tTFj9QzV5KKwOwLLgYhRQ49Z0gNKy/CM8tegi9y7/JmtZV41Z//+pAMaOrQQtZ7ISyJR95EgczGOiiV0gR7KlpHIpiEW3wpZaYGn4UULwo5umaP4scCVQ8olAk0Q9wh/qa+TJ52bL2aedIW3C5VhYaZn60ANywsknSrhttVpl1Qi0r/54BWJjG+TAQzrKY889LcHyqHzwxgeG8BENy3nnnSPbAXAYR1OXAm6cAd9/vPc+XCt+FPc9UIPVKVhlEURPV3+9Xpa9/6H07dtVNtatk+o2Prgia2XmY4vk1FN+CYIEPUUGcL/88mv5YuW3ctihR2LcqgBjA6I6nZW4zvfuncQfA2A8j0sX0N9hsW6zzTZZFiLP77XAwnDJbk0Sh8Mj5yqklplG/hPnE2RHpdkZTpeRLmZLmv+8rxcuLmdhpLRijLEgtJoQRbXd6JokWqJat1Whm1m7ZkTG2igU0CYupduiqJZt9GNTqIefMfLXGJ6EExwKYGykakAsRyPn3/Qe0FIjwHMt5g8xi88FAi4/Vqd2B85FOr1NFlYt30h7WnhBfl/doM5yMCdUaofnvgrPy88YxSsHRPmfMfPjOiU3vQdrdWo1bHdvRYDTzptZP0R7+xxyJqN9CPYcatbyn4krKJjY0xYFME/IxHkwHCHD7Em2OzHXNHlY2P96QsYO+cQs6cMp9pZRWBjzyn96ub+8c+b1pGTnt1kAs5byfzqABdCCwT04LmI38S4InMAKV43SM5FOy9BlwgqaLR4tayCuQHCzp8D5w3AhGgahqXpBXzetMf5Lx8LyyNMzZff2e0unA/eXKIIR8Ya43Pfw32XAeWeLtImi00VaqrF6X1/4knzy0TLZEG+Q84cOlhBIFBU45apVa+S999+RE3qfoJpdCI5nTVxkvAZBetLoX33lJTnppJOoh4EyzM0XkgUvLJKO7Q6X7XfEHKKtRAa9kxa/8rYsfe870PjbyOGdO8rTLzyEOYW/PFgudTWISURaK2W602Ht5fAuB0hVtAUaPSRbqRiYmzcXe3AAlo2DgLffkgX2rwKwRLIBc0AyAWNbKMsF8Fr6waey/J812fQECg66idVly3QFWNg8sq5PS03Orle8t9P2Idlrrz3kZ7vtBDevOnOUWWaKkFKCtZyIWarjd4nFrRikCp4O1MpOS9hQ0MjGzoyfjkxEk/7L2oL8AjwI+EmihhfA+F1aSbl2FjkQc5cxQtVuzGZjfxqJUZFu9rEDMFLoWS9Qr6QWHT+n89eiTVA4I8Usqdxn2CRWIdybEE7Fikw+zoMFMAOWXmlt5IqzrLLpGPiIevb0WTM2xnN7xlQAbHrf9v08AGMMjC5EG8N309fEGUD9gZfgM9aTIVyhAMYakwYgzaPXNFz3h/2ZUwz0M8UelRt7oefB3ZL7klN0+Qz1PfMcrSr0/54FBkGANcEYD2qWwZ3GwwVC9fYxcWvRDypty88ULst/3d8uU997RQ8oIrDM+zCMQcMMonCjhVhbt1G+WP6lzH9rifQ+ZYA8P/MZ8a2tRb48GIBwdK+FuR/C50KwMnofc5x02mNP5HjVSrocQgOLUhmKAMjvvlsjr7yyWOnt8UQ9crkaZeddtpGTTu4nUQS6KVRfXvSK7Lbr7ugR1l7qGhKysaZOFrz4gpzYp4dUlFVJLWj1ldU+efaZ52Xt92nZps2u8sOab+SUs08w9GJNFDTVGdas2SgrVy2XTofun7XA3N3n7WF9sWUFwQFXbr0bC8z9YwysTZs2VnCZTzkLbP3GDWBvlsvjM6bLWWeeCssIEVEyUG3empboYazEWuRjxo6VG274lUdhzt+g7uxGRJudyftmsXQ/noexiEBtBuUhDmny/DPL5ege+yGPyow3rC5i+1lIBs6Va/jMfcznEI2yAgp+rwfbFH3uvvmqRl5+6TXZ/Wc7yxFH7q/aNuP+ETIp0AfLjwriGcaiLANOtz+pyCoEObeFClbBfJMGDRNvIyyWCiavskINcvuSceQZIu9PKyMwpVetse/RR2s7dPBmZJmLFX3U8HoURI14KKoafABz3Bhai5TYtphX09o+JWDINqLOHsbcCNJQlEnSFJzBevwAEYF7gC50JCD7ffVSj9/LUWQ6uzw0wZVLpUZeu7xajpxCx/8QeTY1WvoIvBPDdpQzx8KVKOfKzBXd5K97DpeXhk6XxrG/wNmZ9AylDFUuInCL14fKcG5W9WDLIE4mfmGj24r1eI4YC/O74DrDI5N4uBbJtGzYiT0FSxIp/0z1tdUc0dEC95VOIsUEuXAkHQTh3ovpPEXw31rcW5UEQHJqjHBFGku0jEoqrSdlX2H+QJqI1gWlHtODVSNtWIUDH4nTi4FPKkeFRX7JnETtx2A9XK9RkEZQeLsCa1/N8Uak2UT90pqAg7zINDSdAJ5fMozmMGiAlkSmdz1cvdUu3IkT1+Bf2bMjJNRvnEgl1h0q80QxakhMSeF7ofi2uOcfwExE8Qe8OfjRjIzvbwCNhJ5yXItT50utkIe6HyDnvnGmLKq7TCZVDJdDly2Uq3/OLhcPyCW+q+WhIeOl7q6zZfnkY2SfkRvk1qXvyrV7fSJjuraXv529XF4fvgvCPGWYlThAl6QU5sKKzL0yIidPvFAeydwtA6BUC0rbOVPbACtaN8XxhFFNpwY9BNo2oPchKi1RpUviXAsuq5Le9x4if1r2svzXHszni0sM96NEdCVbxbTdSjSByeeBPRyTepBZmNBtKrkg9L9VjlxHZtxXGdxjKkxUOlpXDX5dtxELzxYA3Sqj2IST5ho2Fgpq87fmv1hXhYvLaT4RNhfdgY8//KTEYKENvOhCqQZxI1ADsMPDnPH8U3LUSb2kVVWF1DTGpC1APLAxJQ8//LCsgzWQwmfTYAJqfg5AvgyWUJ8+/aRt21bsngIXIfK5UJWDIMfFsub7H2TJ62/IcccBsKoqZdr9D0iPXj1lZ7gclZGEJzlvwVOy4w47y5crN0j3bj10fE88e78Kyvq6RmndageprTEWRsdD9ofAPTSvYVwheG2OC9FZKYUWGCSItG5dbSxoZYmYQkYkcTgAe+KxGTLwjFM0Z4dpNT81gHFTpZmPxGRdpD2k2N4DovPx6e/K6Wd0wjjWgpjTWtatgRCFsuHX0hEQhCjDTfevSe+wLikKTttEM4JUh89/WCmrVqyTGigfwXBc+vU+VjcoE2BTeM7RSJUFTqrsVIYo8PBMyUyD0GLia/6Rvw5nD2kt/e/fIEOegIDqTaEak8/G9JS9r34FXztHnk79TU7EeOrDL8gwfx/5mwyVJ9P95fHAGTI1iLxAnM7fyHaRcbnguYxMOgan4P5PPyE34DOj2ZYnVQcCksjlD6fk96dCKCBBNhpGHVLaaWDZhvwbJfHZBOnT/np5Da1E6iMJyNRD5H+Wz5Ghe28LKAC+YEZXjOkmXYa/BuHeBkXWz5J58Ttkxwkny0FXzWEHEkzKNTJ76e7y1w7XyEtDnpbMHSdioUN5AFAwHhRmcAkdDuOQrZTlZYif1QIUUEhNNkB4t8WLtajmAZUA0pk0fDD0lo+Trh3+S94tR3J/LfbYBVOl/r5+eHgQeoGX5KKKo+U+5A6wqMAJty6VmSN+LuHGkDw7aFs59SGqMnBxdvujrHrhCtke2xowbyyqT6ZI14OGymIKUkxY6AIA7kQgBOmMFVhLTPCFIGWldtwClIEXZUTkWBmNpHKBoI7KRrkQ831H7zfkMl9neYB4D7BC0hAUhrBcNLtW7u5H1yoE9Ke3ywntbpD5uB8SNeIXPCaZqXgQKcxsAE1AkxshvMH2RNii/tXfSeUxt8gho9+Rt4Z0VCDNUAGJs9AvFJoIhb1lBmDNp3yfy82dD5Ab3xwhT37WTZ46b6A8+MoFck/mHjl9+WQ5ar/BInd/IEvOay2T+uwqw1JTZcmrF0nHjx+X8wefI48sasR91MqE3hWy6JKQHHs/9hCeVRAPKRZBM008kyhZlaFt4NVYY1zUtFfO+btkxv0S4Ex1AKuPSgfeXI+9xRES0uZd2Eb6TTtK/rpikQzZg6D7Pe4ZChiUgVAQbbV8FapHUH9RhSWAZ0wzFgpVPeQdIdUUIfvpj5IAxjWybmMdNvQW1jLc0rEX5gEVVKz2uos0Vmc9Qkxc/vLLL2WnbXeWp19cIP1OOQWdZsPSimFvPKgZzwLA+vdWt1UElPpETVK++McyJWz0Pv1ksJPZDt3kI/lx0iefmC29QMGnq3Le/Ofl6GO6y447Qsui9qv04qB8vforeea5OaiYEJQ+fU8EMLSGYMUiBb0pDJr+y6/ORYyrs7y44B05+ihYXlQkI0zCpPsAmqH2VwrA4lsnn6/8VDp3Qe1JyzzyTqM33ljKhVgYmyyMgaVg/rRpZanWWQBjoNl0ZI6UlUshgGULjP5EFhgBLAltWOcaJlVjGsm//gqZ8ejb0rfXwZg7U0G8HIoWvYYbWPkEoAu+DtDG5Om4uATdihXlEbiVsX7X1ct6KBmffPSNHHjAATJn3tOI95VJn549lN1Ml2IKjFSuGWVJk9Gl7ERLXdDYUssAtvq242W3GxZK2eBZsuGuY2DRR2XW4J1l4JSYNIT3llFvvC1XHgRL44up0u3nV8q7Z78gjVNjckG0tzxC0Y9eUqZTseEoXg0g/GuvF2Vo2+NlClzbjLGGMYZ6rNPzHgODVbV41nhhoyN+JyQrxx0n7a54Gb+z+mAMggPeB543XCXDH18po/tCJMGieG6kT/pOLJMhM+tlfF+uqI3y4oWt5IRp28hls5bLmN5tVH9dh67gUVimBCiauOy2QDuSSbXEsIBvHcYNOZiq0vlnTUUCWhRznwmzG1g5vkP6/UcyoXt3ufx1VK6BgMyg1JqkNsght/xT3r4iJr8/bm+56ZVW8Hiskdb1lbIOPrdLnocw7v6IXFV5joxlKQkujmPullULhsnulPvBWgjKVXLXoR3lV+/wIeJ54/U6dEnvcvsb8sLV+2AcMIfgkmdsKkl3pG+2XOs7VcZB2kbhoWnE8w6g+eR5c+vl3uOflKsDA+UuJQupagPpzVBEhVz25Jcyoe86ufWIQ+RXbxCiAYhonRIOVMh+t7whS67soK1mElx/mBfN/5ozVHbpPUF2G71S3h3+M9z3DzjvtlIXWi4T++wjIxdWSCvMEzopcvFiIKiElNoBuPstwARPFdz9FEzNo25dJQv3+7METh6PMAZs1eq4RDayKSmsUyhJ2oWZKUK4J1470/038vFLN8gOAN9oerZcFTlHxh3yB1m2ZJi0hzXUmP4WsqgVVoupu8kiWyESp/BAk0h2ZxWxVAA5reiuEYNFHMHzmzXMJ6dP6Cq3ffKKDP85VlYIzxc5rVF8TrvF4zsNkF9ljVBWogR+WHA4NxKUuFuVANSyg/7Hg4MCmHMhFrPAeJPra+CiKNbi4Mdfd7O/mfN7FyC5KwxKgaP+eROTcvlfTFAl2YI5VTOfe06OgTVUjaThUKPpBfTYc09Jt57HIzEZmgoeZCskMZdBONZDU0f9KHli9iw5sH0H2bvdHqrR/+P9D1DU+DOtd3jsscfK9jtUouYhqyOo4q7B3B9+oBX2JuZto3Q+oovsu9/eACWQbJHLUt8AOnwQroZIucyb85oc1f0YFbKsVEDhSSalknahuX4Hyv6atd/KgQfti79zNO1iukyx3JGWJrkQwJh20LY1BBfziDAvpvwXzgCpvg4AFgbTZKsDGDcPGWNEFMxBPTTaYLBSZj/1kfTtt7/GFWpq4JzBRg7B9A1BpU7Cig4zpYFzjzFz+ljlhBumvh4aJQoqt2pVAdJMgzz/3AK58MIT5ZvvauXJx2YhHraX9O/bGZ9sBIiZyuXaIZtC2jpAs5R4G6DPzWn+U2j46A456cCR8sLht8myxSNlr9Tzckm0j0zpeLh0ffctaX3bapk+rFr8z18vO/WfIkOfWSt/6LlYLq/oIffHLpSn0xOlJ67/5Zg+ss/whdLhri/k9YNGSNVxMyTe9XZ57+URchDGVrPgN/I/sT/Kzb2o6YYlwmHAF5r+8G/S5eCL5S3A1vnzv5exx1XA4vhGvrzzNOl47buAqEvkucztkry0HKAKd3eoVvMdW3caJdd3vlr+MJ7VP+iWhYvu4N/Kivt2k/MPuERePv9pSd8DC8z3qtwO9/qvX4J7CpZh+Mz50nDvkWhs+bJcGe0nU5ELFUFvsGPHLJAnhx7FBylRaOcZuLTEv1xGDX5EBky6UvYQ5ELOGyblPe+TyoumyZpTp4vvFzNFjvqzrHjhAtl57rUSHfA3CZ33uMQn9cEDBagHnpNLIn1lyqG3yoeLL5EOmdZwlcVRLHi1PDjsSTn57iGyna9cIjMvlPKzH5WGs6dI3ZQzIDoxR+xzxmWcgnX0/HVSNWCS1HW4TVa9P1K25fp+/kK5TibL3Sc8I4PDA6BMDFNX2wmwPFbcfrzs+18fyhG3viWLr4jLpKvmyxFjr5F9gefhl4eIr9dECVw6W5JjesDd+KoMih4v08+dJXUToF28eIH4et4ve9+9QpYPhtlCrQSgK3C9NQLso7CWJVENNzJHVwtRH5YNo4+EFeyXmz58QwbtW4snyU7sFAqQadgTfuQDzr20THpN3U8mf/qaXLIn62Ti61jzJDoGg7S0YHkDzMvT5TJ3uE96TfLLUXd+LS/ucpf4B/5FLn2iARYczsuwMS+N55YqYz1N/KnlIDGulXfLUe3+KEvQ1yw+ZKI87b9Q+o/vJrctmynD90F1o9h7MqTNQJkY+6e5r8gZ8tz6R6U3hqPMz+Tb8pdeXeSvryRlYwrEsIsmS3rqKZst8zflC1kAY6I/ASwXJDUblAC2gcJcKaL/viPnQnRjyBcgroqDK1OTACkhl8QMWjIE3ctLlshBnQ6V1iiwy7bbSQDSy2++Jgd2PhR1IKMarG2EsN4VlsjCBS/L6vU/yDE9jpcdkE+2EQzGt958R60RCrUjuhypMaMXQNA46qijME9JWbH8U/n44481QfqIrkfqQN9+9z1ZsfJzadd+d2m31wFShrgaAYyC+P13VsjBBx0ub771qnz7zT+VFELWZHkZWrgnWL1DZO+9fy4HHNhegbHw8LoSvbkexZ6SY4u59wpdiAQwWopKzKYiQI2Vq9MDYN4YmKlzaFs8/EQWWAJKBUHJ+DHpyYfihDjPc7M/kV6/2E/WrP9a2rSmKxbPClp5beMGLe+VhH/GB1cg71GT1qEMMFGccbD6WliPcDfGUiDxTH9SzjhjgFpaq1d9hdjaQtllx9YycGAvAJ5xn2u9RVa6IKXbKkKaf9eEpZi//tLyoYzrvL8Mf+MQuePTt2XopyOkVZ87pc+fb5aq318vD8K11TD5dHllUECOv7ez3PnxAhm6z2L5la+H3BUeIc/EbpfeuN4zl5XLL6YlIM+Xy6IOoyTU/25JVvaT+99/XM7ZBVo2lR0Nt6ETOg0P/J6CyyYw51oJ9h0j4SEzZM3Y0xCXIqCvxx1tlL8e/TP5w+JucssH82WPu7aTM8bXKMDHYEmlutwmY/b+iwx76DvQv6tgPaDqxyF/lk+mxeWUDiPk7ctnSmxsG7nef6yMsble0P8lNmSWxMf75Gpff5mkHZshnOl5hg9y+Oy4jAb2xFmdHdZMBNJR9UzOK625T6fI0R2GSd2or2Rmw6my2++WyGUz0jL+F4jFJF+WIaEBMrH7n+Xrl64RqFR42rNkmO8kmdL9fln80tlyEO2GFMrB6TlxHRRCZixJVk6UHu1GSMOYz+T5K/aUKsbAGH9JoPA4rKnA87dJqM8tkPEHy5j335Tz901IVQJxPQjtQGChXOw7RR6WkTIj81vpj+LlT14RklPu3V6O/etieWrEblKFdbYhXAfLCaD8+RTpse8wSd35hcy9elvM3bMyJPgLmTj8Scnc3kfq5l4tbfpPkuPhQnxu8M/glWwFzw/iaohJJpRQCcULbjbNHkDMiKWwVtzRVfYa2VZu+ex5ue5ntHrBP0DvxbZ4JjQ6QytHS9c9R8hiBPQY06NEpmtU/X+0GAc9Kekp/bTe9Je395PdfzsPbP79ZOyHb8nlnw4X3+nj5eInM3IPXNxaWaUhJWvL0tI2xgBhGCEW2k6zZXD0bJnMFtyZBqnEPoIDAHvrOPn9yqfl6p+9LFf5essUOBijPlhgmWrEEbEog/3kydgYOVnmy6DKU+TROliprG6Cb8aGzpLkWCyIrXD44ArDPiXluymAabwEwqymnoHdrRSF2+SbcgK8cBxGkGjFeajfjJ9QiPEwyYYgCON15mXNX/iitNlmW/kawqtVRSVcT41YGNhkTGaGAA9XQouDP2/78mqtzL7t7rtIA4DwpbkLJFgWkgPgftph+53gklqHTsxvKlV+99131+us+e5b2WMPsNzwN6+vLDlWE0B+GbPtP/v0I/li1bcQuGWy/4F7qsX39psfA8A6SUUlxs71CtcJ2640IhbnB2mmBjUI169fJ7vtDuZcNtHVyvcm81bo4io+sc3FwDhHrdu0srFEWxFfAcwPCwy932AxOguMJI6tAWCcgyAALIEKKiRx+ODPSEDrZAys94DDFHhoYXHT0yAto0cM32GVrYpW+B0/jRVrGKhVlSEwQxsRN8NmwntPzHgJlU+OAqBBqEEJXfaP1bLktTfkqG6HQ0nYFbl6PDeZfgbEGAgjEPrUH11o9xb8jTE9PWwPOW38Srnk2ZQM//RQ6XDVNjL+k3myx00+6fO3C+XxxG9kzWF7y6XVd8qyBVfL3plnZCiE3n24xziT6OEG0rBd9DCZ/NqLcsnB/5S7u/5cfrs4IxsQYxKswUvvr5FJpwKYQHpII3YmiSqQPRLyyejD5JDrPpOj/vSOLLqundJjElC0IhCaMy8vlzMnwC05OyPX9UsAlMLSF5r50OkpufskuISw7uZfHpQTJ4qMnJWR35xYI61XPCld2l8kSwc9LTX9HoBVBEvwiBthXf5W2lP5o7t75hCpOOtRKR8wRtY/8EtpXDVNuu19oYRu/UwWXLMniEcUslAkIWD9sD4QuZRow8tyafnxcg+E5PyGB2XbO3rIwdcvkCEY2y290FUvtlCGRXvItPBQeahulByD4ouVyQVyXsVAmdnxRnnj9eulPQQuq/abTGNKcMRkoEAM8Q2ALTVY5mT+IMfCfkEJbYlSuMM9x1jc18HVcv+xe8r/LELhKLSHYpjm4se+lUkDWmGlPwsLqp/cC1Mmyur/iFc10joCANzx0Xty9b4EY9auBFAnXpTzywfIA5lz5fEUqvrgPAGZKYMqfin3nzVbMuOPlfQLV0mg/2h8FgW84VaraqyTmtD5sqBmmhz3/FUSOm20eqUT8GGHsF6TmYtlweNhOenU8fLLZzNya581+M420kgjDOsw4tsgjw1uIwPvhWsQMb1z530ld/cwKesvD6qWE+7Ds52ZlP+BSzjx4iBpe8K9Bii5jPkc8JPTkCRZje5T3mKnyfLhqxdLBw0Ych7jsnbuFbJTr2lS0XkqGNVny17Bt+RKX3eZ7D9IRi1/T4YuGyatTxwrwYsfk28nn4oSkKvlD112kzuWwLU9NyZ3yhUS7fmgZI6+U1YsPEv2yMA9TiLcJsv5zftgFsBYhyyKHey1wByA1YJuXiQEs3lX2sJPN6kWVFCayjHgHL0/gSryjonoAC4Byce4SN0G+JEBaIxZkZ2bxmZg7lgtwKoMwd0QNwgeuJbzwY3dPyfJAAAgAElEQVRXwlUTJ+Ua0pGWnYuzOGo1WXDO7aR5cjD5/Vj8HGIDqPgEtDAWTpzUKmpeiKa62ojEpRj7hrFHE+M4lixAdyM17QSBFZKAdUaLkTfctGY7Pjczz15x6+KFjuzCscSBDG1bAwVwZFu6cLiYeFqd/nDOhbg1AEwfBDR1H1RLKhMEMO44JtE+/PclcvLpRyCmSIahyPXX3iRRKCC/+e1V8oc/3Az3cKV8XwvLFR4Ejr0MbuAY5n39+rWy+667yTUjLtZiph99sE7eemMpmKDfw9XRINu03k47D2zY+IMMuugXADrUE6RlqVRn1qo0JBG1frXpo/coADAIhxq4o3bu/xBiO3PkF08dKzfKbfL+iyPhCjtculwekL8+eZE8NGC4lI/6RGYB3CKJxTI8fKJMYDNHHFUQaHXSXUYve1GGtMf6Yx6hf52svvMi2f/amWD+4UOxahn8zAaZ2BcxIMSnWEIoAebYP8eeKnsMe04qL31CNk7oJ3WMWcNHXp74QiYcs4cMXXys3PzF0zJilwqZM8InJ94VkRHPNMrv+pJs4ZP5Fwek9/2t5OyZ6+VBKssrRsnB7a6RpWfPkA+OvUU6XLlErkRc7q4+oFPAKma9ws/GHCn7XfMantv2uBSeVQViklDKA5fPkLXjTsDATCmnRsShYDNLw3sT5Ogjr5Q340fI7f9YLCM6pOXzu46TPa9ZJJfMSsjkfnAbI041MnKaTOg8Vj5cNFDaKdDMkxtgHY068o/y8YvXy14A7ADuLwULIABWZnL1NDmi3WB5X46Uu5fPkEt331ZbgXFMa+Eia438UIhsrCQ2mgzK0tsOk4N/9RWsxm8gt7eRYY98I7f1nyHXBC+XSYH1OK+J2FQmO8stH70qF+9L0gbWAt2ZX06SzvtcJm9IVxm/4hW5ZPcNSBGCs9L/nAyClTjtiickefsA8T07WCrOmC4HjFokr1/xc6jJmDOIcRATdan7GtbKB/cOlEOGzZNrnqqTW/qXS+PKO6X7XiNkr3kN8sjRQC5iSmY9iDOt5bNRJ8q+NywA6eJSuXDq3XLfMaPlyxeGS+tld8hRh42Uf5z5oiSmtgObMCIzr9xGzpjYA16il+VV/22y9NVhssv8K2SbE8bJWQDHcb1F5l/nk5OXjJEPFl0h+6cB1mlwJ3Hfn005QfYd8pJ0uuM1WTL8EEziChl36EFy3dtHyI0fzZNTFx0u+132nhxx+wqZO6IN7LCMfDO6t+x61T/ksL++JQ+WXST7jXxFzpqekSkDsIbhug0FKrPdBLYQBpp8XQFMBRk2T0sAtrVYJJt8Q4XSu7C2os1Nc9XiGc9wRXhJuFC3GMCFuV+VqKxh2pNBS2WxT83fgMsMbLUMffl4j+4oNc9xkJWTtDEQavZ0U2qVa4uqrvUM+b0UoOwhREDQ68N3zYRvbXXAIDe0LT9cPoZk0EotA1bGDmjrA+rNtCJJVSVtCbR6lZO5+Jebr0J7wLVAb24+OSZvMmShCzEPwHQcdK/TD/WvAzBtRQ9GFqupqO7OAskIoj/y8Bty+lmd4AbcKI14flXoCL6xBgWQKxEmBmszDOYXLUIeJHfQAKfLmMAfhyJTVhaGLx6KAMEK7E52n1795bfyz1Xf43klQJR5G8ntF8kOYIqqoUuri/lXeUk/hS70/CfQKGsgpF+SAeEzZBZr7VGoXT4NDL7TRJYjpnDANRLvDnfxq2/KYGj94/uhT1x4AdwxJ8mE4CCZHx8nncGYY8kiLSUN82DDC5fLjQ0TZUw/Po2krJt7iWx/4qNg2s2Qunv6QLCZen00DtPLbpNDD79eltX55eKZNXLXSeTpJeSbv/SRnX4HwXcENOJFQxGDSsn0K8vlwjEhOWP+WplyPAoU4BwLL91JekxbJ5c9u0HG9ML6XoaYXIcb5d3LnpBXO/xVDrz6NbAAcY6XL5RduCewjlffPVB2u262HH37m7LgKjBlUz9gyQI8wNxM44HU4PptCKRQOj6Z3E0OuPo9SQyaIZmxcLmDAOGD4JS5I8V38kSJXrRI1o0/TKILB0mk58OIvcAVNwokKmxGX+YpuTh4mtx/5DhZ/tLlspMPdUWTIBxBZr17b285fOgcCV06U35A7Ik1TKponhP4oACkwmTEQTnkHl50qQyvHy1jTiqDrYEY0xMj4FabLNGLZ0vDpDAsuJ5yH2KFjyUnSw8QFKJgDIJdDvDCDeAcH447BDGqdyU1bD7GdrzUBRrxrDDPeDsti+TSimPk3ssRM7y7t2TmoCN5v9Fy/C0rZd6InyllPkprCD8TYNeGMS+fju0k7a7+SC6aFZOpwPtMaB7ckD3lw9vflReGHZwjPswdLL6+DyKm11MezTwi+wIw9r9qiRx6y/Vy2G/+JGPOmCMNDxyr3qQKLIbEnHvk5nZHyy5nHi6Dwr+VT18ZKbs/N1yq+o6XwVBCRg9IyjMXh+TkDyfL8hcGys/9IOFgDdFr+OUtXaTd9UskCWUocyfqvAafkMGRU2Va/Dj5ny8WyA3/uBzPawLiWrMkMak/5vEz+Tu9Cu/Aen+uUc75sKccefVLEj/uZnln/kg5mHJbfd3FIvebLP2b/WAWwLTKBH0r3L8ab3EZ8oaOnCiguRWSBrzCccuHVeQMTROf8j5UCmBLjq/E+UvdUyHLr/DzbKluYiuWbKLu2VyPH28poGLXcs1BS41jU9/3kjj47JMgArB2pDZtsPE2Nsdjzg0TtAMorzVjxgw58/RT1TIxeWAkO5jPb04emDm9ZZbZhnmQNKpIENhZj1KLrWLb+9PV8sTDyKMbiA2KwD2BnpYpqRaRshQUBVS4RFwhA/4uc/P43RA7J8RgidF7RKtmA0ga1XBjARgbwQOHh1bJNBvWfyWZeEoWgEzT67ijpePBP6fagrHRl0hKIou+4gSwOJwHIJcH7Fy25mcDCAxl/qUytvPhiIM16N1dPDcjt/VAbNH3Bqjz3WUsT5IeLK9kbpWuyItKyZtyESjdT6T7yUOZB6UXzhGCNebDfcb8cL0sHCb7HT9Wvgc7LM5iwakdcdaN0vPOF2X2FYcCqNlAEUoOfWEQuG/edRKExwKlutPYqKzfAbLjW3gSgnLlUz/IXb1MA81nryyTkybE5ZcY37QT6iDKK+TFK3zSf1ylXP5sjYzriY+t+KN03/8v8tq5iIFNLYcbqbdMjOK+MD0VuLnEBU9I7J5d4Q49XO4jdwD4Xg235say02Re/T1yBKalAjEUIYlj4ekS7DMLlg2ITGmS68lWgxt0+MPSeNMeclllF5lO4hRWEzumpbDuznuqQab2/kJu7rG33IBMhDCUuTieR5ju1u6jZcWCobL7wvOlquffQCQhUYQ08QbYWRVSfuljUje+B/LgglIOVmsK7leCdOOi82T7Hg9o7lYQ8wBHuOZ/HXPHi/LClcvkGt+FMgouyNmZMXIc1lhUO0OydBfm7elh4jsFTBeipoms4AcI4pc9I4lR3bBkZmKOzpCxl02X2Hjc79xh4u89UY4e94U8c/lO5GOqS1oLNjM3Dy7VD8YNlI5XPKMpWfRSd7/5GTn1sVMQV/xvWb7gTHm2xy8lc98i6XBzSHpOPRKxrHkytJ1f1kARfvdin/SeBhcxXDMNx46SpXOvkn3oTbIZ3T75XCYcvp9cGxwnSxZfJAc9OxBhqhly4cKU3NN5tUzqiXkP/h6szt/Ijp+Pka7tR8pbFz0lmWuXS/cDh8srZBfCHxBEDl44XYO5PFSmLX1JTtvnQ7my7DCZGttO171P1qm1G+lyvby36E/yc3ldRviOkL/jSW5ArF/NyEGzJDNxK8bAnDDzApgXoFh4FvZD8yhYmN2/qVJ0cz5XCmBKVrsvcbFS5y/x9VIApjlVHiKGzq8FNF0IJUJYpSysklNZcH+FFhit1JYALIxE5unTp2cBjBYPm4P+GABT+NK5YASbN86qGEikhKLEdjNhUOuYfuVD6kEcbpvpD8+X08/tATYpyAoAp1/fMEoa4Ob9819Gyu9/NxaARsYdYgORnZA8DhZVeDXOiDgaXGx1tWtl8n3/BVcuGx6CFowSYoznNsaQk1UHVyIuP3niQzLwJAiTjrAtWOlB+11Qqhh3Yl4V/Oxaz39gWm4JVMjXp/WWbnDBhOAKfD45T46ASyoMYTnz0p3ljKmovdn1ZnnjlSFyAFsk+1+Wc9r2lwdrRsjLmT9LR8b1wMpgJfhUAFT4f4yTQ7vdKB+Czco8JLLqjh71tjxzRXsARrnUY4x8DuVoeMpgegzWSoTxlT7j4PZG0jwET9J3ucxJ3SWHYET8fhm+8yBy1gZP2iCDZm6U20+CgMJ1H73SJ2ff10oufRQuoxPbin/VvXLoHoNk9fkPy1fTTpNg7E05qVUfmYN5jwHIwOVHrOdEWffxBOl90DXyBlyFrRFvWl9+gjz36cPSC+xcH0qgCYTtN9DEd+p5N67OzCrmhcG9j7+2P/8hxFFOAiHiaem6z0BZzMRKpE0Me+xjual/W6lOfC3/fUwn+f2SDbCiQLaownURgqrs9mv5bP5Nkpx7o+z+iz/rWWmhVsJlWg/La7tfjpLVk84FSGJdoHN8Iog4ITF+2Sjpv981sjC8Az7+rZRDtvb840fy6HX7YlQLZGCgn8wMnyLP1oF8ge9kUEDbR9c+e609fYVEThkHRYKWBJ41rocrSuSCKdJ475lS45svw4P95bmz75XP/naWBJ6+WLY95RFp/+fF8hYIIBvQC7AVlwxufPqVVTJwEpSBTjeD3j5S2vvhtgSBpg6enVWjj5COI2vhurxLlh54qjxwxkx5q8vjsviYW2XQARFZOra/dLxqNgBzpMyvu032nnCi/OyKd5Dcv6tMeBf5dO0oV4JSG3pT/n50Fxkav0mWvgZW7OxfSRhxt0vuf1XSFx0r94Kh2/WOT2T+NXtJZPlf5IT2v5b5lzwOoDlFkk8Mg/sTVhYU1QNHLZTTHztdbnipi0xZ/rAM2gs40DhLBu14lvwdyy6NGpPhLr+Rd174neyOx0C6SST9iQwKHCCPYKqY9lF57kNSM+X0kiLqx3xALTB+0fWwKjwJ5UwcOTKunH+xi5i42b+b5PFjbv+n+86mAJi7mvL77Hxl540+3BYOV736pxixA1JXC1EtMJI4kHit41EqOaBJmyrSAqtF8m/0JwUwcx+mcK1BC8YRYXFBUYqxHQVdr3g1AS334UffkHPhDmmA6RRkPhIpWXQRR2Ja8Jf5RiGYZUlUa6Ce5YPbiN0CGjYGENfD+Os2iA+dsf0QsiF8n6SCGHy3rDEZB/X03imPo71OTznooN3wGRbdwb2TmEXXMhsfespM5dZ5vkuEBQ6YSKyRc4ALgZF5RnRHB0CkyIA1mAEBIA0addCPSi5kERKUNGcK8TMk4VZzKtg3DK7PBoBhWRQxGlhddYi/MQE5DpZLIojz4GNUJ8vggksiSB5ArBA1HyDGyQSEZYdTxJEzV2bqUQkKVKjVlELFhABKqklwHTRqgBTOEbUFLYTuvAbMfQXyHpl4qr6uuHwDi3ZHnheWEytpJBFvJLusAtU2mCcFUj0AGhVGCBAA5XpWHMFjqEAMkhTJNPKygmjmGUM6RDANADcOUhXk3+JzO9Ckg0s3BQFPz3ENKmNUwb0W8yPpl6KJPVwQn2FeRy18dVEAyhp8fTumOjQg7gavUQCl2RBBxL1jPLj+aox/T5KhUB81igfAcm4+smOYX8FcgajNX4KFsR6WRhQVU6JMcmP2HKy5FCqnxDDjbfgShleD5OsyWBTIqJNqJh0i1SADkEhgkpDoIQuHtJIzJ9cjhpkEUQO0faxPxgijUETqyWRh2geANQFlRg67Vb595VrZ3g8KenwnzfxNN2KsUVDfE5hj/1fy38fuKn9ZzG14tNzy6Sy5cg+wkv2vymDfcTJdzpcn4pPlBEzLOrhS22DuY5iXhRdvJ33/hgd/xUMSu/VMABqeBR4Khg4mJpKNF14rlX3vkQueWC1T+2FTYIHTPZqKbQQ3aDutqEL/m68RzxrMRElVY82ykADmF2s0jnxYdpZGrj0qsGAuAUzs5hGD9lOBCiZJEFWCiHk2hvCMMCvSiOeBqjJ0S4JqJOxFvzUO9GlDih/jPyzRY7sXey/kAIylplo6SrrotsboN+OcpQC2KU2/8OQt+3BLn78pyGvOkTLdWL2+kCSQf33XvmYzbrngo/kAWehCTACpCGBM7HXXInWcltCGjUxkrsgCGGNEphLHj3Mh5gaWAzCWstHD6UEgs6RRtigDV9qkSXPRUqaHElyYc8fmpORUwKsJVyA3G6i6TG2JgXBTgd+xsSpQsoKsxDhKSbVC49IY9raGMXFD2gEK302yoSES+G679QFU5uiM3m17aBmjAP1vWvG3DmKSWdIsIWySvHONMfPXQxzCNhTC5yHoA9qXCsDUUEZ2svFj2oMQ7cM4WRbCpJLyhmnnodoDS3HxdvAQ6PIibrK3XookI5y/EYyNaGaN1Pq2UZsjDOED3ygEu4mbVgPZ16LCA0fKs1KpSgA8wyQf4L0YmK8EhRTOo4UqULqKviuNgdO9B3DVoraBBsQb4R4jgDNVmogEYVarFUpQWQEM2SCUDKJchuQkCNIw5kwfHctNEYNJOGEFDgCPdnmA+4/xPR9dsy4coeMGEOAl1iCJgSmISk54MBtw3lba5yxC6hyhFsIzAwaEKSZFTxxQmTElhiZBzfeR1IHrscEnlS/gt8mRIhGIuYX6INIo9cWRYu0oLx3CGlYUQyRhrHVS7lEwSlUpA3pmIllFIywokQWQ1AaRfHzqWgZIALDKY6uhMOzqaSiDc1CRwT3Xo9NzOQGeCgTGEuaXkSLTAGuzDPHX76EwVuPaVHTUe13WALBiK9NyOOeCqGoC5RLKHDAWY0FCPizz1oSEOAGClFzeFpUm3CdAlU1xyjC/aCAPYKbyBfDxg+xDhQwKTJIWJVibwZrtpA6nYI3XNNi+vOMkzsP1UYdiC9EUrgErPoEOGyQ61ZMtiXOECMIbAUwVqAyD+/Fpn0iS/ECAwg1kMHYfFKc4YpwkrCTxpaDupa2ThpUFMC5iRz93m815vBIgNrC4auHhFdr/bgArBSBNBl/wwpaOv9T183tEucrlxpXm2IAtjbHU+UvdX+H7hS5EWmB0IbK4bXYuWD4LO9gBmDcG9lMAmCoN1oUISNSeUGm0Xw9qg0QKGK67oNw/bY6ccmEvqQcFMQTUuvG/RqG+Zb389nc3yO13jpEGmBhhaM3BIEgxENRJWBMx7OCqyC6ohQiWXSXoz7FaCGZWT4CFoG13YnLTzb9Wgs2tN4+XU07tY2NgrG0BYafxCsayCGC0d7DbVZ45V3qhQgPhiWB1GtZVEIWvlW+qPdzgGmX1ieB3KP20vWqwqulic9dAVa+CisoiAX5ozI2YiyiETxygws3fgD1PZVirwwKk4/gMgTWslTEg8pmkC+Ebj5ryPzFYIqgAaeIssSoITNSTJLkT/5XBnVgDa4gimPefYZFrfB/6AFxvZnU0QMBpKxZcq4wWA61KVpABoUip2LhsBlUiGvE+6d/VZEKx9hSfFZJoWesxDUuGdUW1IC6kdoDP17L6TPsQIgelMUs54VloqUZYhtZtGsOFmNOlFT40qZ8WBKuNEC+RYgErNsSYFwCLeZt+BjRZ/o2hKRIROBRYfALmmwIcv8cGoXiq0Vr8VVmjMb9KWJuZMuSz4cxRdlFHvIxuRpbD8iUwNo4f6zGjzS0NxzigNRPZU5CFzWmdK4ZDsHOc8B+Aq466IwrQfjAkUxgnK9EnMK+wKTGvKNVGxilc2TVYIyGNMVXA9Yw1BrdsPepellPo43kEGfNU0GUdTYwH34nhOxHOOSxhDF6rqtTBC8G59MPqKYPqon1VqfhwSPw61jBmTMs50cPBWHNQvSy4D7hyg7BuE9SWAIohxDA1b46WKO6SuZFccqZwKJQQlunAeVg4uh6vlWuwFQoMv8OPwMJmNZJGeDla8/qIyyZxD0YBMmvspz4UwHhSYwXko6RNA1M3Tcv2F+7xP9yFWMqByvnLkiOsMsBOuY7UwRpwLR0lPIyl10VBkK0JCxExoerqKu2WkQMwplfShViHtIB8FyLJHj82BlaMxMEYWDJZj/qS0IFh2bHwKlmAmUyV3Dv5WTlnUB+4uWG/sGovJAcJ9hEAHBsRxrCDWsPKiGMph8t9Ugc3D62XKKqH8Lls2FCPahyo8g8Go/a7wlzHQN6oAiaxEclvb/wLWI6XyIEHbqcxPVpoxFY/hLdRcU0nYR7NuRAplNn+hS5IEm6SGZRNQr83VpPX7+E9tagonCFkoOQaAYPfkyh2G0RgPwVhyeow2rwRX4MHVCrU0kVXbny4ngKWxAgKcBSSTuKZBCH4SRCnp4q16KDwq9ctBes1wOIDWrzVjxJLsBR8LOWEe4F1E6PFBcDllgfkqnxByzoFVsg4CDAmO1chhkSXGd6Fy7A2/K1UphE/4hFbBy4C8qdgGTG9gcI+hnEr2QxCNgbBWU5bpwEnpTnG6uzMH+QFcd0U0NBEFxFdZ70+WtRMUIYlnkaysD8GEgGEM1NraS2ySFWAaGyBhV2rOU9BKAc0djh2rkeY5wANuFoRd2R9SQJphnmBABL+TQOQB2UvndRBtWxRGBlVJ2rwWlmGz4KuPHxI74ULASNAaSX+zQLecbjTKwAYtHYQsdX8NjpWJYH7hVWHyqgAIq4BdsIgTsPNqisPHgQlc4Wkgt056GZmuSZ8F3eMUlIklRDBKmQ9xtIKCdo+uKMJjkwKV+sQ1txGgjvmMkKrBs80nmyL24blU4N5rqKDlyly4KCS9ALzMYXFoU4AnLoxAso8Rt+K+GheQooMgAaji8SjIMRAucMcckwxAHkEXoU05oZzxULOYRYlZnoGvs3r+BuQRoB1oGAPFwflBVc8f9JZbJwPJha6NQ4fYl/qQuRh2ns3dXWxiC0ZXN4W7U2E8dYGsFKlrEqxIErNXqnzl/j+pgAYT6HzZsfqwEtJAgyatHRsaUtid217jWIA1qo6PwZGqtVPBWA5jo2bKa45aue8b6w5+ou07BeiORWosqAbATR6bLZpU5+WS89DhQFsyLp6pkFUwBqDWyhUrxYiyRraTRinTgDEKsuwuQBQzAMKQ1iwwoevvAGJvRRcZbB2QL9HQAM55ZD6Sbn1plHS55QL5OBDCGDUlknnYl1F3j0Rndqr2SM5AMt/XowGBVMUs9D14WIjc5jgpXcHZKGCogVlIdBjYE/GIHWr6QWDyuyD6yZuY35k4cVgVZQj1qVWDayUAPydGQXTkOJBOYRsBm4h8kAi0O6VMm6NVsZfGuHaidIKo1sNgjIANVobeuK7ASIjvwiXNYW7X/4Jq2knjT/Vw4IoZ/wiCYEElxStFmJTAEWESa5QicfTphDTUsCBu5TrlsKYrjqgsx/XJEjTOkKvBy1/RPBK4yepD0RmurooOpnjx6K4pnMxrkGrkfoJ3g3WKaMFVlENwAWaBj1vgRqNd2qdQII0yA+sZpEKwPLgdxBPS9GVhZvR0B5jnBCj1BNSEPSBDAruMj8UoRK+H4IykILiwFy6RrhNowAHWj9qVyA3M4n8MToUo7SS8SKfKcdbh98rdL8aK5zPpAzCvQGEBtafSKKKBy1Xulb9UAKCqKbB4wcmZeOVKDxagrWbhrtZXZ58HARUNZswZpWlcMHh9Q2ZGmkFmnsKXgWmHig4g1XJyB7twgrUH4TfT139ASh9PvjSablH+Tx4XkyolvKEBafsWigOfK6cUB/uK8JUA7ycJMEJMawGmPJlAHz0iNbuAGm8mYZWxHugu5YxT1X7oLiQc6MHLK8GWPssLu3D9xkYCKLKB04Eax3pEowF24/+1D8UwNxJXbPKQmvKyFazYZ3Lq9jvP/Xg8s9X6LIpvFoJANjiwZW6fukLFBN+jo23pf2mSl8994liJI44rOxCAON4meC+HhVBgqjEUchC3JwYWDEA87oQ12Mj18Ed1fXYm6Qm1h6bBW1EIMAzKAsVhLskoOQN/E0hEW4FYsYPUtXKLzV1aNURbAMwg0VSH5aqskY5oAOsq1CNtAmgp1rtOgDV9xKGwz8Ji7eBmilArRymzZ/+eB5qX4r86Xd3SY8BJ6EzNuIYoDcriQHTZZR9xmxgydnul83R6NXlgiKBLK5aDgHQAK22jAKZSjXMmgY/QAfCF9UL4TJaB0nYRkkkfgiaGog1JjGnbH8y9oXjdosj0dYv27M5vQKrQDBGAKoUpIySQBc3VkwCpBEIRD9QIxaCwMC4k7CrQhTO+GwSIEBXEetFRiAp0zDlaMgmaQlhnBGwONMArAwAIIAYW9y/uwo9P2JkQVb3B0AmfWsw7m0QawQhgIF9/r8e1g98XnQ7BuHOEhTwzcAnqDFUBm1QPcIPugX5EQRgCshMph4WDFId1LWGVIhaKBOVtZgzkkQ4VljhiPXwjtHYQwE01GiEbz3JF6TJkySB+6WqwYyuDBQAljOimzQDZYbuTYUe5BHGfGhUSyMKCMRQkY+uPVj7Iaw17fYM9xmT4yNavQfggHsLARjjcMeRWcqWMRnGkvBOPU5QASCpw7jYMifJ+B7jtIgR0U3H0lUCcsZa/04ahwwma0CwAA0i3UoLLyPyBSsUgEalA5+tBQGlDK/RAiUCkxcTw72nsC5aAZgzqdZglhKE4GqEFaRAzwdDUQeyRJIsZlpCsDbDjJuRxIRzsA8ZresY9o8fa5fFehkQTWHvsPFOFX2lqGKSVHeosZRoxtZiz1QytkZaKjUVkE/oNUhh/fJ5QGVUFqsf3hosJMwIYI6KEuYyjnsKYw1kwhuhjHLdM+5Jy5OnIrq2HOPfHPnl/SzCDohuOZeWzVHyfsAbGyqMEzkL4sde/P//3r9vBgpJHASwSpgkud5XBrCp3bCYsw8bfMYjj6KW4OlqLbI6vgIY9xMqjwTgRxiyWOAAACAASURBVGqxH5i6A2mRsIkkTQ9a+5RZLNWEop9se4MN0un430nnjv+NzboWWiyYhCBkJOkCg/CLwGXWCu6LZE1c6iB4G8rhooPAq2xAv6iG7zDWXVCv8kl57Y0BqmNqaSp4wLanKw5/11ATxG79oQ5aKOok7slbBMlj+B13y7mnD0QPt10BAuCfoUUJR5aE9mg8SQhYW/2lEMAMi9LMFBwsOl9hNjajTIDAIJhEYWWZ8sCwFzVmRJWYJ2aMDYKKAOFe0lf+v/auA7yqKuuu5OWl00KTpmJBRAZER0R0FFSkigUQRCmCSBUBkV5VRpp0AWkioGBDEARFLCCiKE10QEGRDkpLry/Jv9Y+94XAOP/M/N/n/I7Jc5jkvdx3yzn37nX23muvbUUX7j/1O1OelB64X26HvGLnTNGwyZowwxWUvdLzq3Cn5xmIxBF03G0ftnoWcUj7tExc3rkLbBxwUtnciuj5V+tR5IxZiHq76MV50hyee+kGyF8iovnMWxN7QyMSDL1YfazrVFjUrk0K8a7LtgyzSDu2AQFG6wWXL+P5MqYpOSKF4BSSCnZmyBHjkZtrbCMJiKaNKDDVcbjvTDUMlZyWgNpsm67JzZWzZd5A6hOTDzsXRwmSuszG6T9r2uXGXtQeeZ4xFoek78gDRnBuQughavSRTcDijxzVedJ7EcyE8ZpCdX0GQPQAdWgCg+Y6VGryOi0afI2ByQjI3aE3KyjO396qoKdq8t143u34bwCYTf0FtUyFA3rhkP53vP//ADALGxlxQx6O83JMEkWJF36WxHDFjTdOsv5nEylsGsH4vcJ8IiEobxVi9Fw+3GTaZafwM9lUkhoy6V1QOxTNBu/HN5/uxuE1zVCM/OGjDNlI4jc1ORsvbUpCwtHDpNYzd3HRxShW6SJ0vCoatUuEosuoqejY6n78uWYlWzEam4r/MRDnjAmNF/v7nTP29ls+j59GWNAcSuMvTBETSy8fwUpfEx051MKQWs4T1BRyU8hP7SjMoDH/pdyMvisvTPsK1u3x7/JeFcKyulrRt71z8UtOnttl8To1OoIC99JPhkBtgWCDbPs1coc9w/pnGX53UObDQq3ZozOaVnwq+24GX9ciYWPH4jsX9tXQOxDQcf1G1NB7FxbOsxNe3VSOJNYEqB4wGuZ6YtACCCndGFVC2ytPJA/KJLYUYtM163oIzaxN0j+bATEoucjRO2lAu6bvbnHlwNEtP0ydTb87DPLGIAiyXuw1b369v3sgrXPTy3BcBCC+1fF0tsap0cJFnqRCpMyVuaC74qBy97StttA5qTSBIT5dt6rIDMBUSs3vyctXHJGLEYGaW9RoCSZg16nLhXX8hEJ76+Yn+DIP7LwPfiWX9Y8YeoWDef5g/je9+48DmFbD9jgroc5HU2K9Zhz4wIpVx7+fSiyCBg2n0BOqhtmz2GSUz2w2414hSuyQAZXKbYwkze4IkZGlsXPvLoou12CzUIYtyCq78YnDOLIvHi2rfIeUzDNILcrVuIgGJUsjl+LM0cUvxs+JBKM4sgFP70XFxL1ofF0NvLJqPbq2vw83Vb/IVu9qgphl7aGV0/Jo96ZSf26Fnh/ANJYBNTlUDIivFCKNDE+05Cn4M4sNNMMcJ94MkbQznQd2DsDMGdCxCehi22lbt/p3rAPpdRojjBsG+Lu2lSirziOTbolfTEEzldqPO0+DMRlAA1XHlNNLhAbx5fTeAIpGk9xP8xT0t/MAzIrtBb3yk5Tj0jU48JaHEaStKyTorUjsnM7ZDIcMYhXqeAJaHUkLj1CZHs8RyqTLJSMvsBEtW8QJEeYlrCWGqmGQzlCJHYGxXuqYLReT4GR+p0KX/Ju8JE2VgaGOKlKMgYIHsO7b3suBfdAZPZfnPz8lESpFfQGYRke7MTSWj+h61Olu1tk6WkSQAqg50Wg4dNX0M3DKXxn+s1MjCUfXbLuTNJ1bcWiUcrVwsUWEFjNu4WOX/FtzDc4bm9//m38JwC68jF8jevz+L7XwDPOPwP8HgOlRJjTQSxETSyZTj66SzWlkViUwNFMRf7lzEK6q3AAz2M04nKyyEiysTaZEUAkW/vZ/QS3acjCuUzaOnvKj15JkVIiLxbS2ir6k4+Z+p7F9xwakbW6LeFqa6Rt+wU9/O4RJfaixx318T0BZ88n31EdNEr0AB9IrIo0NTGOSPkPXu+vjpmostzQlKQesOSRjZFK3LpKhQOexXPg6Z+TMsHhGPI9QYYZO4OGqlxTC0+o718JR/BtzU1bVxGJaAxntQvkKz7vTPsXE1E8xG4Ow5HYrxRAZPv5mkSznwQT5wtraOSTKYeUHMFlIQYjncjCMaTR2659sG3oAqDly16uf5oDod51bUNnbPpfPITZgcGNnss8Pe9FsWw7IvQRiVmfnAZHOPUOLE3p5AjCfaOIkVUgPy+vrbMbcHV8w6wGoQqE8tq5Zx/ML3GjwraGkptEWCjw/jaOFrF2vN3dNQVfMeWkmvnJedOlcWyE7Z37fPF9u4xcbyBYmbt86LwdqOp48XdWX0TNl3sqFiy2R5sBZizhfon0vl5kyNSp1M+G8aTcvTrzbIrFiKuumtJBvIYB5t1Dej/8TgF24k8L3/30j8B8HMA2RtAX1n4keSxlDDyup7WQxxRMk4hliacgmgVUuq4l+fW7ArDFL8cQTrVHzBhIZmJZq8MQuJB7LxXNtctCkTS08OpMEZgr8vvxoGaRGJeOOvkexY+dm/PJROxw/nYwRa/eiaGQc+t0ewKUXVcZ3NLevf/gjIlJ8aNT8Gqz4LINtbmhszrDO7NraaPsXag3KSilRJhkk1rCk0xNgq0svZxQ0IOfiTXn5Yxlk8T0EHF6hrkgjMlNmT2VsRf2WlJIZVq2s2f9KRklMrWCoUDBi8Sp3LBcGFJPPST3b5+6HeRbabxAYbKWv8TU1Efep9uv27Yy7Q1T5K47Tr8ydwDpE4sPe6/xSAXMJPMbi+R6Yq7tyhcOhHoC5HJM7j3PEJIGowNs7cXlOnufivEyBEGn/7PGlr4b5ErgWEHGC3ZQ98oIMvc7XXXtw4aDwpQNdF2IVCJAP6gFYeHAe6N0JgFwe8NcAzM2bjanHwg7qlgbHRD6eBff4d58Ys9w8TeWC/EXeV5hywgoFKnxKwo7mXUXSwdoJed0GYJaYTLSQswqjfQyPyqt1pXK6Gut5nbdG8Nk95AAweE/kTVThL7wf/lF8sHBw/tAj8J8HMLkJzmwpdyKigIXKrJqGOZj0YqBwBa6tMxyXVK6KqTMewsCOO6im4ceM16sDJVLRtusJFI2+DGe/3YDnJ92GdRsScOBvP+GVmTWRwLqbWzt+iANnk3FnLQoCZ7KXEnWk6tWviRa1fWzKyvQZ2eEzVlDAN7wCGtdhh3qyqrd8ehBv7fgeZYpXxLj21SxMZ2KvrDmT7JTMKHUHzhn3PLjwwlOeUQ4l8zCbzDtdkd8LJaq+SK9I0d+0ImeozulROG8phCt1HwEolHJQVicmZ0zOidWSydMh3KkjgRdKknSRjJzOUeAQ8HI8VocqnNH4ii5tYT/BgkJnyq+YYqXzBPIyOPQqDUiVg+QORJeUGbfaRDOVznuw77u37pcgELp3LlDJI7kqZe/lACaPKKGvy7P0tjGJMn7bNC88AGPDIjuIQmnKA+ns1bhU4Uz5lcoVGQDlFb/rAM6Tt5f2Y3FGbe28GY2tXrpM1Wud993gqQZzdEFw9T43ADt3QXaN5h95awCxTFymVIXlOnPNl2uhlMsQobxt9grg90TkkTfmeVQ6N4UQDcDYCcByoiJDcVuPIJNt0mVanMgb1aVp7Nx1FoYQgxPnTXshgJ0/IAXl3X8cwIKyBeYJyFCJJixGonJN/EcKcGaED3+q2wsXXXI9Zi/ugO++isDggStQu0kShg9uh0c6nEb1G4qTWZiOI3uP445GV2DV66uwdNHdKMb91OiyEXsO/4QdHz2KWZO2sHtuFHp0q4FYyk0sWvgZalHcdMOuozgSKMOw4C94uklZlIuMRY8520gn92FZn2utzucsjUYEVTQkOqQcS6TknGRUg8bSbhLPCzNGn8y8rkPacXpv8hL8DmnMBldUSiBLQ/uQKbZ+UzS0PpKv5Sw4z4P1NvJozIsjyCsHxuPKcLvUCENjZtOkyO4Mc4DMT+WsTGbIUjny3lSh6nkZFp4SWUYeVzC85ZldGk51Tw7my9TE04GTy+q4wJjAy9wMd7Vi1UmuKRji1BZ5Hp7O6XyAs5P0AEKLlaAHZgAuQy/2osgZ/N1nwJvMfas4XYLLjgEqWJUHYqk3O4KuzfPkDGKcrykGpUk/eq2LDAzktAW3yPNg3DkGw6XBefx7LfB84WHuQyMSpqJwfj1HbXrsvBQ61NXIw5R3ze3k6VleTqRzkjaMEEMWq02RKOciaiiP6RZzBlVWXc1x5rzlGgDLq3RzI8AyaTIvn1cIYOdb6EIP7PzxKDDv/uMAlkdckGFwq8tcSfAIGOhC6MFNQDFcz0aGF1W4BvOW1mM9TibeXLoZr71yGE92b4a1O9IQFZuBIf0rokO3kUiL6YRfvj+Ob9bcyM7Z4bil1TYkJxzAho+bYcgzy9mxORa9ezfBxl0+bN70C34IL0PdwHSUYUPR2LMn8PhfonFt9XLoOucwAokn8O7gG5hHyeI2rOkxvTkaJImzUmw1m80y3SsYPgwCmJfBoGpCOMOOym2khtAA04ZFsuZJF5pBMkgR1kdlk1IdoIGzQl5pLtJgh3FDHwugc8lglI1S2FGafkZVF4Bxe4Mg7k9sNxk9k5fi99LJwNP5UAfWtVAxz80BmOZXYS9BGDmC3J+Xi1ENklb/MpB2XHdVfkpZWI7ODLHpM5hHYV6QnaOQ1hFGVGekl8yun4yJUNV0WchQJ3GORp8/z2TUf52TeU3mZnrnyO9rCKk2kht20hRCsnJL8T3rpbR/FYiL5alcnpDcRU3t5Tmkdq5SclEBr3KIEeq3w/PIYC5TZSESNTaaheeZGoAFafTenFqNlZcXy/P0vBm3ekiNogQG+b2USLEmpUvJ8KGdl7c44FYBLgqybbGmZF48Fy78PcBQIcVwQ1hnp+aoOQQ0zXMuSTzmj2vutVCQp8V73i0ldDHOE/PxvAWSds2FJA5vVoL3QGEI8bwBKShvLgSwLIbAoqkppwc+mIB3OQNqISbTEFMT563X2U7lgVYm2aM1fbAOTJ2t5Z0YmYDfn/HCCxg0aIA9cq45pwu/GBlBtkrvFEb0Vq96XNkPm2SN4rjp1gkIL1IWS5e3Z7Et9d9IpR8++HMc3rUPl9evjWMnfsTLLzTF3oOJaNNjK/yZsfhs9RVUci+Gum0+ws8pOahT9wRSeE5lKxVB/24tkXQyB+PnH8KxcpeSUg+0vZkNFj/YjuGdK6NEXAm0mrAbccx1re53HdUZWHRMiYFIKUYwrJZO7zCWBdQBFmK61bAXOrTVvjNstqImgEUzOb9l/aeoc08nfPD5RtxZrSz+OmgUaj3QE3VrX4aoZD9qXUPvcukS3FK3Jr79/G3cVLclAa8SjTdbhkhmn6SKinUvwey/TsKk2SvZjXouHmk9FDOnj0Zp2nU7FsklBmSqmuZ5JOeeQqyfhdEBChJRDuh0DNXrlcMjAAUoN+RPpUYiC09Z0o1YhUcDB/DDsTTUvr493n/3VfzpxiuN6ycvKaDCcc0SbXU6JaCS6DGUFoVenjKFHAVg6ezMmE3DXIw5PYFkGiVGQqjll0WDG0F2qWq1VLydmUyljNhiSOICIJZ1CBaSYy97K8SmYoN8pwAVG6IJCFk07v7AfjzyUDcsfOdvmPHK6+h0z10sX6AslY/KH7kJKJpzibVTCRSjGC0lp5JZ0B5G6k9kss7Pj2OU3I/OOYPiXHjkZBXBwdgUeuYM0aVT1IrHiJRMP8O5RumXx5l5lvcYpZFYgBvtP0OiSSyVI9j+Q6xFW2CxTo+92DJ4wlKsz03Jwg9b16LO0NnYvHENqio0TBc6zZTn5XEncd/sKs3FSnHtIOkHtGrdDq0eG42m99ajlJdTTEllvo/ZPZaCHGdtYxzubjEUy95grzEf5bl4nxVjAfanG9fjnc8OYsTAwdagVV62BWtFqSd4SiQ5VMxUGSwBdp4sRkGxYIUAVrBm+oKr/b8A2PI33rRC5v8NwGTkZ86ahYEDnzoPwILyWa4qRn6JW40HV5Yp/F48PY6/3D4EJePKYt68x8gwZGNHFnkePxKFXt3mY2vCxah6VUl88dJ1yExJw8IPfsKSeW/h0zn9SKuPRAXmzHIyUnHotVvx6rovMWlvImpefwVGNb4U8T9noekHh1EypiQ+uI+KGGdSsT8uEkvf3o2je46h1MU1MLNtJSoiUQOO0k0SG5JSuoxtBJUQcmh8LD/krYSNsp4PwCzclX5Iekd4ee12jJnxPL5aNgMLXpiHmq16o2aNi3DjpdXxaIfOuP+RTqh8SWmGQn+g4Y9DlavbYc/a97E+awcmTeiH96e8hO0fb0Gbdzdj/pwJWNK0K8YtmcluASQo0C5mUB9PYbVYSUixV19oFFmVCT+jX8tOeP+jvei/63PcfE0VXEUMo1QrDeMvFtIqc3FLlC9dATt3TMC+A8dw+y2DsGLFMlS5tpSEg2ikGTKVQr9wkQuakwS+okVL0KOh50UDGU7DKhFZafwFaLhNAo0tTSKj6LmxLi8kgiK3lOnK4KLFNeClH0mPyMf8jsk/6VTo0BGSCHaOQBLFhVE2i9TD6JXOnzsJa957D0veepelE1QOIdsv2ggYlBTTYkJAYjL3n2HUoOew/Eh5vLlsDq5Uyouey4oFL3BxsxDjVn+NCuTjxKTvw6oF89F70ff4eMsyVOJY+Sjyq+qGNHVF5nnkUCIpnAuCUIJTehF6pQSYaNUm8j7IpPetgGo0PdXsABun8ON9X72Pes+9hjXvLEFNFXdL3JggKVwJl3itRJfJmA1l37TI0CPcjx9X1mqBOQumo17tPxtwJhFAAwTTktTLzIlPR8uuUzHvxXEYPq4PSpWvgNHdOmHH1s1YtPF7DB00BJs/2oixTz+LTZ+s4yxRAUSkD0mBifCiJZR538HIQMEya4UhxII133lX+68AmJkgGkx5YFLiePvNt9Cixf15ACZFDnlr8sDUkTkY2nlxzhw8+WQ/e7CCHpjLrTiPzr3cA+dYcjwGNz5DC9ew6RCSJ6KwesXTNHrxVsSaTS9r27cBdBj+Aa4m1f2TWTch7Sg7DbO2K5RCsxXYfTk1NQQV232JNBrd+I8aYN/xZHRf+rkpgje6jPVl9Hjuee8Ee01lY/sjcVzl+rH8ZCpeXb0PaQdOoFGju9CrLlfr1BUKqMeUsSOlF8j6LnplOTSwDmw9goKuRWEweZcSleVfMhMOIZwAeSaZclHFqXWYGY8xg0agfsf+qF7jYnYsppWjl5VGlqO07/zZP3IYiqB69W74ctVyLD+0BisWzcKbE2fgu93bcP8bn2LutMmY0/wRTJ8zGUVLcsz8USbem04PK5oJs3B1mc45zDwd8FTzDjhwkqvyDq3Q//FuqKYu0Yn0niMSsHzpfDzUYyauuurP2LplMsLYHy09hcojBJwQJv6Uwwu1PmnM3cSKVyfnQsJD8oIpIRQu3b7jfEctwlxKeVHlPyZG3aII9ClnERpdnjXpzPlQTzWN+whj65Y06kxGM3SmMgk/i81DSLSRnU2nHFMo/y61xcy0sygeVRLZqekYPX4ewSwNY54ZwA4DGbi3c3c81LYVHmpyB3zsL5VSlDlDNS7N/hp7t+5H7aeWY+Om13BZEr3k6ES0a9YCH328EUt2x+PKi7NRMekQ5oxlt+JiDfHUwDaoSGp+YhK9qqg4sEGBBUqVy5JwbYSunaUYEdRfTKU6vI8NXFOpmxipEDI9HL/Ce+mp+HHrp6gxcCG2fPEuqvO+DXCOQS8ui1GJLg+2xjur11JDkbJl/G5RHkGNYtOoIOMjUUdeYEriGeSWqIByV1TC9byebz7+Gj/5riAOpqD/2K6ILVIUhz5ch8d6PYpFW/bjkkur4cNVq7F47ixJQ/I5U4G3AJBjabVzimRw8v+JGPgf1cwVAtgfdWb/yXX9qwCmkF8CC4cVQnzn7RW49957XOhQSXkPwKwolQAWpHnPmz8fffo8ofW5AymZQ2nGmfn3YvkGByIJuDola8PAPzVsNoTiuyFY+foYhsN+YS8vmgFqDIZQhHTL10kow5BflbJc9ZMheIrWJ1GpGYrb5hQPR4OW65HDD/62oanRmt/esBOzVu1FZLVbcZR5qRNkJcZRx21e6zCUlzdAPbinn5nHmrJkkj364e6reZr8ezbDbT5S+nOYl8ihwXDFzcpHWMDQ8iAuvEprTMMhSPNRtX3UyIF4afYCrtyLsw4tGaWZ28tKpCRxVCmu+H0oRdmr1BSCcmwFdO/WGQlH1mP5mxsZEqxDFuZxBC5n3dkvh1Geoat2HVtibUYpLJo1E+M7DMLUccNo3JTj8jN0Rk+JVETlYCKMsPEzLelZ9HngMRaBN8Mz732CTRvWIY5lSNY+JXE/enXvhKuu64U33noPH2980lQjAhnXW5smnz/eGHM5BN5QWsmTHINotiuOSaXnRtciI7Is0tRzjUeKonZjbMoP/L6o/RdRbJadi+mIMEpo4sTU/Kd7Q9cvjAenF2Vzzv/LZKlEFBsrciAIwgwr8rStsQANfEzYCdtuwMgl9IrCMWZAV343Gne3b4d7WzdCx3vvR3o6D0L9yggyWcL8O3DqYDKqssvza2/MxM1/ovxSQjoeaNYUlatXQ7nmI9C2aQ1cmnqSY9IEd45diRrVK6Fs1hkLceZSUT2ZnmEy29BoGVU2+ZQUtKxkIVctTPxFrYkOMZoeID9MP2PdrNWrZN8Xn+KOiR9h5buzUUP3dha7ZdMbkkesbuGqN5g/ZwHKV6iAu5o1sf56uQSzEOYr39u4Cbu3fYMe/XpSOo0SZ9n7kP3TGTTtPgtvL19Ib5z0ey4UI5KTsPvrLXh502707fuU5Qi5HmJRPxu5WMM0dTRgqQQXBxS0ZNmB8puFHlgBNeUF87L/XQDTg/XuO6vQjEbCgEtyPkaHP+eBBQFs4csvo1evnn8PYBJUlalSjkG0Z5MMci+x7s5Qzbp5i/Fq0ItVbw+2Jo5SUlduJZRekI9SU6IsR9F2JjLfk8DVfkwpdetNx2n2n2jZ6V0KzObi85UtrD+YlLBXbkvD5FVf4JcqV7LbcFmCShrKnvwEldTMMeEU7r7zHix/+x082rk9biKA+MiGUMrHWIWmWaecEENJjj/gAZhj+ZnHSWAyIFZTxcBJWhkCTE5xXFe/Lh5rWpfeQjhGLHgH9e9simUvjmcTTnqL6trF64jJ2Y/4U0l48JEFzC9OxapdX2D1stlYPGkMvt/+N/SeuhwLF72A4b3HYPLwwWzOeRR3Nb4HM5mLrHZtFUtLxTKilpp5mJ4O0OOBh/BAy95Yu3MP4qIj0HFwX1Yi+bF3+ycYNmwoevebg7HPT8YbK7sjLTkFTe6ahpWr30ClcofgS43AdXWb4vhx9jsuFovuvR/DsIcaYUCv7ri8WSdMmrQApSuWwruvL0QJLiwa3nITvjuSznxYWYQVCcOGjV+iUmmGzjJP4+2lr2LYkDGIZ1gxukgctn/zNaW9mIuLSEXVqtWQmsRcmlEqw/C3779ETFw8RowayrY566hDGcvpTEJMRDGWRiSQ3Z+DalfVxsdr10Cp2FiGK3N8BFC2LmnZbiZaE9yaP1geBz7fgRkE+xtubYBXtgFzJ/VC0YP70eH+2zH1yx9RNJbdstJSUP/mO/DDiZ9p9EU2icCWrTtRrlQ4UtLj0b9nb9xySz1MmD4XoUVLY/369xh5TUHjBnVx7KdjKBlFIIpnrrbeALz65nP4E6c/QnVnVJcPp9oKYZ+5N3pZB49i3PPjMXLWVLs3Ilksj8h4DJ22GM3r34+aVS9BSvRpSgKfwJSB47Hyk9M4nZ6JyX/tig6dujKESc+N/6VFMQ6qJQG9wH5dOmDkwL5y+ZxeqRGBHBMyr314ATRlhR5YAZx0u+fFhiIQsRuB/fw1Eodtx3+JKZT1IYCtXf0umjRp7Fq/kEEolQhjdHkhRIn5CpgWL1mC7t25ivaKQp0j5nWfNsPvwnCmMuGcNHpfIdaBtlHLuQwxUfqJqtw+5mQCfFBT1dKBD20oV8NF2NCwGPslpbB3WHJ4NNuvpKC8vwzDWz/jWHYcKnAV2+yaEzTuZDWqlQjbjoST9hyfkcLut2LlhaAEw1axIjfQSUiLp/4Hc273tb8fV1QidVt0a4Vp1BmQx7XmE2pnwYsQGyxP5slW6zIgjrwiZY8Rj9yOrzZ9hd3ZF2PX/t0ol/kDPlm6EgdK10bFUnF4vF0LhrCo9h5dBs2aNMX8id0xfuwEhMX+Bd37PYhtO7/BwmnPY8qCaVT9ZpVQJpVByBps028qpg7ph6z4Q3i4bVtMXfwKLr7mMtaqqYiWuReCdQbDqD16kDDQ/H78qfwV6NziPiw5uI/5kiJ4snNP3NfiXpQvWQ4jR4/Eu+9NwolfktGgydNclLyCK+OO4a469dC4c39079HDvA8plZfOPoonH3gQKw6G4uNVH6J8ucPsiB2JBrcORtM2d+HJAQ9Zm889m1ah/WNdWJf3BRtkRqM1PcHXXiUwVlCXZJUWJPJaInHdza3QsmMn9O7aisCajB++/pT76Yj1Xx5FmRLpeO6ZMShK8OzVu7d1BOjYtg3ue6A97mzWUlNiLaXC0k4yvMdxYd5szap38OHyNXhuTh8snvwscMONuOG6VhjZdTGWvfwUPv/hW7w6dySmTp1Mck4u6tV5EI1ad0LPgY+iBL3cM5u2ofmj3TF9+2aUYdhvQqce+GrLJ1iwZS3KcqyKJ6ShUYMGaD3iCbRt2IranEexcPxUPP9tHOYvG4GaXLdESHJMDdEyrNolYwAAFaBJREFUTtNTLUnlfbb7CT2JHg92R9fB81HlmtJstXICPx87jUdHTMfsKbNRgfXN2b4znJvDGN3naXy7KxTlq12Nk/s3YPGy5QR9Fixy4RRgvlHt2L746Ud89sH7GNC7Bz1Ir56Ai0B5tu4RVFjRFToXtFchgBW0Gfeu998FsFC2wHh/zVo0bHiXC6ExL+AzgVZH9xYLMeiBLV22DF26dD4fwKzIVEbfQyyrOVJAUU8gmVx0cRKZj2nXcz5OJpGkwNbpIShHoAolXZxGWj3ACDwRoWfYtoJ9kUhJz2aYKofstVBWQOdGZNKzSUGZrBOYNbg10tPorRUjXTwrmUl79dwqZQWuAt8i4THISGPoh95YOFl/RZmTKs18Wgw9CdGXnfclcVsWMjN/EyoA83QYDcSMsecWAUEQU1GxP/E7GrMY0vsvZj4vGxXSDmDRjHm48r5euPLysijJMFIIr/kUw0z6/i/fbcDC+bMx/LmlDOVl4utdW/H2S8swfOo07vs0WjRuwVDZfhS/5l689vI00v95XpmZHA8COsNfaoxZhODM5i1cT+Sg34BuaNrgHjSrcRsm9+2HwK3X4frbGuPp0UPw2muv4eTuYxg6YACWrh6Og8cT0fHR5VixZCKSv30FMybPxfDX1pCt6GrYpHNYLOkbPNNrAKo8OBa3N6rFnM5uHNx+CsOfWYXJr0wAUztsvyFa/0EMe6Irbn+gC6rf0gp3N2tPe34Wi0hAqVH7Yi4CErBn534MGbUELy2ZjWL8XmQYPT16ct17Po2GzQejceMamDhxJKKLxaBn976WfxvYqy9ub3A/6jdvZkDO2aLX4hopKhp59ugBTB86GKNmPoenCDJNRvRG9TJ3YFinOejdvTPmb1iIi0snoGuHO7H3m70YOWoFFs9fQk1MAjS99ohTZ9jMdDgue+Bh1GtQH1Me7oPWLZvhintr00fOwpn1X2H85Ol45t0VrAgkMzVzH458/jUemv8TZi56CtV434apkWcqm7DEqoJNPQ94bjn7kHQsGQMGLMLE6ZOZ5jyKZnf3xLBxY3HTtVWtPDvArtFTJz2Ja6rWwrr3j+KZsc/gwL71aNOxF7JSKFfFMEMq7/0ohmozeX8+1qM7Hu/SkefFe5odGkLZmZxTzudAj5VXmlIAbVkhgBXASdcl/7sA5iOxQQB2110NHOQQwPJ7YEEAkwe2jMayc+dHzgewIG5Z2E1/EnUsmBHjZ+plxG6x8cx3RZKYYc0+nKi7pC1cN0FDi6Bu3Wl6S2r6SDo1vbTYVLKzGKaSvm0EadfM1Nh5Kq9hDQhp/tTN1l4CHzPS2kDhQi5zSeqw9hf8GaYDE7jYBdNOgiY6T7/ClQR7xVPyYr08Xyg90iHDnsKHaz5i7S9zKBQgjuFqPJSU7iTmfLL8rGFTaogF00n0LLt26YY+7RpyX2msfapgBc1ZmT9i6/ubcLbIZbjljhsZYmT3MK7wT5IBqOsoksleZSS7SMEiUzVOPC+mVxARzjAnvcXhPTuhXqvmuOmOeji9cycGj5mKOrUaI/2iGHTq9BCObP0K08Y/jxkvjUQCx7N5mwlY9fI8+PeswQR6fgPeXGMeJf0mUvuzUCbpO/y191AC2BTceedVpM3vx+7thzBy4juY+vIUFOM1xTAHI37DaALBPY92RMWrr1HAFcU5V8N7PoFNW3dj4tyF1tdq6rjhWDxrIRs0kz1pyhxhGDZwFDp1aInLq1fH5NnPMzIWi25dGEYjq/Dxx7qjddtOqH1rTZI32DyTxyOnHafYETmCucColEN4nKzY7mNIcpg6H/3mDkYcyxHmExhqVr0dS9YnosfDnVH9+lMMo36FPjNWY+m8F1Es7RSbWpdm1DcHI4f1QpOuvXE1Q8xDnxqCxrc3pNd1K0EonaUbuzDquefxAtsIpZNWWTTneyTs2Itmk3bhxVcG4TKSPqJJs1e1WhZY88VwXxZZjWJghoUcxQ9frUfPvlNwJqcqps2bi1rVY0lwiWeYlAjK+3XJgtFo36UT+g5YjInPDEMEywPSWAsZpcaoBKmsKPU7A1sE7cKGb3ehZ8eHrQO3OjMEFF7nvWS3M8dSOeiC+CoEsII4678CYNmM40dHy/M5PxmsMEWaJeXD8dFHH+H2evWNah0mAdYMrokZWszmQ+X6iGlF6LPGl+3atfOKRf+IxZdeIWxQW9AwmdJIpGmHEehzvJDqd3v2YvzECThzJh7zFs43SrrYhxb1UVErgWLa5Gl4/731DHEyqU+3IpOAkBBWGuGRNF3xR2i0w1CJHtXEsQMRSEhB946d8fz0qbioSmVjP6ovFUng3GEWBg0diEaN70K9v9yCAJtAtu/QBScSU7CYObOYojH4cecWLJw1DVOmz8bh0xno8cSTmMc8TekYHx576F50fmI4lVDq0hOOwLp1H6PTHWUxYfgIVL1tFBrWv4St59nyhp2K27Vvjxb3tcRDLdtwsRCOPVu/xtxZYzFs6hzqWYbhp+924Y4bqjGumoy+Q55FwwcfQ53qVRn+ZI6udSt6OQzHsdPmTn5v9uyZ/DebABDAnDmzUaRoNNq0eYCcoXAMHzYK9W67i+DJe058mUSOGWsVEyjRpdLpmLRMvPryWyYfVoFSYK27t+S4nsXJPV/wfN5Cbtw16Mc8YAnfMQvHtW7zMFrc3wYtW7RBFMFh21c7MefFWfz3AtVXsvDMyFFodPudaHBbfcb4pG2Yg1ZtWqNrt2700O5AePppDBn9LPYm+RmWnIIyZFOGc0xSWOoRFZaIRBJNoljwnp2ShOiIRBzcsR19B09hZKAiug7sj4YN/kQfUh4bGZzRAp94JHHix49diqHD+xG8GWGgt5XDRqRaiPkjWH/IZ23blz/h22+/5KKQUQ3v2dVCUeF/PW/G9PWev4JmzgoBrKDNuHe9F3pg/wqAbdiwAfVuvc0ATJ6IKMJ+1fEQwIIKAXqgVqxYQSPU5g88sn8PYOQ10wA54aNvv/kGTz01EFdVuZo5p1EowpxGh84dSfXPZMjwJRQtQip8RhIiyXZkm0oDvhACli81Hhs++YT9EEmxvuF6ejxENYYL1dc4gqh36tBRjB40FINGDEOlqleYFh97RVvNkdygcRPHou7NdXDLTXWZP4zEh++vx4avtmPA8KGGmof2fI15M6ZgDL2KM1yT9B88AlPGjUHZ4ix+PrYHPfo+SyAlSaJEHGaxlq9y2CHMnz4Nlf7cDfXrV6dhJa2cpIqczFR07NiRYViQPJOBi8pdgmnTpqFUKTYgTT2BpczjvPr6+1wQxeHGP1/DsejChQ4LrWlwH2z7MBdEDAemZqB48RKYM3c+t4ui4SaAzX2RNWVhaP/ww1SzyMXaNR9g7pyFuKxyFYx8dgSKRzDjRmNNvgnzomfJ6ozFd9v2oN/ov2J4/4Goyj5yMeGs78r4Bd069UHJKnXx5KA+iGMZgQkD03Fu93AnhqKptkISS7EiRTB/wVw2cuWigwuxIUMG4f777kNd5tLS0ynizNrCXfTCBg8ebGzTMDI9u/Z4AktWf8Zi/an09uSpk8TBUo0MPgNF6AVlJ8Rj+co3sOi1Jbi5fn083rM/YiKLYNbilVj5zkLcd3cTdO3YhR4UFztsyioS/7Oj51IxphvmLhiHdes/oDJHKY5HBMk5RzgeBLPMYhQQaIYOHTrYMxUQ89DuNfcKChD/gR+4f3hphQBWEGf9H3hgUXxYVBeU/yUPLD1drY3D8flnm6kcUcc0+qxHlB5Cxku0EgwCmH6uW7cO99xzzx/6AbtQGFaqIhMnPo/NmzezrqsGRowYYTR7AbpWx9IPDJD63K1bT6QkJ6DKVZeydikaO3bsNOJIlslXpZoxOskwakRUNAEsHSkp7DxN439pxZIW/lPuTECQzpijj0ZMcyESdy7DlSH0atKJKpER6iuv+gJ6A2R6Og1FvqWkf7i5gBLI9TPvSEYnI7dqRaNuwrm5pU2SKtXCqsxvZZNGz/2mhVdkATWbNvLgJPqzZov1WJFqFaKGkuGKhkngAuEpiRTyd6UFKTTMaTx2NHOJ0RRGVn81v76juC1zgXT4ea+5DlryNvSNMH1OckXeYogswRzV2pGFKgWLCIZjFZ9LN9krllKwzkxSVxkcX4U9s3jvamyicigDRpctPayoFWWHBk4xREs/laCeST3DMD/HhccMYoDyoppPzVU6PUxx3/3KMzIsrK7gDiTEnGUNmQks6rwUzaZHSC88jaogYQx7T3/2Wfy4ayceocdWo149FjSHGckmNEBPKlTdzlkK8vkXeGHyfFSqVB7PPtefC8Bo/HXMixjYvy+nhR2ddVIMdWv/6hcXINv3CFVndu36Ek2bNjVgC77keel+0XkX1FchgBXQmf81D+wfAVgm4/G5NHrbd2xDrVq18gAsmytyrQRzVKAb7F3P8dy0aRPDPneepy33x9Nwy9+0UWHSYH2YVxgghqXktUxzjy8jr7gwqwgXaiQpMWMZU+WCzF6xpkgLhSzS7TIIQNHqlKzCYGaVpD+hPJlFLbkbqV0o3CvFDL/RqqWfqKaIjlgTwu+HsOZJJj6HBa9iUZLqYpTrbM5nCBmcKg1Q67NsAZifuoxc+du+bXGSiRjWfKn2KcVXwlQrTFiYG5iiBoEkh/qI2VSt8HH/on1H0BNR549MApYUN6hqyO9FEzhVgO0SmpkqcmYOzAy0xsdrzhlOmmEW7yc/QcgK3iUzxntOAGZF8tpcrAVun0iQi1C9lPQZWbdlOrdU68gIibGC8jDrqaYmo8pNKYPpJKSsOILIGUZCkm7ZXFPed/Ojhpy6n3N4XarZCkhBRLVVUhURd1Uhc3FNNWYsytZ1BiKlfcn9UTpK0ll0o6062jq/0FMNcOzSeI5+5jz9/F2g6+P5ZlF6i9PMZ4oF3XbGVHmx8ZAOohN/dveMiv9V+y5Fey4ApCmlK+PYaNGY3wtzXyh4r0IAK3hznvcQ5KfRK4T4awCmByiTK91crqp3795N1tTVzkDycwmnhvFz88BoTJ0Iai69ih2oU4fFuQUiLu8IHeaNysDw+jPIFNRKOYPhuHMrZgooMdQXxupdt6ingoUaLNJwqpWGDKafCJXN71LOw/apUJ2fxlaVaAKUKIJdFgHATw/LPBex4Mz7kjivGoMyF0KpJXmDKhiwroiSdtJ7AaoIAAZi6i5Mn0VeBCcylMXQOSw097GxpgpkQyiPFE6ShIx3FskMuSRWcC/mcVlvMSnz8qXryCT4KQ8k5AsYMNPce21dTCNTgEzFEAGFtPvkKziId5K1eVxw1TXpmry8TgYVUYJj57wdbw1ASx9sbpPNPF84xzktk0XSDEGKuCN96AhuG2D9lsKyWbzmSHVSpuSVT/OjkxaJyBu/YP4oTGFY5hs1bGkca82lvDk/FxDCuMw0jnG08o18LxeVm+aSPEPBKX5G4M5OYiixqOnPywkVOxFkGuay6JwqjwTyIFipS7Prtpydy6UJxytAuSnrPMBO3lZbKEFgRYV9ZNjy+cpVM0x+rtChnq8gkAVN14UhxYJk0goBrCDNdr5r/UcemK3q81S5nbXJYk2VAGz//v24/NLKzvDI+JphpHFgeChYhyKDsHfvXobRqp8XVvzDDzMNkkBMIVgBd9AwmvajtbonDNEtSTftQIXQKK9kAqyK78k6yzMjiEjjznPapEBvRt2q15z2oHQotf+80BENnxkwMtKcUTYMpcUlIBL8tF/py8t30ncVptMGdk6e1yxpokyenz+ThpJdhtVQM0S9rbg9bSm/JyCU3h/3Y3Nt1pRAK3Fa0Skki3WOUGBejXcPBQhiOiZx0RQlHPGT18LQmNvEeYVZlHKSJ6dtzDvzXsE1UEAG3jpCUkGRHmQEgUFeS7bqEdVKSzlZxhl1LFNW4rYZKjA2D9drD8PrzuL2QdFpsfnM2+M5GuDzfNIymPtiKF1tWfKiBlKa4XUqgqkOChEBp8qSy6L0dHptUZzXgCmiOA8pi2HKKIZz7URUaym6u5+er12X11nZa1SpOc3h/kKt8VfwwnX/uGtwDTu5SJScleeB2ah5nn1B98QKAewPb1l//QJ/DcCUtDZtvAsATCtr5QWOHT6GChXKmRHKq/9Sp2BbIrvvab+HDx9G5cqV897/8cKHfz+mv+o5GNGFpAIaUQXxAkwwBcM+8l6t/YlURrTKl0nMxybLpCcWJm+K/wkYledQobgMdNDu6yyCnp/aoMj6J5F8EEMdP8uKWNxNNU8ET1l5AZxASACkUCJBRDkXA0wxGmmD07KSyIBUp2BDGmu8GEYv0TWF5NdEm5ezJAMq79vogSpXECBJGkxOlQyvo3vLVdGmuqV0H0n2KEfHtbwNjbs6G1gyynl16VSkiMxrXeO8DgGiT8XC5rUJKHQct72uT4zOHJYR+OjBCqAE8BIQduNDL4r5KZ1XFuOG+l2Xaz3P9Bn/rvnROWsO3aLC5RktquAtIgIEJdW4h6kYXnMnNKLHZo0q1cyUvysUG8GYrPVQpgyZ63NmZ2Hjm+MalHn7VEcHcUAE2vrNExZQATuBKkjM0JzrFeyCYHvLR+IoyAxEm34OlLfec/dD4atgjMC/A2Bm9LhCPH78JMqWLe2J9DoDYLkXJZNpgFwrFm13nEBXoWAMZL6rDI6TGUCNiYXnZJrkcUgtgWEpGjEZcwGOvAsFAfUyeS7z3Gyt4D7jP+0zjGNvjym/aErk/F2G1IGJ51FxfyE08nmlc9rcC+nKUip3ZU+6DLKpt7sQngxwrmqI+FPelZCL/g3zPOJBKGtDkohq8PSbkC6Cx/D2I1MfQtV2Z4mZ11J4T5IZ/I6fReDWo5IOUAYPGKFmkHkEIQcMcuxM8JnfYBCV/+9duF03/U47b1su8X+iaaixpTxZiSi6sZK6u+WfeDznwSjrRW+JJ6mQq42jQyzn7NovroBeY648m14ir1h40wbd84Q4EQECosZYZ2aNJm0IdQTNGe95xTZtnCWu645vx5QcNK9Z4Kg6LbWfEdFDa0FTerGSed0IHEVTFLaLcfMj+BfDl7lCd0SdryNL5SdsFHTwsrkoBDC7QwrcKwhgegj0T6s65RzkIQRzWaZXqGZ+3jaiFlueTKy6fCEjPVT595eamsqap6LuYfe8soLghf1vN1HhOvG3fcT+2f313z7+/+z6ftvR/f3uvRDAfr9z85ue2YUApvfhzJkEiRf5a0sEYHqAgrUxQVDLn+sJGghtm5aWhthYCr55r4Jcp/KbTmLhzgtHoICPQCGAFdAbIOhlBb0ri/8z9v5r1NwgAIkZJpALAlh+IMsPUtpO+bTgqzDUUUBvssLLLhyB33gECgHsNx7g3+vu8wOYfncxdyXCHRkjf8giCE75k8fBzy78qesN7qvQA/u9zn7heRWOwB9jBP4HjuqW34/a+coAAAAASUVORK5CYII="/>
          <p:cNvSpPr>
            <a:spLocks noChangeAspect="1" noChangeArrowheads="1"/>
          </p:cNvSpPr>
          <p:nvPr/>
        </p:nvSpPr>
        <p:spPr bwMode="auto">
          <a:xfrm>
            <a:off x="155575" y="-776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23" name="Picture 19" descr="C:\Users\fantasy080\AppData\Local\Temp\mx3A176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7"/>
          <a:stretch/>
        </p:blipFill>
        <p:spPr bwMode="auto">
          <a:xfrm>
            <a:off x="4705818" y="4267059"/>
            <a:ext cx="2890518" cy="10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8" descr="data:image/png;base64,iVBORw0KGgoAAAANSUhEUgAAApIAAAE6CAYAAAClL7J4AAAgAElEQVR4XuydB4BfRdX2z/besukJKSSELggIIkIAURGxoogiCR0pIgiKKFhewILw2l5QAaliQUUsH6KCCEhXmtTQ0nuyvbfv+Z25s/vfzWazmwRM5N6w/NstM2dmzjzznDJZF130lR5Lj1QCqQRSCaQSSCWQSiCVQCqBVAIjlEBWj44RXpOenkoglUAqgVQCqQRSCaQSSCWQSsCyuru7UyCZdoRUAqkEUgmkEkglkEoglUAqgRFLIKurqysFkiMWW3pBKoFUAqkEUgmkEkglkEoglUAKJNM+kEoglUAqgVQCqQRSCaQSSCWwURLI6uzsTBnJjRLd1n3R3/72t627AmnpUwmkEkglkEoglUAqgf+4BFIg+R9vgv9MAQCSBx00u9/Ds7Ky/jOFSZ+aSiCVQCqBVAKpBFIJbJUSyOro6EgZya2y6Tat0HfffXcKJDdNhOnVqQRSCaQSSCWQSuANL4EUSL5Bu0AKJN+gDZ9WO5VAKoFUAqkEUglsRglktbe3p4zkZhTo1nKrv//9768bIzlv3gs2a9b2W4to0nKmEkglkEoglUAqgVQCw5RACiSHKaj/ttNSIPnf1qJpfVIJpBJIJZBKIJXA6y+BrLa2tpSRHELuq1atsltvvdWee+454z3HjjvuaHvttZftv//+VlJS4t/dc889Nnt2/+CVzdWc3Jtjc96fe75ewTYpI7m5ekJ6n1QCqQRSCaQSSCWwZUlgk4Dkj3/8Y5s6daodeuihr2utFi1aZE1NTbbDDju8ps/9zW9+4yByfceYMWPsrLPOsgULFthVV11lN99882YvD4CPe3OcfPLJmw1MbgyQ/OIXL/ByfP3rF4+onimQHJG40pNTCaQSSCWQSiCVwFYjgazW1taNYiQBkffdd59XFGbulFNOeV0q/fzzz9vy5cv9WePHj3/NwORPf/pTu+OOO/rVCSayubnZgWM8IiMJsOWazXnce++9vSAy3hcwecABB2zyY7j3SBnJ1wZILrQb51xodtENNmfqJldro25w39f2tb8d/KB9Zf++ywf7bqNuvhVc1FdX2uJjdsULZttvP8te0Ovpt9Au99nX9vm7HfzwhZYhopHV7L6LbJ9zX0ruN7JLN3z269GHNoMMNlyR9IxUAqkEUglsdRLIamlpGRGQBEgBmCKIpMaAG8Dk63EAIgGT8QBMzpw503Jzczfb4wGKF1wQ2DeOD3/4w/aud72r14yNmRsZLFy4sN8zb7rpps1WBoDe1VdfPej9TjrppE0Gk7TfVgMkASF/O9Ae7of0BvluY6S/4Cabc+R8OykTJA323cbce2u4JqOuU26ca0e+emJ/OXsdtnQQNQwgOVgfGlH7bOkyGFFl0pNTCaQSSCWw2SQwIiAJiLzkkkv6AajXE0TGWg8Ek6Wlpbb77rtvNjD529/+ttekDYj80Ic+tI7AV69ebWefffZrAiSHApHxgZsKJlMgGSS5QODpQrtITNyU3rYc7LvNNuK2sBtl1nX99d7SQVQKJLewbpUWJ5VAKoE3kASyBA6HxUgCIr/+9a/3gsji4mJnIvfYY4//iLgAci/I9qYtHv35gMnddttts4HJDVUKxnIgI3njjTdu6LIN/g6IvOaaazZ4HieceOKJG81M/uMf/9jCGMkT7dUjP2+3e80Ps8sShhBwc+QV83rlcdhlD9qxr6773Vf2j2DnQPvbPvE+s/pMqc683WmHuKk23m4wANL33fTr97Wrp/+yF2R6We48xG658RjzWwzCcmEmHt41lpiL11PeBOT21b1PJv07R585OnzPeXPtVXcXGFymfdfHul5kdmEwacfjsMsuNTs3mrMHAkk+RxnriWoTyOKBdedefTKbZtf3M48P7x7DkblZrMfw+9BX9k+uOekQu/PcK82rftilYmNpl3X74ZbPyg5LZaQnpRJIJZBKYLNLYFhAciCIHE4pNgeo4jkxYnk4z3y9wCQm50zTfizbptZ5fSASt4Htt99+UIC5sWByQ0Ay+kMOR+6cM1QAztDBNhEI9QElAMm5xqSeuEsMy7QdgUkG4HK/PAugdDAgye9XT+sDhhEcxu/6PTcAjzttpp10Y/AVHNSPctjXDKe8GSZ3uSLcp37Q34Ekkd2MPlktuPEmWzhntoAkwHAImQ6sawL6+tjZTPCY+T48885DIsDmt2tsOgB9YYa8veOEc189CaA5gnv0ujEMU+bJc4as7zp9KJGdnZa0f2yPvsWHg9heU/+WzsoOd6Sm56USSCWQSmDzSiBLQSIbZCQBTgCPkRw33HDDSE5f77kjAZLcBJ9JQNemHHPnzl3n8re//e2GOfm1OgCmgzGRmc9d3zmAyZH6qN5///1DMpKvL5AcEGwD6OOrIZi/ddnADEDTj3GMQGbdlttwkE0GeKBM10+zk+zzSWDO+oDFcK/ZQHmnDMagDqhDJlDu99MgTOtAmQ4ChPubttcDJAcB331MpGUAR5BpZjtm3G/IeyzoC+wZtsyHUd9BgWT/freOaX995X+tlEB631QCqQRSCWyFEhgWkISR/MY3vrGOKXeo+v4ngOTmYiQHAskpU6bY+eefb5jzX6sDoD5YcM1AOW4ukLshIDlYPV+3qO2NBpLrRhYPZm4NdRsMCA78ro9Rw5zubN10MW96f+Pse/qD3V6BDfeawYFov/I6ixrMrtF83K9dBmNU/YRhAKtB6j9sIHlucEDIPLY/PTCUmSxef9kPAJLrvUcfGB2ZzEe6GFlXRimQfK20W3rfVAKpBP6bJZDV2Ni4QUYSAQAmv/nNb/bzkTzhhBNszz33/I/I57X0kTz22GP71enMM88c1Bf0tttuM/44YAVhDzflAEwSkZ7J/l5//fX9bplZNp7J+byO9HjggQe2MB/JDN/FjQaSiYl1GIxkf7NlkN76vgNAnvTqhfbqsSqjBZbtpEPutKsHBOnENoiAZOhrRsKgBrOrJb6IvW29CUByqLqGwKPhM5L9+l5vFDi+n5nAfmhGMvMew5Nf5hXDAM4pIzlSFZGen0oglUAqgWFJYNhAcjAwyXeAyZGaVYdVsiFOImqbQJt4bC4mMt5vIJCEiQRMZiZAB8B9//vfd4DN75dddtlmYywznz8UkBz420jk+t8JJBUk4QETwZOwX6BGPx/JoYNs+uWzdFB7p+52SGJqj357+ibmvhzofzmcaxyoDVFeAZ+viQMNVcnwNexn8g73eDlhA0Odo4/kUAzd4FHOw2Ikk3JnPnNgv3OXAQX93G6ZKZsGAtP+5V4HjI5I5imQHMnYT89NJZBKIJXA5pRAVkNDw7AYyfhQgNPPfvYzwzQaD8DkprJxw63UihUr+oHIcePG2YwZMzZrtPZxxx1no0ePdmCYGZmNibuoqMiUe7Pf95u7/jx/OMd11103nNMGPefBBx/cehjJCLpUkz4Tb1/Ub/guASqXKdi412yaEXiTCfYSVrHXB9MR2AC/zF6pDQwuGQBQ47X9IsKHcU1k/IYsbxJNzDMiQF4naKh/9LNtT/DIbLtnYJL3zPqtp67DA5IUZsAzM6LsXWyDJh8faMof6h7DkN+GFgbr1HFgf0lN2xutPNILUwmkEkglkCGBEQPJeC2BIRFM7rfffhtlXt2YloCJBExyACI3NbBmsDJ85StfsfPOO89/GgiaB56/uUEk939jAcmN6QWDXTP8qNrB/CbX70u5uco38D7DL+/mLsHrX9fNXYP0fqkEUgmkEkglsKVIIKu+vn5EjGRmwX/yk58YLN073/nO17U+S5Ys8b22Z82a9Zo8N5qr480xY99555322GOP+VfUeZtttrEPfvCDVl1dvdnLcPzxxw/rntdee+2wzhvspIceemjEjOTGPuz12Wt7uMBsOEE2G1vTkVw33PKO5J7DOfc/9dzhlC09J5VAKoFUAqkEtjYJZNXV1W00kNzaKpuWt08CDz/88BsUSG4pvSAFdFtKS6TlSCWQSiCVQCqBjZdACiQ3XnZb9ZX/fUByq26OtPCpBFIJpBJIJZBKYKuUQFZtbW3KSG6VTbdphX7kkUdeN0Zy00qaXp1KIJVAKoFUAqkEUglsqRJIgeSW2jKvcblSIPkaCzi9fSqBVAKpBFIJpBJ4A0ggq6amJmUk3wANPbCKjz76aMpIvgHbPa1yKoFUAqkEUgmkEticEkiB5OaU5lZ0L4BkeqQSSCWQSiCVQCqBVAKpBDZFAllr165NGclNkWB6bSqBVAKpBFIJpBJIJZBK4A0qgRRIvkEbPq12KoFUAqkEUgmkEkglkEpgUyWQtWbNmpSR3FQpptenEkglkEoglUAqgVQCqQTegBJIgeQbsNHTKqcSSCWQSiCVQCqBVAKpBDaHBLJuueWWlJHcHJJM75FKIJVAKoFUAqkEUgmkEniDSSDrqN0Keyw7x3Jzcq2jo9Ny8/Ksu7vbOju7rLO7y3Jz86wgv9C6rcfa29vNcgusu6vbmpqbrKioyAoL+Nzl1zQ11ltWllllRaXu1e7nl5WUWk9Pl85vtpycHCspK7Oc3FxbuHCxlZWVWHZWtpUUF/ve2T26b4Hul52dbVmCtz09Pdbd0236pHLkqpg5Xqam5gbLysk2XWy8cEaj7p+bk2/5eUXW2dFl7W1tKneelZUX6bRulbHdP2d1hfvyx5GlAvMXj5KSEi93m67nHMqcI/lw6Co9I8ta9Vt2dm44p7vH8vILrKuz2/Lz8/381tYW65JMTM+lPgUF+S4PZETd+OvWdZ2dnf4+TzLXyf7cLGpLefTHcykm5/Gsjo4OKy4v8LIUS/baJ92aW5qtsrLCigsK9ewsa2hsVH2zvF0KVa7unk6Vp9XLQ9lauguttq7OCvVMZN+jMuWrjTvbO5L65ap99Fw9o6Or07JUvsamRitUG1Fvid9Kior9OlMfyc/L9zpwrr6xrLwca9f7NpWVZ+ar3SgH57a1tllRebHO6rYOlQmJlpWWWIGel6XvcvXaqnbM1/nIvksPy8rJ0326/X1+XqHl5Yb245ntbe2qb4PLr1hl4nnIuKOzw2XI99TR+1Ai5251rNDeeqLq0qG+gmxdvu1dVqry5ORme9/OUedqUt0pb34BbWR6Zqc/h37SIZl1qyydel5xcYl/39bWqutUSB1dkgNH5mfqRntSTu4f25fz6OO0cWGhxhvtov7U3t6mdm7Q/Yv9+56sHGvW2Mt3mXXZqMpya2tpUr/M1n3braW5VeeWWp76g4azdfbQ3/JVA40dtUGPBkCXypufq6vbW31MdOgZ9Od2XdCiOrWpHyI7+pC6lNo738qKCyWGLqtRn6PujHlkVqAycW6HrqH/Fkpu9DfkoJEluRWo3YLskE+R+mqzxjptwLltOnf1mjUqU6ffl/GCTOlfxfrM79yvVHoDYeWoPZFRrvoF8kcBNDVKHqoH+qFDdcxVn6RNNILUD9XnCov8e/pNeamu07MYZ9yXsneq3pST3zvaw5jMpm261UdUjh71Hykbr8PaeslXfa1NMisuofxtrvMYMxxc26mxjq6gffmN+4b+mG/Fav/6hgY/n/Z0WemZtL0Gm9eN/tHTo/NVJ8ZsV5fGgvd5ydO7Fvqsyzok/wrJJVdt2dBQr7qVeZ+hv7dqbHRIJzVINhVVVS7TpsYWlUHjQbIpKy6S3i2UitIgoF+rr9bXN1ll9WhbsXK1laud0P2NtbWSn8awyk4/6ZHcKTvlbWlusZraGtdTZYlep28iU36P9aYO6Dt0IOMxV4MYmVNX5Mx8grxo+y61E9fzmd+5N3JAznX1dbZM2ep23mGK7tdhzQ21qm+u9y/k3iq56RJrbNEYzFY7d6DbVHaN3XbpZPpOtp7NXISc0KH0yVbpgI7OHrvhzntcFumRSiCVQH8JMBY/cvBBNjq/R+NNY1vjrbml3XI1Nhm3AUhqckI5AMBQxiiATimhLgHATCDJzbo1QAFPmUCSCdO/E5Ds1PtRlVJcUsB8X8oEr/ugYACrRaWlGvQ5tnjxEoG8UlewABOApLRdUKgcEewJ0aCMuQaAlKOCNzUJSGqyl6518KQKqDxBeeQK6DJhtrUAJHOtXMAlJ0c36dZkkS+l3BYUZwSPmSCS7wukYJhoUOYcEUii2FA6eQJKcSJjwmXCy81lwu90BZiHkuT5AAopeL7LkdAdPOme1A8Y0+XyCZODK84EMIa6awpmMlO7cFAWAEW75J9fJDnoN4AFEzLgrlJgolDlBpi1Solyf5Qvyj9MKi1q2wCu2rNLTbsZ9QOSeWqXLlAH11FeJgH9A7RTjnqBtUJNPO2auLukcIs1MTOR9ai/oMSREUCyh4ZSu3ToujZNGgFIshBR2XQuk2ZxeUmQxQAgqVWEQCIgvNXBqS9mdJ9slY25rkv1AIRpHvSyUReATHOTFhCSOcAvAklefeLWs+NExasDNfWDCCQDUKCvC1wBQsH+9DX1KeRL29BvHUiGGVwyoN0SIMl4ALgC8HU+39NOmwIkQx8LEyPlZVw0a+Jjomby09woMCsAqDoDJCtKi62lpdHymKy71D76vVAgMpsFn0AkAFKDxVpaOzVGWlQ59VfJoqxEQFOTK12zVc/I8/4j+auv0ad8AgcQ6HeAZHFhvvXotwbJIwJJgCMALBNIlmh8A+IAed4OeoCPIf1RJ2keb2M6KeXsZmHI2NcBsOQ87kufB2hxD0AH/Rk5lAvox/HnCy+dz/UOJl4HILm6Rm1RXuZlKiwukM5rdJAGIGfc0LccSAJ6Nf456CNZAjHohkLVv1HX5PBe9aMubZIV18bFaQCSEpXqlKU+yJhjbCGbXC0EdCu1tRZrLS0OJAsKch1IokdR6oyP1lYBSXWGRo2P8spKLyOLDNeXrpcLBaS0aHeQbNamNmto0KI0A0hSpqbaul4g2aWFSptOpx/ynBbpmloBScBhcYnGi17bVXfGHeX2ekMCsPpD52mchT6jvqRxh24KQDmMPwfBrk/Rh91+Ln0mLKjaXW7Lajpt+5lT9Lvkpn7vCyqfH/RsB/056qMsUqWTtDBkXBQXak7QuMyFiHDZhAVE1BnNrR3q9z127R//bEWqR3qkEkgl0F8C9XX19vH3vMfGFpkVSdd1a9A1NbeJsAi6IOvjuxdp8QtoyXbmh1HpbJCvgrulFLTiEyMJ++dAQgMURYVSL5IiZDLo0gSG4mtuqtck1CEgWeGrcSbpIlaZ+r3FAUKe5WvCRYksW7bcKgSAeFap2JxGWAp976wLIJKyJAcAsve9lFKzGBgme9axvAKEm6RUNfVKQaCcNRlq0mTCrKgo0XdSZwAVgcBOKY2BLCT3joCSyTsyRnznTCiy0YSHsivQ6paJMi+vwOURmCVWzELnKpsre4GfRsCXJmAmZJRrkZR2i8rYy87ousBQ5joTh/y4vzOlAElnSmE0YJoAkpoYNOnkFWliltKMbI6zvgLkBQmz4lSu5Eg5WDkE8ANbJFaSZ+aVW83aGp1P2QIjibJlYuSZdApnEADOTAQ6p06TVJHaDSDLpFZEm6tMXaq/34fJACVOm6g5OpkEEpDFpMIk2yOgjQIvKksYSWesLDCSul61dzl0iElxlggwD+jzhYuLRGUTQNJ5TE70QVgKZIrcvR+qjZzFTphf2sEnNPUl6uZAxhceMNK6IfflXgn7rWWWLwDoU0wyAMkWMb4RSIY2Cu0EcESuvKddYNU7/X37JgHJyLb64FSZtWGA379KrBLtBXvCAq0Q4JKt8aLFUavAXY7KmtlfYXKzxER2aWJt04Ra19BojQ0aN0LiJVoUVFeVW7fYOtjJBjE9hQVFAmsaO6okQJJ65arv5ut8QEcBY0fnt+g3B5KSsbP+mqRpL9hh2hwWkyMuvJA9IL6ARYDOa5VeYTzE733Rqr4XGLwAOAMLGBaVlCOy+I1i8srLSl3uLBoZh4DHJoElB996zgYZyTKsA7pOeqxFQDoykg6kYSRZTA/BSK6qEcMniwtlLCzMc3afMhZKoQKq6dOd6EPGYAIk6cu0DcCsUO2CFYFyoz/RuW2qv+sNjRX0JOUDaXMOR7dkphOcde3uEAhiQax7NoqprqooF4te5EASHcAYgTxtFVsAkGwW2CurqHAg2S7d7J1e46RE7VakxQFFRNatALWmFgHJalu5cq2V6r6UqZmxr3oWsLhUPZs05tHRsLKM59q62sAuo7dVZw6u44BUiAu6CCwBg2FsBcsLY5TzfHGQAHF+C4sy2jksaPiM3FbUttrUKZN9EYUs0PHOdOq8bieN8wUkW1QnLBZagKgsJeq/XQ5wtaASoKQ9eBYAlbo3apHVKILh+zf/wiZN2WarxhA3PNFtd8+njVFqGkdYjtCL/qo/5pjk9eBZhXbc/pVbdX3TwveXQKvGCHM9C7F86fQC/fm8t4nH4oWL7PgjP2YTi0WyCANlAknGUdbRby4RxAoHEzYKBzCJ8gJIMrkX5AuGYrKR4k4IPZ/AUYRMENGE1yyTM5NCuZtbcm3tCk1edW2bWIVNv7xE5uDqCflSJJpsRbyhwAaat+MkFs2LbppOlCLKLALJYpmDUHB5YhZgJCOQhIGBiQpsVbHVScGWynTP5I8CrKgoE7gMZh8GMsDLYYxAMErQJ4wEXIbGCKwkJrgIVlCABSWwVVKuahdAj4MYTIJizABWTDZMiEGBw+Kq3aSoIxDtyS83Req7UoWJdEZV94OxRKnTKXwxoX8BqOdYjeoCI+mmUSFFTNWcD5CEcfTJn36DeRW2ETYRhlL/nJEU2OTcVvWZQjFhzLad6uzCPg4k86m/eiEmZZhRZ7h0f1hOGEmeCe4rFBOaJVM9dUNW9ME4AQVWF+WZ9Bf3DggLkMh+8LlYbRLaPkzQsJCU3cGLnsOkBOMTJ7vWVgFJgfN8AalgcqU9OvV7BpBUP8AM6+BXY2RTGEnKS7FpU9p95cpVvigbNara26pZgC0HwO9mTzADLgMC5XKjcDOeZNQuMKQp2s3brQKRa2vq1PfkbsE6UYuqYo1bgCTLBQZ9vRhqgFSuFke4uQAq3I1FMnKztky4eTBjkk2L2o2yNbR02ZK6TlvbBouZZY06vV1WDG/cuO4b6H3N94N9lzHE3RwaheCNF24ZGlIwAZCfK5cRAdzy/G4bXyZZmNimhAXbEJCsSIAkZu8IJOlDsN3DAZKYtmGHgwtCgQBcQ+KGgEuIZA7rLeaOe2VD5wKUM6wbRZKxM7KSZ1w0s/gGaLFg57ewkGV9HBY59NNsjWXGZmdbk8C7XvX8BrEEVVqMV4ohrW+oCwtMtS2AukUWmU5dBzNZLPDNor4LFlAgV8tHZxUAwow9WOFm6ZJmMQwVo0bJ1aDWisUs0+9aAH4JkMyir+i+JVr4s5BlkVUnxtJBscBaGEMA6KDPomUAvRLmlC4HypyLXuI7nuHjBjCt69AlgdWVzmIs6n0EfPTJ1Y0dNm7MaLcwySSioSkgLnDIAj1LC8pg2mbOgZEESOY6I9mh+sFItrrbgdheB+5hoV3f0ml1+jv/W5favvu/PaM3bn1vj72t03590p5ex6gOvQ8ln8GXvOf1mG/8wQ7YLt9OPmT81lfRtMS9EmCuXbtqqTBHcBHKPMAupeVVVj1mYtBxG3k8+I8H7YKzP2uTy3OtVBYQbA0sPHMjIzlnr7Ie9D9mBp+WErMgnQ/TIgO7QCwfs5avCjU4GdzOLklpYYZkYvXvxBSiEAEadatbHESe8eUzrCXxiYJdcz9H92VBebMi1KSA6QINkMxDcdKIdQZQUx4O7gGoY7WPcmTSZepBifkqXgyfmyvdlKuJUMDhyouuEBOWa6PGyUTHhJMoNdgA6h1Xp5TH2ZVBfCQdWOkZJQJCrQJsOXoOSpHvAJUwGZjfAEsl8gt1n6UKlLEmLCnccil7VuOYSHEbQHlTXjd7Y8JOKgirFSbTPl9J2Bv3WZXc8ooC60nd8EuLQLLUfRjFdMBiIhF8AqWkWY0EV4UAJrvySm3VqlWakGWGh2WAvUN+iUmVewcFpH9qS65fK/MVQDKYqmRGdiCpNhQjNRBItoi1gpVkEcJRoIkT0NOlybJFLHaB5Ef5YLcygWSPJgbMbtR1Q0DSTemwzpI1gJzFTmQ4vI8kjGUvMHeSNkxyZQJQSU9KfOBg35Ev7hkBzAMcmZCZ5PB35TOgPLQZi4XXGkhmOVgBIK5avdpZYvxgqTMsOEAVprBAzBSrT0yprDlhBwF5mDAxZ+dpNdooc+Xy5asEysX8Cxy04a6gilbKxSBf9SsUKGmS3yNSo3WzGc+SAS4SKKUysV0VGkN5gBp9XixGbmFToS2p1/3Esk+bONq2GVflrGVpNIEPUFZx0Rb8kh3h957R61ri4D78OXucsFqRoQ2Lv9CnAEf1TW3WpP63cm2DrV0rn76eBpugpt0QkKzUojIwfmpbZ7PDogU9RuncvWcIRrK+GfZR1gX1i0wfSarFWKLfwEhyuA+s9/VgsXEfcYF7H4fovYR1bpY+4YTCQnwvg1mfPokfuI9FB5XBl7pTYzwAyXZrEogdVVXpQLKuXsygznXfXvVVmEiAJGbzAtyL0JnuN6g6q374JbP4LBT4Qq83Ske1ylpTXjXKFx74RCNz3B8Aknn40auTNYjpLJIugEDAP7lOjCwTFL7FjB3cTaLfdBhLwS2JtgsuCeq7iWnb2WaAJLrErTy4BoUFYfwOOfJd0NndtrpJFi+xpfhIZmtRibULPej11n0bGlqtSf0jR/7yWNUAyuifNi0IpSVk/g5sZASs3LdJ7Ehtc4cddfKpdtTcYwb03q3r47G3dtivTtkrLEBUdO8/yfuHHntKumCFLdHfiXM/6WDy2It/YwdsX2SnvHvS1lXRtLQugWa5+S1Z/LJbloY6wAMTJk4XJhm1UZK7+fqb7Lorr7Sp5XIJEZDESNKAW5kwEzov69h9KntQOKBawBF+fAF84NaG8pGPCkyFm5xQODA2mABxYsfRngGrQS0A09YqXyUpx7pVLdZc34TbI+sAACAASURBVG6fOv9T1ri2ViAxsJLBTwpTmxQp7JomPlbb7gMDsBDt1EMwBP8CQnRFHAGmTz8wI1JK/Bx8j4KioqwoXMrjTvMCLnBq+O5UVlfZlZf80ApKs23SpHJXiBwBPASneJgcyuPKU+XDvNcbbJMxqcFIAqIBtPgIRSAJ0IPVYQJmgoDJQrkCLvGbgynEHaBQky8TSzRrh3oyhYUVOoxWL2gG4knWKFDAizMVMmcSvMOBz1EI9CjSZFKhNhFDB9h0OSNFZBNkybmwbV15ZbZ8xXJfqQP4mfyy9ECChaJZ0gEYbCT+R3r+mrVrrUDPCOIXkMSMLOXfKXYsOrqz6IC1btBiAgDqNUKuYlkwucFIttDximBUVXZ3vO9jJJkY3B0icbZfn2k7R8wbE0Gbng1Ad5MhjCb9wF0BYHLDpMPkFIEIZXf2GN9CD9KCjaAjRNYHcE+fCP2GNgSgetCIZA6DEVjq8PpambYZYzCDleO3FcvUKP9UBTrRN2GjVDbKCOCGlYT5LhYrt3rxPIfOMEWYNjGVQuECDBvqmwUM6h18Vsh3uVl9sVkBRCiDYvWjSk3KLfrcibxgMt0vT31b5kFM1+VyRagSUKGbPrmsw15e02VjRpXbngp4mC4Q6QDeZRjM0aHvBsDoeDGywhEoJvRiP9Ky9zdIbYKj1Pe4Lrk2urb4mPEgmLBojG3L9ytrGu3VRYutuHWJA9r1Bds4kGTVLvlEIAk4j6wX42AoIAkTy7n4ZTK+6WPuIgJQSvw6Yf04csVi+4I86YfoPxhJdC0LRgAXfb5ZwCf0KQX6seBz1wKVI7EoAIhg5F0vd6JLAvgjgGS0GESCZmpq1nj/B1DhAI+5HwYaIJnLwk/PxLLU3q5AE5hTGFCVjz5AuRvUB9rFXpfJhaK2tsHymRzQGypLoYJtcnVv3BtgJDFrA+4wawMkGQvl5YA7MeYEshCA5wvSAPzRlfRrADQLHX53czbBUonOY7zHhXxc+KKzOHr9a3XuijqZ39UfJQi5QglEotMkXxZJzFH19Zp7qLMHhWoBqH6PPzHuH/TTTlk+kFHQq4EowV2kpqnddtxzX7v4u5eHyWErPY79TZv98pS9e9nIyEA6mNTfw48/acuWr7TD3v1O/8zfiV/9uV116jQrHY5/6F0X2ztemmt3nRJcAF758Rz77swb7fvvGERgr95s79jnz3bEwzfaadP5/R925tgzzH7+xODnb6rMVbayy6fbk7cfbdtu6r22guubmxtt0YIXEn04vAJPnDxjo8Dk5874rD356EM2rRILo8gwdRyAJDEruJVlnfC2asVMBMdmIiFRcJGVcoWLaUGMWwSS9TJ/uGMzq0CApBg+B5IARK2WUTDLX6m3U790itWvrnXAGNhOJnoYrmA6Q7G4M72UBZO2O87DOvhkEQJrOKK/FJ8Z/O6LlwBJNw/rNGeodB+YSNhBB8F+P/zq8BvKt4rqCvvB//zIJm1bLuWJHyPKLfgpRt/AWI4YORl9zqLPD6CzQKtzQHQmI4ncYrBNH/uiiULPDitsGC+ZdgVAYSmpqzuVS8k5gwoIRj4AYmcvwoTszIzYyqBYg4+mpiBX3NQN2XlwihoTXymAbZabYYPfIixfZHh4ngPYgnKtSpe5ORtAGHxnBJ10L8xVLnM9x4GkOgxtvWrN6oShQNwBSHJ+Fz6bXgd803RvFapWAVceSq/3sD2ci/+YM5J0PMkeH8RMIJnnE00AkvSXoYJtiDZGptQVIBlkGCKz+1iGMElE05gHELk85Nvb3hLApoNIGFuinymv2bf++JK9/NKL9tJLLzmLjqlypIcz8/IVnv/YX23Jk3f55SON2i6tmmD7n3aNTZ40NpjTk/4QFxg9HhWUbc+9tNB2n1Flv/jSYXpKYByDXxmst3y/NKm3tqg/EeiRW+jAuFOyqhcAyBUgx09uVFWFAyqAd7tHdcvTOAFKgMlyMZKFRaX28BKBBJmw37bbTNt1htgLFcYBH0AyGbfun5oU0mWcjGFkEM3VsQ70j4EWcD67Hy9WEQeoCSRNFluMkeB7HYI4MoGkl0G/L5XOqVs6z3I7FZA3SNR2VYUYQawVanMYcvpoL5DUfUMA3PqjtmtlwwfY41ZRItmgZ6gLPqoB6BL0xGKc/h+D5bAyhP6Zr7ahjgCpCJxgJBnLpYq6ZpHNvQH2+P4G/aqFMa4iqiDBNu4JQ5+QnACSBBGu0RhlAYnLBYvXxsZmV/ZE4merH1PnEkXzo6PJ2IBrOT7j9AF0DpHkRHmXKTCnTtHb9AE/AMcas0Q8E/1cq/sCBlmw18p/l0hqPldoIYt+Qh9Rbton6u7g+hJY/3Bt8IHmuWHhrkh11S8yklEvR/ciAHJskwUram00/sIKoMTNhcAzxoNn2wCstinoE/cPGEnVJyyYpbPxS1WZWjVXlQE6AbCJXyYuGQDJrIIS+/mfbu9lw0c69reE8+f+qsV+8am3+lhwN8mEh4mgcb6CXJcrKh9mctmKlTb3mE/ayV/+qV18ZIXNmD5l0Cr89dzd7cM3DrN2e33Obv3An+3DFz5lpveAOhPY3I3Pgxx7X/SHXlDa72dA4cd/bceNBHS+ZkBykV152A223e0X2DuHKYbX+jTGxvyXn/aF1EgO9Or0bXdxwm+4B896/8GHWrfcaqaPCtlhIB/rpQt6o7ZP3G90DwrE/f58pRiAJPiiIwmiiUASZVgrXyt+zwSSwS8sAEleV85vtOPOmiNHba0CdY2bFdWhozKITB4rcK4F0aKAUL6YNFDGmF/CYAgK06M/AQx850EYAiPwqwJOPJOKeYAAQQb4BeLA76tPTaCqeIkA3FXfvt5GTRZDWVIgvxl8CZm4wqo3pqzA/OxASs91xY/vGCCESQ4WQUrb/SGl4D34CPOMwB4MGYABJc7vgCUE7r47KivBNzCT1WJH8ekB9OLXBUAOCjdEZYYAHqd1ApDMME179KYUKIAh+hFxX44KTUJle9daw6MVbq50v07J1ilvJlkHo5JbUYUtXbosTDoDgCQmq3hfgCTsHW2BebVQfnLIFT9CorYJhuoGSKoOJVM7rfZlyV/lWCsTG0CSaFrqTuqVXiApYJKTD8sKI4mZK8tXwb1A0iNUO22JTbRVXRVer4cffthf99lnn36fBw6CfD3nzbu9aZ2xUZ1VY9uVimFJmOpapQwJvo4o2RDQ5BkBJOdPfv039tKLL9qBBx5gM2bMTAJtBh9urqDVToGJC64KgVUqtPnzF9pdf/mr1S9+xl6875YRAUln+tWWH7v4T3bI/nsMOdavu+V2G1eZbw/+5GyrXb3MJ8iVclsAMNAHV6+uUZmUjkvggMwCRPkXaMKvrVkrYCC2XsCgSqZR2BooL3zoOlQvUvrAuDWJES3Q4uK5umLrzimwDxywu/qZ/NuglBOA64AvA0g6QHSQmAQ10beTvhyAZWCAQYkOFON9kuuQIUArZDroM2f7eADgZUQDDwYkA5g1WzDvKeturlkn/Q9AMjKSAEkWC7gMMP4p2IaAJFHbpCJCgdPWpJLhILAtgEjKLx0GeJeu8PGE5QPQrd9zvN8FCxAWDBbTLWIk+VxWJlAvPQir564yah9nStWG+Pahm0UOOmOO7GClxyg4BoPJqlUrnWlEpxJJSWCVm7Yx43vAn1i7kjJnJMnwgEbLk2mmVO3LgqtO7g2cX6rAnHq5QwQgCZ2KKV/l1hOLBDrXqk+gfygXgWBEc5aImS0vK+9lGX3Rhknfmd+QGsnZTZWfxXqMzkZHU5G4cMfSgD5hvoj+lr2uDuh/3ffFxSvdRxLXDkzbbbie6EDPw7ZnZRV4+p9sgrGQIUBSciRLBH2qScAT9hT5eXohD+jSvNasYCOFpH/p0stsn/32HXLcbck/zv1lo/3s1P16gaSDSRU4AkmC7tbU1NqKVWuU5mmlvfOd77RTL7jBzn9/kb1pl+03XLVhM5JiHw9bYGc5OzgIEIOtvGKq3XXZQJ9Uzn2fnWcfsePs12bnjIC9fC2ApAPaebb3nFm287O/tmc+sB7gu2HJbdYz1sgnctXKJb333OvAE/39P/9+Tb/nDPZ9eUW1TZw8fM72gfsesPM/c7aVya1uWqWstuC0gUByzlvKPY+kp2Vws0sAVvjxASSZZMkj6SZl/dYs84ebWDX4PBca+Qul892HzyMK852RPPYzxygHWb0rTWZt95PRPyZugBSfPc8ak4OGNfcOyjbYnWPUNoX2SQl/SJbR3E7gMUSYJ5MRAwVnct2DaOowyXvCSGcQub58VJldc9mNVj2t0opzFBBEAIEzW0T4ySyY5LBbtGiRK/fMCEJ8CQEfHu2p4jkDxqTrYDWwoATNBHN1YGsBu/gyhRQmIX0PZaI8QSbRDBgm3mAilKLTJBJkE5RvqEtIOeOsop4L0+lRirpvXLXPnCP3gbwue/UnAnk6Z/SYUR5Jy8SGyZ40NgCNOi1gAJJMOqQLcaYXQO259AIL4ew0rIH7oioCXddiZuPIUSRwKKn+0FAq4Kg9Nclpvlr9BIEXWtnrmpq6BqseVeHRzGixNiIpqYebpjUpYKrT5bAihZo8mC075N6wzCbZqu4K2//yu+wPXzvenvxDWArv9r45/ho/DxyVFfLtmvb2w/3rk791nc2r7bJqRbjfddY7bN/yRd5fALaa5p3NDG0X/Gx5D/A++NP/Z+/78BFW+PK91jb/SaVaUmDOMIZ/j1jO8nefYR2Ln7aGR26znBn7WO3kvezuv9xlD1xzdi/g5FYAWoAM4DP4joUJl9fg66lAqupt7YPnXm2Hzt4jAK0+bs77P30REH71z/9oud1NtpNiD3522ae9L1SUV7oPbIMmDEZHdlaI5A1RtWa1Yr/KBN6XLFoqk3W+TZo4wXN3cq776nmke2CA6jThvFAvoJNVaB8+cA8bU1nqIC8ubihLGJ9JkJ5eKUNv34VdZEwDIHvZyQAmE5KRDhTGQ+93wb+XvuI+0PH+yeKKvtNnQg+TZECm3CJxEwG86bulLzyugJTV7gJAKhjKXlYSFoUeaJVYJBgvoSu7chmSkVy5NowjX9iKHccMzeKPnLiMGfxaAXrIKOQJDb6B0brBmPFFrooa886ukfsPPrG+AJb8WEygT6h7BL3oX3yzAfIskD3AUeUeN3a0m5rWrFnlIIwx7PLTcxrEGKAPG2hfLDcCV9m4aehe+LTiM4SfLIsOMjMUqr8XCxDiCoFvuacJ0z0Bkiz8cFFpVtk9Z6SbkZXHloh5LZ5ZMHr+WT0YnRqAuTer92mAt/tSJf0g5uIM/qoyweN3ngTboLdY1AKoM4PoAOLzFq60iePH+FwDW455HzJi4qRJtlxguqdHWT1wa1LUNsE26Dh0S76uZZFKcIC3tdoe9yXa0sG7/CTrBCT3ePtsu/Ablwxj1G+Zp8z5eb3dfPr+Yd7gz8fmgL/ku38+9qTtvvtudtoXr7Uvfqh0aCCZMIRD1TqyhwMZzON+/gfb4XKBw38OuHrO/1nDOkAynhMA5fP/aSBJcdxE/23beSTs6GvcPV4VGxkXUTwqAkbeRzA52HeuJqUftpu1+7CZ96998Sv29zv+pPmi0CYU4b8eTNttZBBRD/N0X5lAEkDUCyTdxyz4S2YCySalVOib+ELaFU+GDKjx1CfZtvzVBgeSDYroczMVpp/EcRx+IrB3SW65BESFFWhftE0wa4UJIkw9LoFE4VP8REnpBwaKm8TcT5HEyaz4iVxFWcMUKMKzssx+8r83WfmkUitTUs1yBX3EoA7qGKN0ly5dmvjHhZxwsZzud7keIHnRr/89ZLfJNPPF9/F1woQJdvIB1T4HwmI0KRIqTELh+REUe2CQ6ogZJgJdFCOO/TPnttmOZ7TbA6fmWc0/FUWvcpIuJgQcyYmf1boUPsq5XSv2JUuX+EodRtLlCphyP7EAUDHXwUZ6QnpNCABJGEaOPPkeATwjkOR94eQOm3RYu614ONeWPCq5C0jWKjXJqFEC7UweOqcdf1LYGgFJ+oIDSTfDk1sPFrnbXmmptDU9VfaWb8ks3Nhl/7r8FHvsV1f6c/f46Gn+Gj8PFPjkKVNt7D7v9a8/cfFP7LYfftMOOO7z9uQX32VvK1+sSYMocfUDmXIxw/vCR+CCxM1M0PTpd531Qzv8Qx+xysUPWveSfyuwiQjvIZqWxYoC0fL3P8E6Hvml5U7fyyerhhcfsiUT3mYP3fcPe+jacxMg6dNXYP0T4BhTZPVF9WbbW9/1UXu5dZwd9N6P2ntmvzkAx6T/J7jdxwVg4Ke/u8v+329vsf/5wpl2983ftGcevtMBMX5r7rMr8x43yJFfK+3KGFWsiAcfrF29UmbNPBtLBKy7ihAUpqTsjMGE/XllRbO90lBg7ztwd5sytiphzwO4C6CrD0gGwDsASPIdYNAHcAB5HoWPSH0hFYNrwmCmv8fFWGB5g5k5nB4aAkayP5AM5fA7JMx7ZOBzJOtnH/qzM/QRSFaUxQ0X+hZn/uzk+mExkphGKYuAZIwuJvtAsMrIt3oIIJkjBBkyGoQE9PytXlMTrAweQR3zJwpI4uqBxYNcoHrPvQtJKE6QCdYF3WTsmGoPmgmmbS0OtSAOqXZMLCP5KvPky9SUAHqyMmDtIXevckjSH3VfFo6YtgGSBWI0a7UIJGqbflQiBpGE5Pg4ky6oVvoJIEm5I5DElA0wjEwkoBDd6i5NCZjEdI8ecoZR//BdD2nJyMUbUkIF38qkntIb7m8JI4uCBwhLvv+et9ImTahUE2vRVAaQZFHYbuPGjVPg1RpJVWB3CCCZTVaLpP9FIOkbEmhShJGsa+2yG39/m40ZO3aIgb/l/jTn5lq76YzZ/cGjitsPTA74/Onzr7YvHlGxYSD5pwPXC/wAj394TwZ7uMns4HCAZPC5vC6zORJzeuDbBv7+Ebt1ZaZ5uv/vg5vZOefv9r6VB9of/PU/b94m0O6leU+u0wkzgWPmjwNZSn6bMm17jcEYeLr+/rxyxQr72OEftlxlSKjS5i7jCn0gJtYO6SEnQIRV5u5d4QnJYQk9+hhzhA5nJD1PG07WMWpbSY2Vc8vZMSkJT+oqMAKr5P57pL3QsUJAcu5nPmkNylcY/J1CPkaUCiYWJk53oCaqOPF/8Qg/Zx5DVmgHOD5HBD4m5FTE/BYYUzfveAqJwIYExg5gQkJeGDbOI5CHtBwy4ShNxnXfudnKJpZYVbFC4uWQH/NDRh869xXSKjt+jk7ekYEJEe1hcstkJAGSud87zrKevnf4GmbXA63rrOtsm222EZCsCvXTP6JBCWhxN4CEscpkJFu1ysYPytmMKgHIcxps/AGhzZbcoZRLYgVXPymAuVg7Cil5NsClSImTnTlQe2WXVNiSJUvddcB3nJHsAOAwK8GMjz9VyIlJABMMMzk+nXbWwe4y7r0mOZRUKyilWqlExsu/a2aYHNe83GVL75fZa0WTgGSVR3d6lLZASvDxhLFSf3BTZkjkXKQyAiQfbpxq+136F3tVaWXaxBg9/f3T7O8/+aY/98ATvuCv8fNAQe+865tszN74CgpIXnS1PbVK4LY0x5664FDbu2S+B4/Qr0rl4uByUJ/HfAibBCNJn3zrCd+2D33yeMu75RTreeQmKxs9waPT1nso8EFCsKLzn7DW/3u3FRx8ptKlNNiau66wmk/cYg/ceYc9ev3nHUPRX2hHT+HSCyTd2c2fH0BWju1x2PH2wtpse++H59p7DljXVJ9Zlp/+/m9287U/tk+fPNdy1j5vf/7Zd/zezWKimLBxSQFQwvnH8ddI4IbGEMmcSUZdLuYJ9wJyoRIN3SA2iQLjdvGPBV02fZsJdsjeOyVjMIy1XsDGe2fSe7Fc39hm0ZcE4EQ2MpiiQ50dF/K/sEJMXpIk1o48E6CasJmRxfcIrQRUBiybgFHuAch00NHnP9nSVGvLXv63mznRWQTbeKCKxlEItsOyEdxm3Nd3A1HbNfVyPSD5va5D72FlQMZF7BKjUgcfZyK/2eQh+HPCmHEgU9w4fDOCJCMGfXHVmrUJEAsgOyTiDjtMBTO/9IHeux95t6wMMJJ6Jm5D48aM6fORlI4tVcaITCDJLj/1CqThvugVdrYhAr9IzByAkj8CBFksFsklIlv9k8TkJUoZVCezdbksCgDJTlJcCdyt5juxlpSN1EeZGwIEl6iw01NIc5bo5QRQ+kJWCzfkXKr7A8JhAx08u6tAiBQH2Lm1SGM2Rng7y62yPv7cSps8QUnYBYjL5KKEjyTWHhbONWJVs7LkwjEEkIz+27QHOs+zIxD8qbK2SF8uX1tv7//EHDv9nLOGGPhb7k9zblxj1595cJ9/JCSLirs+VpLvP3Pej+xLR47aMJCUz+JQR6Y/Yy8rKdbxVjtjvT6W6/WRdHP4UIzkuoE7/sxng1/mtgmIfCbTB9NZVUvAZLi+3+9bbrP2K1mLAloXvPLsoKUdCCYHA5FcOGHSdAVfikTYwPG9b3/HfveLXyj/LTsWlli1SDiIBuJqWkUqQgx6VgWAZJYUFYyNbzuWCSQHMW23aGuNOBFGIIm5KaSnCWksVi5osrmf/oSApIJtWFGjsDy/oXx9cI52XQ9FGoBkPx+r5LcwtfTID6BOZtryYPp1H0qAJlGMYRLDbObPdpM8uRNDHkRMtZyDCZfylYqRvO57P7fKbcqtujRfbEyIfORwH0sm4MTfKbKQEUhGf68QmDM4kMw7acaG2mSd33N/utTGauULkPTpFLM/itZzS4a6xdRGDpRJMKzGG7NTvm03t93GHyLQmSywB95csSu27K/aivJ6TQ61ZUmEs9br5dUybS8JUZjJVoQK23el6n6iGwCSxVUFNnYvpQnZloj+8NTeCV3vYTGZm5c/rZyj81WvBoFEfU+wDSxKuwrmpm2vb2DHijV5QTw9UDfJdrnodlvSEIDxc1d82m67/PxhyfXtB8y20W851M896mtX2ZMr22ySUj49feFh9ub8F719oeA7xOZgboe5DuZNfGHDdm47HPEl++gxJ1jXbWdb2z9/aaXV410Bb+jAF2/sF/9lbU/8xlbccLp17XOs1R94gT1w11/tsZvO9/5NX6afxiTb3JP35aPG2YTt3+K5PfPl/1o0YSdryiqzWTvuajvOnOwMdEj0HICVy1oTc7EWBw/862mb9+zTtuN221ppdqM9J0ayW+263Xaz7N/3/kELiZBn1FMqaWxztApMYBIh/2SnovwJEqkW4GcBRrQ3PlTsolLfkWtPrciyow/dR8yPJvikvQLBJMCXgER3jfB+Gg7aOATLhdQ3kUkM/aTvszusYLZOTJ1x0RgYTBYqocp0kqox423W7vsqoni0A/XH7/uT/K/r/ITgpxquCQAqA+jqJiUKQnv+kTuDa4X+sUViWPQKzKmsnnSfxWwCWDcUtV2n9DMh5RmLrLgVJoGDSbYI9wuMQDK6ToRAQgeSAGmVt51Fult78t1fza0Mui8HQAogCXj0KH4xy7CTnvrJ2L0omLazVHaAJIzkapm2Yx7RmDYI03a+FvqNvogKpm1gBSwkaX+cndQ3LBRbpJdLYCjUduxYUSRmE0ayUsxkgUzbHWIZSwWWV8nsjY8hQLJRfQWdGbd7dD2aJJePmwF4ZgmVlc8wkr6rj2RQTpJ0yTAEFoU8kvhacmAdoS1hNkNmjxB4RN9/9pWVNn6s/MA964AWvZ5LN0SDt/g2tEp9NASQJKwxzCUkLFedkgA1f67M4YuXi9ktrbIrbrrRJm+FycmPuX6VXfeZQ4ZkIFkcx9RAqJazP3elfenjozcMJIfNSAqknft3NdZ0e58H3iiQ8eGT7fnTo88kv5udtd1VdpJdMniwzYaA5GCMZ+Z3gzKiGeDUtt4I79cLSC5asMhOOOpo5d7GEpLjm7tU5oRAz3aNXYCkb1oDkCT9Dz6SrAxhJaLPiqcDgTnUgCNRLsrJI+002ELC3JCGBVbLg2QS0zYDctVCAckzP64AgBr3dWRljiJx/xmUpIPHBEyCIOjYTEyJKYs55IWnltji+attz4MOsn/efbdtM3207bjbNom5PUxkMXjHywXzwlaPbhIOZYR5gZHE96ysCiD5CweSY2XrL1LQB+AzAjZyQkZTSqZJu9cfLJkoGYKDMZIRSGZXjbfSI86y/N0PstzJsxTcEsxgHN01y6396fut5uKj/HP+z5bb6NGj7ZTZoxJTodgprwfsSDBt+3XOaoSgjmYxwpNn59iU93faBAHJDR3dwvbzLtJuFfcF/6W8skqZtsVIehRmYCRpI8zZztQNZtpOGMnSKd027T2Y+wOYCKxxADhht9wAJHld8az6yPJR1rIEUOE/hLyXAnKevkZfAT8wp2M+oxvcXzvRdv7qH21xQ2BwXvjhWXbjV0/fUBX99/e+7/1Wvee7/f3Hvvoje2JFq02WGfOZrx5uu2Q963Vjsm5SWibfQ1oLDlhrgDqsLW0684NfsI98+APyG5w8rGeu7yRSPz3xxGP28D+ftKd+doEvVGhD35koydtHH2X8VEzc3j7w6UuVlmqS//b444+HfbXlB9vsiZXjEX1qXeju80l+RyaCeS++bPvsvbePiSeffFb3mmj3Xv8la1y92E2SbeSEZCGCObSsyoNrCCgmR2CHwCYpgDzwDQdqTxvTLVZYyqF0lB2+35uSwJfg6xiwXV9E7jpAMhlTIeAmYSoTs/eQQNK7UuhLoWOFY9oOu9v7jjtHLGu91a1ZYZNm7Oj1+N21l9nCF57cIJAkWKh+5UJb9FJYwZcUh/RCIRl9EgiY+Ei6ZN2yv/6o7Qgk0Y35AjLUEtkCJJ1p7PV/ZU/pwD46MFKdcBPJx/cR1i2JtiTzBUASphrQRz+BIXMvZNerSQAhgXjskKWE8sMFkiShz1NfZ9cvZ5ml3/HdZlvByEriMQpgZFvTACTJjyt/RrGHNfKRJfUTmRJa1S/KtB3nmrpGB5IAO4AkQ+y4DQAAIABJREFUW+XSj+OOWMG/M6TkckYVd5YkNRp1JUCHehEAxsG8E4NtYDqpm89B6gfUlwh5z+Qg+WAhW7KmUXkkK/QZ9xjpxWSnGvRIjwcrsthev48k9QzWMJ3LLk0ASQfuLHwEJFcISBZX2A577G0X/++lm6QH/hMXH/OT5XbN2e8ekoEc6Dt5zrk/sAuOHrdhIDlMRjKkBDrZ7PIAHF8+d469ePqWAiS/ZHaF0hG9svUCydfLtH3emefYk488JGcRUpWxS2C5lfRoTkoYyTZZdTBt9wLJLJSHlE3MI8kAAEgCDgcG23TixByBpAYjrFYEkiSZRrECJI8542NKSh6AJEqHgQq4I4qQoIdeFgHmwqM9MLkBOnPt+ScX25IFa+z/LVzon1m5fnz33XVdh02YqiztY8t6falQVsFcHvYFD+xCAnZ1HUCSZNIkor7+B7+08smlNqYsAEmUFY7iKG/q76brZPKjvL49opuxk/RF7sQewOdA0zZAEuA46lt/sZzRIblrp/L7tT8VzN1ZAi6503fx96vPCBHIBT9foSjuagHJKgfRzKORIQmmtgC++0zbCnZqDT6SNF7pzA7b9cvaQWd6YFbbRdLkh2DnfkdXS5Y98slR1rlGk1hxmRhJTNshajsCSfwpYVpQ8pnBNtFHMlc7iGz3MbGJPnlmAkmVmY06CsJOOI2ru23+nXLEX9buINlztdEmTAxiGNRS7iOJWTUASTEL6kOAy3/UTLAdLrzNFikHKcdLV59rPzz32GHp46M+cbRV7RGSM3z0wivs8eUtto2CSZ6/6IO2W+4LIb8eW9ApMIaDJvUdQwhuSdIlzfzQ+fbxI49QSpVqTaYhj2imW4FPis5mhdQl8X1IIB0mQPwtS0m6Lnbxnn88as/84su9AQNMsvQpWCbfexnfktJxdswFV9t++73Ny3XXXX9zlmrc+HH92DzvQ4kZOAqECRtXjFfnL7BD3/0u34P+3nsf8dyXz/3xcmvWwqWTPZcBJgmT2VkowIivr+fhI12LXB7U18q17R8rTXbOYTw9sSrf3rzjTNt55qT+QDJh/2Jaov6BNMFHMqbq6m24BEgOBIl91ekzZUczON8UyNR63Je+by899Yjd9etrPAk33x368VNt8syd7aqvnKq+GoLlIsM5kJH0XKbqs0/d/1cXIDEmDliVfSBuqRl2PkrY0g0E29Q0yJdP7ePgRvflCEBSJnP8tN3FJiTahnkPC4hkH3vpGkYPi2oYQA4WDSuUjsX3i1dCcsqB715kY8NiPrCTvvmALClDmbaDjyTBStqxRZHbRF+TBgp87veR2iMZObCplEwMKuta5YllE4EyLTK7JCPySeYToS3XpGolws9VX26U32SltmKtkdm7XBMKY4aMEZi20cEASQ80VP+JLgZ9204qUCfZSpMAHuQPkATQUae46xYANYLKGAjFuOWemLgBnQ0d2uJTjQgQ7uqUDFm4UlkdefiCK7H4UECSFEFk4YhAEvkD3KP1idQ4BaWVypfZZXNPP8OO+PiRw9I/W8pJn7xqiV11zmHDBpIMhc+d8z274JgJw4vaTioKWFwfm/jXH99sM06Zat9NorZ7geQ+Gf6MMnk/OVJGsl9eyoGm7RjtvQHTdm+eyYHX/8Ou/PFUOy3Jj7mltOf6yrEpwTaQbTO2e9OQwTa33vIb+9FllwsnaaxorgBDMe4LO5W7GX/7JNiGOd99JGEks7VSBUiFXWPCoBwYtR0ZyXZpnMhIMhF61DZ5hRLTNkoZIPnJUz9itVJEWaS1kUJlEiSKDiBJNDP7GsNjsXJ1EKWZbvHLa2zpgrV24IeOtDMvDavBZ5991nbaaSd//8Add9j/HH+8TZ42yrbdaYw77hM5iSM9TB6gMEv3JXAAf03MPw4kpaTL5SN5w//9yhnJ0WUFCvAIpnUmBSZ4B9IJcxRM2CFfIcoxmsCZAHB0HwgkL/7N05Z74rZWcfZVVnzocb1tv/b891jbY3eut08W/XKV+/Z8SoykK04mM57t6Whg8uJeu0ScAmLkl9AeEri7zxCTQ3GP7XRevdjJNrvnOMmyvsimH9VuUz/aP7/U/J8U26KbFBmqiTgCSfeRDDOh78PLqh7zr+ciZAce2JAk2GbMW3pszF6B9Y1sZN0zyiv3bzEPRd02+X1tSgGUbfPvwucP5/kOuSSMFmMgcxzsm67CVNWdTf0EPJ19Cn5mAUia3bd2gs360m9sEaHlOl699ryNGs9HfOkH9tiyZtumIt/mXXKER20z8fk+2noe7U1fhPUhjVNM/zPriAvshGPn2GiBeya05cuX+/PxY8UfjM8ER2EOW7JkiY+DqVOneqocZIrDPxMTE1uDtsO8+trr7YVffy0JGAhRoh6Q4MEtYaeSvMqJ9okv/NDe9rYAJO+448/6v6LuBcIzzcKDCYI+iqmQfesPOGB/MUs1YjQD+/rkb79hNUsX+O5DLOZYNDCBrpVrCoFOXQJg5BAkiX2zyjpaJlJk1MJWlmr/B5fk2vuJ1BaTH1LxBEYy00fSfR4Tk3AsnweBYHHoZ7aOYXO9LpE6PdKOiVE8eekN5NHvO+yxn73zqFPtRxec6Ftq+rjEt1eLoU/JD/b3111uLz6l9FDx2gHlcxO89Mq48RPt/tt/7uVyRtIBX/DfY7zRFeOB+huKkVxT1+qMdjRtIwMW3KSf4X0vI9kPSIa9s9FDBNvQPs2krdH5pBJavkLbYEpRk7YJRQlg8uEhEaFXAYAEvzGmiqXYhwq2IYilF0iyJSs70GBR0PODtUZ+yaTjke4leh8gSXovgFWZIv7b3RIlX14tVgGYo5Ueij3dGxU4WaltXgm2qXBGECCZmLZ1LbvbQCiExbjAKMEziX4JGzKE3wGenl1AANUBufuravEisIjfpOsIjY/gj66gnGRPb3Q7FqM2ZRAg0jxX+rsr2aWH83hGoUzjTcoHuSEgybzFOPTd2QCSbo2TmV/twpakhaUVph0Tta94j136ox/aTruE+WdrOD75w4X2o3Pft65fpAof/SR9HZV85v15Z3/HLjh20nqB5EjzSPb6KPYDkjEpeZ8UBwejCSAcEOHt/pfbDkhw3i+S/E32rYtm2Xm/y0xIvoFgmyQa+xEv0sBAnC27tdeuWW4rly/qLeRI0v9UjRpr4yZMXW8Fn3/2OfvsSZ9iDzfHSaQQZPzhjpLboi1RSdHFGCd3t+7iWAQgiZmPQeo7ECRadd1gmwCoMn0kYRYxPRC1HdiZkFgXIHn0p46wOgFJlDymZQ6cujvUm4sUMRgZSTcpSHu/+PQyWzK/xq657z6bPGOGT9SYQTKPXXbZxdmUwzV5T9imwqbMHK3giSJXPp26B/nvujVReoQqvnr4xQkQERnsQPKKX9vo6aMEJGVGIhBSAuAPIACQZFXtk0GixCKQ9PyLbhoaHEhecuszlnPCdCv50Ket/FP/26/M7c89ZO1P3G3tz+r1mfutpwnfrnCU/GqNK+WBQNL9oxL/UU9RAxOWAMmOrpBPDcXPVBwSt/fYzE/XWOPyLlv4U+0coYaeelSbzfoME0g4lt2Rby99U5MCwTYCPeSgywy2iaZtUsVkRm0T9Yl8Jh7SZZXbIdsQNLX6QTnxP01qJeWw3E0AqajHlt0vX1sB+E5NBOzQMVbgBLORA0n8P4ncFruBXx5MQgSSRQBjYRWA5Iwv/NIW1gaT7p4T+9wCRjqs/7W00aYo59XL3/yYHTx2teMWnxjHjvHtK4lQZsHBJB23ytzp4/9jp510ggefLFiwUH8LHFTsvPPOtkLRa/Pnz5f/4XZu2nvhhRcckNAnV2sifuWVV2z6dPUBMUJushbj8oMfXWWv/PbiACRhmlisOCMZklN7UFf5BDv6/B/Zm960q4PXBx580KtarUTT6wOSEffQJ5sEFlZop6IDDjjAdzd58snnnLF++veX2ZrFr3j+PI+YdRnLWiDXCN63Nis9kyZztlhcqyTe48YpjYzGMn6SmEJHDCQTveGLLpXL3Vfcp4Hu2YfU6MeRsewL2qFLBbN2BJKAkT0OPFyuLYfb1V/9lN8mRHQHF40zv32z3XnL1fb0I3/vuz+m94QxjSxlJpCkLctKkl1hMMv4JgbB5wewDADb0BaJ5JFEvu7a4zvXBBcgdpfiyASSmel/IpDM8oBAAXYBSaRCXyIxNP2hRHkeKWMAkpId+VbdtC3XC5LJ6zkkkh8q/Y/rLE/DIyDUpM0KNJ6bfJtP9BfATayu9CF7VZcLeDmQVLookpaXV1T5QkJiEZDMd0ZyrPphjpJfNmjbRPb1diCpXKQOJBXE44wkQFKMoe+fnRzULwJJthnl/Giuph7cA5aSdgJE4jtfpvypLpdEB3M/xpOnAfIk69p9J1vzjS/ypReVAggfa2RGerMiAdGNAZI+LhMgyVguLhUzKsKkSWZyOfzIEnqdTZk6eLLukeql1/r8o6941a783AeHTPsDoKTvxdcvnHW5XXjcNpuNkQx17MsjGRjJPiDZB0wF/np3vXmtJfPfdX/0z6svP+OuSSM5IO6mzdzFSYPBjkWa9z578mnW0VzvPvsE4wU8kOdzWlZTjfty40ffrrzWvnEJunPOXtVuGMA41KWB26AByWoS3xq2oWJP5hKtJruFSskjtlBO7iVSCt1SxIX6zcEI84WUV70AB4p17aIW+8SJH7R6rWJ9chAjCfBhP1dCL6KzM/Ge7XLYfPXF1bZ0YY3drhyOnPfUU4Nnwafib3pTiGT9tfZ9vE75viZOGWXTt692JQsI4vmRQQzR4WIdVReA5E0/+q3S/2g7wSLRtFL8nitR57A3cfRNRImFfGeYu8hLGUzf+Bb5e6Y8N3kmJjIJ9OJbnrLs46d5uYreNceKDvq45e+8n3ZKCJNLPHrE/jTd+l1r/OnFEm27lf2mxqMGP3PwOC9zK/k1YSHVeC4j0gY75gJIBjOrwip72VM3+3iEp3YrkYlz2w9oX+x7yoNy1oTxnr9pBxOlUeNY8FuZeS9TOh6twJk4uA6zOkAvsCrBd8jzv+ngWUxoyKJB9554YI+N3Q2TGApcfnnXJfnYdG6ZAGbDq8HMR6SlszUC3cUqH4uNsAtOMO81yP0BirxH/amJrfo0meDQT367v60YbdPOvVlAcmSDY7ABwXdTKpUc/LKj7cDRYaJ2kCK5hPZMiCx3g2DnkC6b+v7z7ewzThOTvsYef+KJwNxqgoUR5/3ixYtt5syZzkjOmzfPHwvIXKnEvoBOgCTnw2juutvudtn3fmCLf3+Jgx9QQQj4gQUL/cd9ycRIHvOV622nHXf0gKjnX2C7w5BEfHAgScQ7punA/NQq+GOF2nPffff16x955Alnfp757aW2askrHljE7iO+A5D7kJHPNKTWCTn6tKuHfOEoC2wrbQIA+IsSzM89/G0e3Uv/olAhy0EfIx9TWDnDmjCMIatCCKIJZGUEk6GVPDgGbeO/h0VQr+uIX8A1AZBMmr6jHfnpr9rPv3eBLX11XpK7NtumzNrVPnLqhXbz5V+wZQte8kUXoDBsn9jHfkbWc+LUaXbPbdf7PWGzyHrAwpFxBQhkAUnbwMgT7Ea52A0r5JhVeiuNgSC3HluttFQAQZJ5e4oisoWjG7Qy5T6NYq4D06b7srWsBnDYNYwUREQmi4GXPyp+ibRTkVLukHrHzeOwY74lYbHAfALQ5J8egKUWuGo3Z/bcusMCzTyhPG3Enrst0t2jtA2mAysBMhaARXoW7DiALLCtffKGvaQP1ElPU8ZK3Ytrog6gLGy7GTZUCL6RLS0NboKHyW/T3txE+iOvsEsPBvOQ2SL6Sjrzr8VaserZIFM7PvIBdBJoh2+ltsclF2cCNnmWm8h1HaSGB8Wp3Fiy3K9Y1yGLYPKWZcHbPUS3szMXclyjdEq8d7mTo5Zxliy+AY1eVo1TcvaygKC+yJj2g7zwQCB2RZJeWFnT4NkbLtHWiTNnzVyfqtlivj/6+y/ZD847Yl0gydhz95b+bCSA8ouf+bZdeMLUEQHJLabCb+CCsH/8wlef781ksyFRME4nT5klv+DB0/68NO9F+/Jnz5VL1EorVZg2fvSkEvQNG4StIL06Whtcz7LDHcF/4DeywmTNfYuApO/Lq4s0UGu0fRoRhQBJQcsAJIlS5DsNxuUCQwDLHtLQkAAXZMvg1s3r5DNDR61d0mpHnfgBa9Qqls9ZMJKYNVTxAjfXhrySC19e66bsj55xln3ynHNcDgQbbOhg4MMEsY3dh8QQwU5O316Misrs/kOwIjoikMSPs1T5A28WkKzcptQqZd4q8QkyrPIBkjF/XJhEMPlS8JBsk8nRndRJ3eKm/wRIJgW95Ff/tqzj1qWK8xSNW6Cgm8L9j7C87fp2KWm8+WJruPFrVn6r/BsFSs5+5wRnVZs1eTCJgPbDnCoFmUTHxvQxXT3K98c2ZJiiBELjdotxz9vIflGvd/5RSn98cFV47AI5ygtk4n9HhDB+QbBeIe9dYFJ8VU6apuTgHMx4THSVs3ps6qEkktEk1pBlr/5csg48kitqPBWQnU/QsDWJD6aDlQRI8nudVlA47QIk2Su0WCbBCoCkJp+/Lq2yKWffaAtqNhxEtKE+wu9Tq4ps4XfmOCPpnV/P79DuSw7kvNwwUbDM7N8uoPyus+0zp57iuRU3xbRNp68V+P7OFT+y1X++TDIlvVFg7XOyiV4PUcNMiPnV29ihp33b3iwfYKJP//nPfzpDStt6cIqPluRgAaN71HaSD5R0M+qfbautXSlu3iogiXn1r3+9WwuE0fb0bZfaigUvhoWA2s8dogcwdrQ3ZarTmKd/VVfDgpJ7Nc/umNdhJ3zwAHc9ccCXgEL3/8NyEZCw91Mf472F7EdAhrL75eEemJT98PuFYRahXwSd8ZV2+ujpX7bq8dt4pPbLzzxmk6ZtZ7M/MMcV2x03/589/fDfe91PomtKH/8Z9MzEadva3+RjyYE/KIupgUCS9gbUeJR7AtgYW5QO2Xk2BemwFbX46xU4q+eLVumFCCTRhTBjMcVTYPwjkAwuIyXFIeirXuCe8jqQFEijHbivP1sAlO8AVbzHpB19tcmNCYAkWhkWv0oLDiKwWQC0Ki0I/r3OVLM9JrskCQjWK6erm7wJccvu04/uN6wFRr0YeiaLSjHUAMYIJGEKAaCMnQgkGxtrvcyYydl+E5/gCCRzxRJinQJMBtmRfB2fcqX4EngHSLYlqYGwiBTIx5RdrzAtw4yHtFyByW6Tqw26FuCMOmehh7w0ePy+3A8dh+kfx0/38ZZcOYYFJPUs3yJT+g5fTl80S/7oRsYeuqFTbUdwUad0bocWAhd+/eu279u37F1vPvGdF+x75x8ZzNiSRa85e8D7CCh5veDMb9mFJ01PgeRwJpUt7BzA5JJFL/v4GepgvE7aZsZ6c0c+qN1rLj7/fMtVwAMgslALY8ao+zBjCdGCrlS6oKtDm5M4yTUASB679+gAJNWhOnVhjRQc0XHuKK2uWMAWeBrMRMexelupApfC/EnxFGmCZGXnnVJKrUaTJ8q2bmm7fey4w5WQXHm9WGEyYelemMyKfAvDLHv5uVW2bFGd/fRf/7LRYkKeeeYZV+4jOfbaay8//RunniofqD+47+Q22ns4Bs2EYKGQYqNMQPJnV/1eO9tUWLmSahYJbjO5hwAJkuImtv5kdd0fSBJMIQZWiirsectUFXaP4LiEhOTHBtNH4b7vs45X/21dy+f75+yyUVZ0yNH9TN6t9/3GI7crb6v3SQ1GkrJSFqeNdZ2DCJlXmGRDIECYdVtlbvG9viVTWCuu4TNggRVDDE7qFJv83ns1WWkuIwjn9ncXWXGunOTVXoBOJhn8M2FJeJ5vkZkkSObZ0RGeyQ2WJTtfPmtzBRB1P+bOF68N+ToHAkkmXN9XWLItUF0AvHQuABBHrZgHooR7VF/SGMBaVsokxaT4p4VlNunMn9j8tWHbuU09po3SDi7fP8EOHrfa25q+2d4q1tyDK2icZK9tpcRhj+nKA0+3z33mDEVDl9p8MYwba9pGjiVib771v9+3uru/62lX6F+0calMqx5cQOoE3DHGTLX9j/mymPYQiPXYY0+4/MI2csSRBr9ZUFc3QRparC0u2Nm6Srf1vYRn2VPWsnKe7fmWt+rqbrvnngdtipKzP/e7b9vyhfN8woepDAsMGONgJuR7n5h14DvKAVPG2AFQ3fViux112NtCQJCjRZ3gXTAkJI8sYkyNFVhI7hIZyAgPw4XxtxAME4BlOCNhJxOgGU3T3Il2ytfC6qAPzbVd931Hb3d4RubsFjFwex30PvlVP2d/vP472sFG2z6qExGJnQkkCRoZNWas3ff7m/x6zKKwtJhQOTcykoyj6LMX37v/pJePtFwAHe3aVRMADwCIsrMbE+l+ChRlH5gt5KsFp/Qj/R8g6dH6AiIOJNX+PAcLAm2AzD1hOO4OSXAf/aWGrUZVkbhtbVwIeJ/Vkx14qb6VRFDrFUayTfpznNKJUe6QhBx3nyJPTM7i2IMRxUi6+V3/+C762SJ3zM0xj27wO1R5SbSuxQRMJYxkXf0aMZIBXLYosGUgkKTv4MMZ9QqZEXCdYlMLgCRuL+jksC84LKbGg0duh/RjMR0cGwUwgZHOjfkJUEn5u3zCVBsKGAd3qpAH1PMgJ77jQwFJZOQR8gl49Eh6QKXKwCtAMm5Bi05gu8gezVmNcglplu/3nFNOsWNOmLupquk1u/7avy6zvz4mVx78f9G5BCPxyrjAWoAu4T0Kiff6mzSqzT495822vr22X7PCpjfeLBJwcqF2ldWsXbWOqZsxU658kaNGj/dF42DHTdfeaDdceYUIQ3MQWaCVKnla0Xut7upCrETY2tS62X6UgGYtjLXYw3KAq6J8JMcEICmlDZBsFuPICphBGRyzlXNREw+DHYS6VImMS9g9hiS8Uo4oAh5EIhVYGEBjw/IO++ixh7uDNis+2CpWlEQqZrdnKSK7TpNbrv1CJmwU1kMPPbTRAp08ebLxVyPzIpHd4ydX2LY7jPLKwvBQHoAkCcl/fvUfbNTUCmcki/ET0rM9klwmGibZOLF6mT3NT8j1R4JdmBiP8NM9BwLJb8hHsntOSBkz4c8hdc36Dszbay843KO5R/2+0cHpmQeN9YkE9pHJJZggCAhI0ur0AknycCoXo9qHyWKUGEXACCt6VtSYqiO7WLpri+37w3ovxr/+J8eev5mJQoxkso8y1wA8PU2SzuGz++xJXoGRAciEFE9MInw/apceG79fmIQW/SHfmpYnPlHgDIIr9M8jTnXA/NBx3feM+jiTKz9FMTZVYj4Akky6JXIxqCLBsW71+1e0BdPpV9mra/p8O+86NQShDPfY99SLrPhNAXRMry6xZVecbIdMWOufHbzItB2YpLBiD9QY+YwUuTz7dLvg85+VS0atM+Mba9oeo0CZnXbZ1b72zW9by31XOPNNW+IyMqqSKFHtpKHFC/ItHretzTjkFE3SJG/Pt0WLFsj3rCHpi4AY/N0AZ3IX6JIJUAxqUad8usi5p37Z2kM7ZdvUaTN1brfK/W9FgO9jz8lHcsXCl7yGMdiBejPxM2ECBOJe4REUAhhYtAAw/rWk3Wa/7S1WleT2y2QNGbO9QDKhJPvAW2ipSFD2fR/eMX/1JjH3lVgApglKTQBrWDTFhRrtlidAWVk9VonuF4X2UwMe/JHjbY8DDlNE8Vq77ZpLbaV8QgcCyTJFo4OXH73rNn8+qhR2zhNhJ5kpYL3QFZGJ4ze+iwxulBvpa5bLfxedgjmZiblFfZhglGJFQDNmHKhLvs5wZgJJrcA836EYScYSEc8hJVVxiKp2gB6SojuQFEvMdwDJkPw8+AJirXCrgG8goZQcYs8QX5PSI5E0PALJWrGMgW1TsI1M257D0neOkZ6PUeS6p/u9k1cU/1H5KNbqudQDmXuUeLJjTwSS9fVrBaK1taqDV/k24musAjhQFSOJq0oHvvK6r+s0Ab28fG2fqH7bJH9KgKQz8dK/RI0DgjE3dylnMXX0CFD9a5Y/NeZsUhZ53kP9OdPr+gXTtoAk2RL4wU3har+NAJL+TP2xDz2vLMhpZ3omuquFXdg0iTa1KIhH/vf6z3bd662esHybqdsMVy29ruc1Ss5kAmCXtOEcJWoHttrENzw9tm4J4O7hVhId+KIXSL+s7yBP5A8u+44986+H5XIo1xoByRJnIklVFuZEUoHhuATB5XEi2SLnsBqIfOkHJI/bZ6yCOrVK1eDm8QBCjy51JkL+groBjCQ+LADJRY11CSMZgCSBNL4y1HWwmQzM+mUCknMPk4M2yiz4+aEUMGus1K43h835tH3ktLDl3cMPP+xgZmOPaIrdZ5+QUueCo4+21YuekDlLqSz0PFA1pjqA5C+vvd2qppRZhfZgLpXCi8mhw6QedhaJuSxxaPf8l5IDEzGTCWYeIlr7mbYlt0t/94J1fnKiP5/I7bwZu/n7LAW25E6cYZ1LX/Ygm7ZHbreWO3/qnzmq/9DkCvisd4x3RQhj5T5ByQTr8SgJbxOn5haB3qj8YwoNJgauHTN6jJvHmSB3u3Stjdm3w9Y+mWt3flKYQ5HtZWLauD9sAW3sVDUrV5XFJ88ESNIeHlCQMJMoWZ9k1Y5TD++wQu1k07Qk2xbdnjjsZgBJTGq0OT6SnvYnYVBAbe4/KyBZqbYgmTJMGUqsii3X1HtvezHfxpxypYAk+0Sb3Xvm7I3qFnuf/FUr3OUgAclSW/Xj03qBpA8utav7uKrSwW0AZgy7vHzX3v4p++Jnz7Tx48ZukmkbGLRafoeXXPZd63r4x76tZEgXpT2ZtewDSDIIKQdAcsrs4wQkFcAgVuuO2/9kLygv5DnnfVk7iJTagpximzBlrLU1ttluT//Rxldm22/rptjqgiob015jP/zh9wT2Cu2DH/yQIr1H2f33P2r7vnUfe+ZyHzZaAAAgAElEQVT337ba5QsccNF/g/9wYIYBLBwsjkJC9hB0FgBT8ItdWtdlo6fuZLOmjOvFeKFTZzRJAn4Cex5geTgnekwmjHUvnRmAJMxwtIlHf0kuC9HsCahMzPqJUTxwl+7XGXbGoV6AmTcLSB4oUzcmniu/dPw6QHKcFpnL58+zl/4dYjPJFsA4hmGMu7AAUByIuLJMxsJ6gOQqJcunLIWeNkzb6gnA5clxr0J9mvs0y8QMaHNW0/eQD4tV+gAL0mKt+Ck3oCr4FWpB5qnXAkjkADyhSznI4etBNtHlBCVO/fFZl49hOds1qk83CZjizzRWixgqARDF1I6TPOwecqRcEUh6eiI2HyBiOgHRLJRJzzMUkGxoqFFfAhgq8Xdzu+9bzxj3lGRKqUbwSyspmQCRgEmhwEIxmDwfYEMeR2QDo1uhdEJUGZawR5Mf5YPR5EuC4TznsJ7Doo8xym89Saqt4NfKAp+tKrULV0J+UJbhMJLRLxLwiNUEABnIB5UNIKl+gsxx72HssA89PpP0coJwuuWr/u73v9+OPn6uL+jTI5XA1iKBtdpJ66brbrQ7bvud5SjRdKk2HMj1eBgF4OLnTN/XOGbcNSnmgfSQBO25+02u9K7P65GR1NapcqlyRhL/QMCkc2lS8kT5oWjQ+kX4F+om7eyCIWWwRNGeMJI9ojwLMW3rIZ6IV6CTVTAreXwkjzz2vVavAvuuISpgM8pCCuKJ+xbbr555rtefhUeykrznnntG3A6zZ892UJR5rFZQxKcO3t/23G9yb8JhlEa5du+45brbe30kS5NcjAgnk5HEH9LThqDYNGllAslyJedFuTEBhZxxgVG5/I8vWcfRE0Zc/tF/DJPJmQePDRGkccJNJhQ3bQPSElM6FE2LAAgMAE7hMAhEPvokrDIBLAmsqNypy/a5usZaxBg+eKL8npYFoImC9FBQ7qP2CKlqQvAQABAfIVee7vAflGlQ6i3+mzMJYnOnfEDsdKnyRd4m36JV5PJJgAETmMpFTr1CreKdjdR39JsQYNJlNQKP/YCkdstwRlL4ACBZfcL37JXVAUg+cE7ICznSY68TLrD8nWbbtqNLbc1PPmPvnJAR/a8t5oKdVYwccnP2F78sgal9TrCvnneOWMMK5Wacv9Gmbc9moK3qvvx1pbB69OrAqqivINeqypAXD0dljnHb7WbTDjpRTOQSL8fjjz+qcdRk37r8CqvWdo7P9+TZ+Gly11CxSxpabHT7aru3q8yKXlmqeNIWu/irF2pBp/Z+634+jlaJifjA+w+zv1z5Wc8jGYOmmIRjEIvviuKrylB/T/uU7NZCRDuZGDBZLOgeY+/aZ9c+IJn0xUy2Mex9HQLCgt9j5paJgVV0aJj0BcZM9LkM7UoDxHfJb72fw/eBnwz/I90Xn0OibvZ87ZI7y07a/WaCIrjv7hdsg1vGuMlT7NE7fys3G/Zh1r00bgGSMXgGMBJSgAXXDoQylGl7jYJtkCnMG8C3VimX8rXgHFVd6YutCCQBaAFIEmRFjlYAIeCPZN1i4dQXvE00OtC3YaEW0ufgF4kupaboUywQ0Vri/tMsCKSfYEXLBCQJhMS0DUNaJQYWALlaEfzOYqJ/6euebxE3I0BoCCIk5RALBz6jRxjzBN5EM/pgpu36Ro1vAUlAVzRtB1/PIgeSWKiaNUdEOTLI2HqxSyAM0AmQ5Jlst1il3L7MMTCS2AcAtpSDiQpGEl1L69O1qDeALkfnezJ4tRkML3UCDLpbkFvR5Ne4oWAbne9AUvd3OagutXL3iUdkJOlf7ifuwVZa6CcBcm1600zicy3O8R3bR7tqHaw8rm/bf2TWk5HqtfT8VAKbIoEH//GA3fH//mx/+/Of5dpHnIh8ITXv8potfYJlhbFADnHcnwhkIxctftklwhrByhJ0dDRtE0xX6KZt+UiSXNITkDO9amCx76rrba10AZJlmljI4wbDhGm7WIquS4qXqO1MH0mCbRjsa5T+58jjDhOQJBo0spzybZGiWP5Kra1YEvzUwjOUO0/g727tXhPNZcMRForsIO16c+jEiQEXJEe+hDJuknztpmqXBNdACEV1UD68X13/l4SRVH4yTxsR2FSEEVfsoUxBUQMk48oVRYcpmMjq4JsT8joCKr//5/nWedVnrevum4dTdD+n8OBPWP4ZV7o/zhmzw56X5IpD2UIpM0Fj1oyzfYy4w5TEanyFUoagdJkUvfGTqPXO7Hbb7wZNQlo5PPgpRWquDUATZ3ruCU3tkwDgMHFOpyUwXQEWfTJMfoNV8ATJKH5NFLRPHjntirts4nsB1GbzFQ2eRNp4WVeuXCPzXYEmCliLsPUc/YZ7wZwSbBN9JDFtc18YSdYtv30xz6qO+469vEoTkY5HvxD2zh7p8eZj5TS8w/42Y0yZ1Vx3tr1rovzNkoPdMEIUckh1BcCj/zPZZu99vH3jy1+0JoHxxzbFtK1gnR122tk+/5WLLfuf10gGuEeECXSctvsEtBBMQHuUKHffbu84yibuOlvb/sGKaMLVpDt26q42prrM7lumthOuLq9WcEGR6tPSbVNH1VvRkpW2Umbe7E4FWCg5QAgI04pS4GLsuDH2o/PmahcVoo414WlVSbsyyTM+Mb/SVjDHHqygI7Ix3jcxTwroLm7osb3f+nbfZaeXVHTcFxKAu9SIsGaMs/dzAiSjrEOwUBjnMYjCF1+cF/4XDl8o6chAqAPCjJLzfAc/V2T9tpuMiDh59bupWOPGT5acmwUkb+29OeluSgTyPcgMK0wCJDH5Ix+OoYJtVtUHH2lS51BGUi7BpgMkPXWPxg7JxT2JdsJIMvYKsQTge54bmK7wXAJJgu+4Z4rQ9Z7xQAt0gCQHoBLgFBlJ9LTvL6R2LZYCB0jiv96iwDUAZonGE7u1rFqzOoBPfJU1FimDb7GoKnqEOGnb1P5kWcCX0oEg1iS5Jw0VbFMvRjIASYFQmXvxL6dsXF+gZOmYqhub8I0P7B5Akh1zWJggY3obuqZEC8jRWtxjhmtVf4xuRMwnfm/JD1cogGKH7Mn0OPQdLRT8WsM+8nQaGElPM+aM69CMJAGa1C+y0LzSbp4o3buirASqCwf1itHcbrnRb5QTQMnWpS0CktlaILTKD7ROvpQVVdW2w6672K5vfrNN3XaquxrtsNOOcTikr6kEXjcJPPvMs7ZW/r6L5i+0x//5L3tOboT4lZO+r0v+yJWyYpUo2C1feZ3ZsKFbizLma3dHAUgSBKcxu7ZGWTxk8yY1GAREnkgLB5Ji5DsgRDKjthkYDBTlXxWTUiSfGkURurlKq14pwHLSKvAg3WCxlARBNg4kRW/6LjUMQCnTOl3HJLRqfqMdcOAMW60Ezr7LjBSVs5xMZEzYCVBi5lmkAAuA5J13ap/gTPPYBkTO4D/kkEMcSE6QDxwrxiIpR89sxICXEmXF6spYyqJqTLXdf+8i95HUDoliU2Fkkm0fSVGh93GHkyDMsHNFVCZoRBg/fCTDzib8hV0VrrhzcZI+JKyIB/55lFPyvc+XCetx880320knneQ+km7eJ2cT/kuAL8yN7I0bCEQ3CaLwAQUwiUuXrlB5ZaLXpOEsopS0UqzZW74lk2lLjj37beVfqyERMPkDw/ZqKPZs3BHUZp43M1nBIy/222Uy43wHlXofTFNibKWkeSZyIfjKGSh1qLH7634q4pK7ARo455otXSIgqf2MyxREwIoebEAEt6da0fPrNellAklW/2zD5kBynjrs3G/byyvDJPr4BR/cqIH3pjmft5xZb7MZY8ut/obP2bsnKXtAAmiKBYrc10wlw4EfEzO5E2Hkc996kl30xc/bRO0qs6nH0uUrFOV5qeU9fp2nfgFA4Ys2WuZ2Jqd2uSggMPYfBlDAbAAG6+vqrTu3yI75hvbKzim0Rxc028dnz7If3DpPsuuyKdO2t//38Av2uYOUJUGMI/6+d1x2spt2K8RGAU7Ztm7h/OVKVRR2WGokMXUyedJfaV/MiJgkYiog2g6gz7gJk2ybl7OpZJrtufOsfoCwN4zGJ1YYyCQRtW7SGyyT0IgRTHr/DxCol4EMZuwANvnNFzoO6n1GD00QV4nJR48PgrnL3Lc8UpYZQLJS0ctlUn6P3ftHbdVKYvkEpRLwpDETgsJYSIS0XhFIxp1x1pf+Z2Wdxpf+jcI9A/ZrrQCbrDGVCubj8VhIAGjcP9O0TbCJm6g1bsLuRmFjAc5rThZqACIPuskItnH/TUzjKiPPo69m4QKgMgDGMoGkp9RRu5LvbeVq5YZksaSal4rxB0SySAVIOqMqH0N0N30FOYSdn3J7I/wR/WDpf+rq2BdcPpIa0y0ybXNfrkM/OJBU3Rvk/oT+AtxhUiktq0hSBemzBjpmZHyjx4yu1rhQuTwNT5KiR/3JmVKNS097pJqy0w718HHCosWBcOi7viTRswDwvFKWoRjJ6Kbj/pYeqc9mCDlWk+y4g9+l7w7EZKnvKRt+5TzTF8WkT3KiAZ9nzRFiW/FbryGgSdHsmAJJ1AyLE3R2ON/bkGAn1cjZaj3XzfE6jwBOjuifHgLkgt8qJAjlpPsDkknO5q4pkoP7+MI0Y0Vj0U6OVf8+EEPORqOrCXBz4M8mBKEf/X/i3izGzjU7z9tFsuYqsopkkTxD92m11GpJrcFQBtmOMwDW0JoiWIigiwQwkiAGfGUkvnAGB8hNLoIgSK4S5N4BorStRFCUBIHjxHIcCDYESRagVrul09085OFULBZrYhWLQ57nXd+q2l3NoVsdpXfriGTV3v/+/+9b31rveteUMzRAg8+SolijCUnvqult5tya4J7OLCmS8nOy9kxNohOAaSbalnbAaqJcRVoqiuZ/XrdOX+VCk4aQVDbZL3Oyi2DwDZ0jq9wdoh9XV5Wz6quqA+xZTbrV0BumlNTI2SpcdO9lskPEJD+/7E+eR8fZCIZt08bapQ5EhycjTLtfc/Wqzf1yHeVbNj8dYbQX2FnzoUuTYQ91svnTZ0jkKcWEpg65vqVffKfnIqlyXLtaY+k0QtT4aa6r4+Q9KCMZLcoa1T3bN7qIJddhBlsSH1wMMWbSZ69SqGtRp0V7rGu6sDhGNAsQMoCfuurkGUPmXFyCTNNp06bzfeoVviN5x9yXRYrmRz7YJP2OVMD1y1fLyT1fBcwzFNt8HZC0j6Qkgfv+LOxhVZem3QLrIQO1ICBIvzSaTlP1as6kbtkMnqLeW8YU2jCb2/RwPLx5MPkX/+VPT7ZgzRTio9Gk+jws4ALIyE2XpfLGP/roYoDk/8bUmmkgGdbozOvs7z//+c8HSF679iDeqf3JimU5TTZV6XtAN969PvnNv/fVMJKrcy8BOgsRTg/1NrmcLp7K1AOQXMiE92UEMKogeJPDpXtV9rbCsKWL92NrnC/83vRM5G+47bf+4N/7iXdj3OteBY+j6bg3MA6Nh909UghdGzfVz2Qu8yigee/HAStMJNn/sACw9+l7NZwyJDIiu8zf9TMpsuGC9ltTuaq4rMqsfouFXnt8WXImBCKGgYZBTsjdA7KO0F16Odm9WRXA7oP5Z0sZv4j8WLjE2lp44EHYsY8kwPEFMmHfO/M0ZSQtFBFIrvwb/9nkj+5XmOmf/Cf/2lvX7lVv+KF//a9PZj7z5ybfc42w/t/6G5O/eINZxvb+M6+NQgAPq4omQNJZ1BiChLn/mX9z8iM/8H2TH/2RH0wrnAebDyf/BM/uw69UY/Lv/q5PpVDI9bxs/75hzGLgUTCPAIFWf96nr+MX/+mXYZqOJpf+8L+P0RGouLaXmKrkvmgsBBEup/mRWTsct729A1r7LE3+yn/1dyef/uCdyf/zexTMzCxObt1GRjn0L2dWJl/8w1uTv/wL349Bvjs53N2a/O//+b8dh6YZZhs49xhGFZByrsL1+9K3D5nPPqso0/6pRkVWwUlNAFJGYiw465e/55+bXF2r5vAF/tpQxIyXlYgOqckz9YaxM8pJPKH6jhRH8IpR8m3DeYyRydtG8U2Yz/Eafymd4HdUqoS34rltee23r9JLcZ1cwS/9zm9N7nzlD+JE9Xk1x65zJNNbkGtWF4SqTvd+MpUlRS5lUAXdyq5/v71pMY3jDGHvVcDsmaNh7SPpFBarqRuMlgPlmcBQofdcW3OMAp3HemXgQN94ry0/eESoVeO1MCa7qGtcGwFKN/NXP9vCS7i4vU3/Q86SzqHPcMgzpMesBtVJFKzTEbJuJrzt0FKhzvsqV1SDOB/9JzO3AmMrMymzuoZzYk6v+sbQ8+HRHuCVfnLo+cePrTYvQFyOijoAfYADbthYUF1N1gGoO+oYgGynUXD+F2l6njGShtq1IZIBAEwNpPdsuo1s6i5nQiDkPjm8QCdH0qB0Y3UcSQN014szucnscsPc7lkXCbh3BdJLPgWHAbq8/IwhbF/t8HbhofcUJ0g5CeCfi57cYX/Uiclu4hwdQSoIBl6QyhAwoX5J/nk5WV5f+RAwe01loBwK2U2+m+vkerzXHFSLsby0Vf1pSZX8YXqgjuEeBWaJjOX8jHAj8hxgYqpafl/rU2ByOBDVJjjTSapQ05GW6AKESad6Baa9CqVM8arJVeOo5nssPHLG+jMcAPVgHFHeLw4ogNQum4TKVGoLP8/aA0COOC/eo/Lly+fzTj0fAWuSNQIznrV7Jbu3giWf74IA297Uozm/92lNh/nA6vNDiQHOXYrNQmawPmP9JGbUc8qyzL16WTmV7VY+a/Qpzn1fi5/F9ul4WNzIv1eYOe+jPGffkhdsbnWeRG1YBYvqpeT2Jilcp2S0SpO1GwBbd9DPuIfdyipRoxERynhpPzs+/4S86nMUrim73oukki/BZqlVcsh5ZsGra7iCDvd3Ni1f4pq2LNtjSIE/m2f9PHP+3dZ7FsSWU184w79ZTyEwNz94CZ3g3qwslZMzN+sgGMkpi5CJpjSQjHfioeSmp4HknHkrCppFCjzYAxYvQJLNeomnKAOZQ8aDPRssgqHtv/AvfWqyTb6Wi/pERcSCXkBxkOUS5dMJ981I/sZv/MYJkPz5n//5kvZXvH7913+9DgLf+bM/+7NfDyRVUvzXk2hi31S+A0j+/b/3lcklZm1fAuOsEBbqpPgDFtcNVZmmUjHJ+ALJGmcWDxL0nlDR8AwEfAqL0x0WOfipvgQgqEANEXuIBKCeLL1vP+vmry1VyyRzhiIE434VihTnKoysd4pUAiTLo+w+kkNi8lkF/+SwpcLRfKhid/RGBJruTQFJm/cCVA5Qwhz6BtsKpV63Stf3fQOQHBXirwOSeQrvsU7SW4HkHgpodZV5zxb80P6ngaQuzK9+6cLkE3/lv6Dp89HkKtT7//BXfzLKR+VbdPoo4oiyOgU0JfyV5+s6/Vv/6X89ub/yQaj7r/w3/+7kJ94lj00gqaJmPm+YAfbD9zcjmeKbH/3Lkx9lHNqP/sgPAyTXvy0g+Qdf+jLN/Q8ml7/8hdj9bxZI7sBsPJu9OPm5v/l3Jp+8vjb56kfMy0Zu1mmu7rjRGbrBC1oWl9cnf/t//QeTH/vsjcnf/S//nSiDGESMWZwSz5uAmfVz6koMLy/l0+vF62YJo8QxUC2ffqaBpExmeiui9N/9gT+bKtvKgCxlEwNW7nH+nnM92I5pRjHKlPcri77Hf3RIvFobDYD6TQHJAneV21ssvddKFALFeJnK7nmqT2/+4e9Mvvx7/zjO5TSQfJHzLeATINRzC0zKyy4HypxEDUnypflZRSWKIbqz5Zmr/oc6lwLJ5zgnpsEESHLmG+SeJzXF1AmBkU171E0XmBIzBZHVZKeAeYAcjezWKHqROXTPOpdZY5l2LuYUch4u08JL1uHx9lYMRyryZSt4j9NiAmqclCXjwno9ZaygY21zFnyP1evDCVEvJPcax07W0LUxD7t7Qmr4nxwCJAlVq0seb++FdfO5Gkgm0wED303UBZIa1wMKbWTwZCdkimz3o3Fz3WRPBJTpWwmQSeSEe5aplYXcp8+vYM3fmxfq/VR+qXIHcGMF1W/2Pq60nwfJF9ZxNjVA+YzToA4egPF1QFKwkjzVEfLuZ68IlzlidHcQSAK00w6FV50dyBfz3COTRQhYYDoNJF1LAU1AK7deKQTkoI9K9FnuVQA3B1jYof2T9sD1U358RsmXRb2H+FzVWF6wWiCzwO4LmcakXKXLjyct4qYc6kwsLxSQdiyydv5J+oAKwgTqDQ7L1sdpQ6945ts/vEAoX2dDHZLBEkYQkmaxOHJdizlNOhOYIec96zGGbMwA8ONsFdALYREWs4YAdATMtRYcli2unP3kxPK+tKlLar4RQc+CAAp9FltNFxb3AVFTXhMV8wzwLMnZ5z7iSPN+QXqm7VlgRXTGNI/kR7MPyo/vO0D2Oi3IfXsBcLp4ifZX2jzOval0JYtZVX5oSgf3wFoe85CqQ23nLLZI8PtchnPoudyVe8Ma2G9VZtp7XOKZlUMNh3pdBlbdE3tOxwTX2vtUPxeLWeDVV6fN2GVHez6X6Ig9Um3FZ9TYqCQFyDmHxXh+K0ByCfmprhZLYSRtv7VYQPJyZEYqPNvJF7uxNenEUAk9wJLjVmHOhwCBNwFJF27za/uTP/8XPkmO5KM8oFMaBBpzbJaMZOWalIfYjOSv/dqv5d/+/Bd+4RcCEM++ZC5f9b7r9AnsykYNx2llah2eAMn3bkz+/v/x4WTlncXJlRVCMVYAuoEoABW3B7/D2JWMbxjo1MDqKUSZa3yljTNa7/nIPxMc1iQM101BtzG6yrLzhzxIvv8qlHIYRdjcKJyRp1aNwWNtvw5IKh6dtxCPmt93qEthUskYoiyGqcIVESj+bbhaA6LnpaL13g4IGfQkD9+vp+d9620n33JcJ14Vz6lR7evFS28gUQRSGcFvAUiSkRUPxjYe5kiuYjhsSG47IHMkdwFR5h/5+u71V49x+gbBOPODf3qL2cVUzFsEsXq8M/mp9ykgACCpWF6wJ655ckV4RoFXh86ef+LHJs8vfQqFVI2Nv60XSub89oeTq7tfRClU2x1l4eJKzSh+HSO5vb2LQnkx+aGf+auT7/sX/lXAACE7mbLBymW5+bf7omL74U+/M/lv/9pPR1Gb96aMCQIiK4JlmSSet0Y3llPUQFJ5rvCaDLYOmGHKUyCpwvAaKsYUtXz2n01zbwtKui/otwoka/LMa4Ck8tTMwfCKh9XMVhTzWI2pG1gVS2doFZaYHopHsNx/8Nu/iRN7K/k75vpogM6bXmAYkGcUnBWALhDQrJMAxx/GcUTWNbQNJCvUyIjJHb+/qpNdN3OpBZKOYtXY6ZT5DAlLolMsmHMPKgQoM1g9OwtvFxAa/8hBqvDSy8nDR1uRV5t/N5gpsMA9cn31cTOSGlUZyWULCHmeMDussSydLKQ6pRhXi1hwfNEX3otrkJxsXu1sPGSMqBEDjZavOJ2yQ0ZkzJ9mdNqqIwQx1gGS7FOHJGUklcOnjC5MIUtC3pxt1sBcyrAvCcvL4NNTGGJBB11Z0qB5v7KhrrvrkkbsrGExfeX0rHDvKawx/7RWMjqodCJEBb+/fetO9l3Z6PZJYXdZH3vi+nodkEz40N+PHpvFHpac6PTIgplOIFvvd5WDWxGiZo29fkWyTllOn8XUKNnryBufqYJGgaRDHGR2JWVqlOUj9j8kxChy0O5IFLiz7YQlLJzcaMFk2Y5mJM37fp4+xDUuMwwZ97i+bJ/ixL5yf4aQw1qzv9YK2Bqrekx6AAuouR72LI2zRfeBzQebcaCcquQ9mpvrsxwCxGQqw1BH9wiuOUN8vkK0EjEyxdUFpYmPchysyi+mrXLIZc4c28nc8wzqqH0X0c7JNJrj4Ii1l8p32TuEIkDyWDv9ojpRCMIssAsgk5zBEeiITNp1eS88q/vtGfd3hqiVG/8eska7x2eN9Mg+BkgGyJPet8i5N0SukBhSh3FV1mXydJxUWbLj6gf1hxyspFqN5S29XlHgqrlwjzIEIOvqOeca6kvW7wDgSC7FaMbvZDiBZK1rd7yoYlkBMCQNcurZ7IiL79l7Uo542EjTSZLSUIzkacrS6xlJi228vp0YnrHWAsnBSBaQ1IN96oKrYBAGgaUs+jSQtL3EA5Tmm0LbAjOB5J/98++PyTYvMzpRt3keZmRuxHES10cZ3b59KaHtX/3VXz0Bkr/4i78YIPmJT1SunBt96w3vE0j2iDRp4VMgWRum4r/27jsTGcnlG/OTDShJ2/8oKJX7UsDChVRpqlQ9ZO1FxUs0gZ6fCT6avZDWTfiIzydMGONUfnLCDpTaKpAF9KoNyMZFW2FUqCGvUOTVZFwFmlCMLJxUvXOtuViELpX17A/fr7KrfFBCyihGD4FCU0VANRdc4SpBI0cpOWEyUSS2Y6QaYPg9ETSu120vcthd8wGyFXBfHlSF9NsFkk953nkMiDOgZX0FkhfTCPt48jt3X05u7lVx0P9Xr/eXjyY/dKUKAhJKEkgKljHIPpuH3aRivcOWScM7Kkf3zKbphrA9zBrTXTy6MjJ63lXxXKGEatjvNSxWcu88cOYt6m3azuSbAZKPnAal143yufHB9+VMBG/wM9mlxcFg+ww15m2X8O2XY/CNDigDAtWIVsKBFbpM/mv6CNa585opNNMDH6HJKNGATRkAQanpDzUhSmXud1678cnJe9/7g5PltY2EJHWWVFCyRXWvxR5/PSNZrITyVkV2p5Xb+fcJqJLdGDlGGoM89WleZULaqF3Bhh6dYEFAsIKxdTrP9t2vMP3md9jPYg0bSNZzObZQIKkSLMDd0YpqIyPoKLDVQDJGcBhwQY6/c+iSSj6pLidA0hAXFZAaU53m4RALJMMM6XjC+sjcvaTdximIdK1OGUlVgudReXnAmE4NqaC3q7Yrt00wXUBSlmWDgg6NwjZFP7IOdtEI02UIVScp53cYLPSIjGRCrGEqKg+2WOvlyLmzpg9NPk4AACAASURBVGWaZGoEKt5Dy4/yHyBJzmMK55j64vMFSPK+C1SkV45ujXzUIFqYE+MOqE86Se4dkIuhWyBfLy19uIhsiYyQBSoBZcpdnhHAY2EjP9ChqRGJrpSHQgmp9Ss7XtGXj27eivFOSo6OURjMKkw0jcfX64BkRkQiOzrYvhJOHU5ZpT5UxEq9a/pHgKT5boYdeBkm9T5MH5CQqTzcYn4dAGFhVJwYzqGf9zlkXn2m5Ojz3aZBOOdcht3RkgGeGn7/S+6boejaU9foGTKdoRXen3pi5Eg+d0qIiQ8nQPLF5IoFAt6nxX86lTi5phF4P9oZwZwsZPX+NSeRPRCQ8/swiADBe/fvZcUFkrFVsmLIgEDSvU/hlQW56PSAxPy+Ino8ZcBiRyXTASWkleenbLL7bD6nuso161ZZObNsu6OaE+EHyDl9L7mAAtc4gdxzchQ9y9yu6kWbPYDkDAKkPuuIjKHwAKuRehWwypq13OuIhdXkYqZaLKM7lomWJSGFljmLi6Z8mXhceajWCngPuY/oYL4/ANols1ejdqdwRupQciV1e8m1KVJiGFNnvGcZ9OSE8n/RLeeJLiWiqE0p5zY6ZDiv7RgLepO3jBwHo3AjSeN6XgWwsqOmCMisfitA0mKbpKBQ+OmwAbFLRiQ2IxkgaYJuyr5rLM4c6N02LnN6OrKULPJDwNE3AyR/7M+9N9lnso0H6bHMGDcuIzmbqs0CWyrqu3cuB0h+4QuEAIcC/qVf+qWvB5Jc49atApyvet/16w8rDMU19RJV3J3In3xMNvgajORv/p9fpW/f3OSdy8sBkiqYEnSlsgpvwjZwmDSQkccIg204LFA5yOa7OVVNaBikwnaJBEy9ZCos/FEp+X4FyntZJ7TtS8MSTxYBcB1U+oaiZEYVvNDpGD93upSR4YoCkt2Ox4NmmEG24TIVkApXJzv7M8emKWT2j0zFpIAHT81XADTfr3LwOdLrTs9L78YzGg+pvOwGpvHwssqx4ycK3B99s6HtpzoUJP4KJF1jw/7LrPcLFLT3VzR+hfZlVTx05WxXqN/cVp859DpGqA+O99TKu8FMJXxXGkSApK2qYEvKMy4gKdhLVehgFjzgK6yXB0zGxzW0VYn/Fgjs7JZReh2QPMlNZX9d17W1y1GM9tATyK1SiPRGRpJ8XQFSQG9Gw+n1dTEYMsEXV9uSSiY3J1OZtRI5kzlglBKCM/Rq6xgZFWRMmdYQhbU2rzBKt/LoaupJtX1SXjtHUPny3t2XXfKiBJwrsFHt5W68R84oExNWL28kr2h20b6A1QLGpW920T/Tn9VcHuSpelcW4PTano1uhu57++8axwpbFy4t5V5dC/Zo53MIGNl+aJ7o9uSP//D3Myta9ipnnveatuBaNsugjpCR7JBk5cyZ4lAOWPonvgVIPj6qwrlZ2YU8p5EaE92LYWrgUWfcGeCVh2to2/fbJjHwOIDb56rxnOmQoP7KNQCSVl2zF861biCZHNEpIKlhsvm9PS0fUfQTADQcppO2YQGqlQeano+0//E7vFYzMO6n4NLnv//gfvIiw1yHka3zrlFyL5IjCZDUcTdHMhWeYWwAOQDJF3zmgDx6z5gDEBKiJp3GZ0orOPecZ7WBugUACQsG8NX9XCSs7r7XxJoCRTI32qOEnIdRLzCZ010Gm/f65xoM1tcAkjJs0V38PlNrlF2u/bbQtmfTPNOuXK+ClMHKhVHWiJK3acGQzJF7wqvAST2DwKPnfifnj7V0/WUkzatLqsPI/1PeqqWcIW0Kf0bak9PHTHvqPH6fJ/rXkK9/Akji7Ed20Z18j6Ak6/sGIHkVEkXr68SSsHGcK/MlXWv/XiOPG0gK6GXEPHsypQAm2NJ79+5lvwzx+zkBSSIXnL2HdGpZWYH9TXFM2RV1y9yYJAckLSfO//F91ZaqcukF79VQuwoCtbuXKZqrsZ1VoKa9lAEMkGQvLBbRNie9gB/psL+UfR9MrECySitHRqKeiGdzRCK0memYwD64R2XzToeTeH4L3JuHS9GPRYracM6eoXX/LvsathpZF5g/g6zpNIfkNxoBM//EwqWkDlqc4wjQZpHLGfL5GkDbQ9g1zyCYkdrVQDI6gvvW4e9olevoOlcRj/bmIARWp+v5Pm3mM9rJaUdns58FJAsUl630FX3L/16VI/kGIFnFNgEzAkmZNwSzQgXkYpFwOS97iNE/hrLdse/QG3MkCctQbNNAUqXguK7zULsXNJAscnvkGry7d68EIP7Kr/zKyYP88i//coDk+4QkfbkIHQJ/1ftuUExRwqnCEwRWsU2YwXjV5xnDeH3yD/6vrxHaXphcZ7rICknTKvjqQ6mxqhBUvOvQ/OaxVIK7BtjrGs5QWQnMPKztzavTVHxS4PEeazvQ+ZVQrdBWcQFtQ6hs1KjKkHh4BAp+r/diCoACoufezYp7AknnSDpXN0nrYQjPo8yLtc2UGw+BDATr1YxkWswAMhS6gAKo94TzZQH4fpWfe+3n6pqlgFuBForrKnIUxrcJJLHDCQvaBUAgKQuyKIOSarrKuSvGVwNrDpAgpIy2njP2GlaQ8K9gaYSCyossIFlhsdNX5YtaMVfgNEBSz9E8LWVeGXBchWEJE87ZP3PECtCSlpEcWHti6kzM0eajgMzrgGTegxGIUmEv19cvB9AESPI7G5K/CUg+fgzDPBSbSux5UiSqPVX6OyIjKlmv1W16VMDOL1dB3L59K8rEPMCM19PAuX8xUDa8L0cmQBLFaSGF6+bvM0rRYht+lkT1FN4U46icqZhs5eJ31/xuZbvkRUBg3pgvWTRfcQxSOVqsQ+U2VmK5hkhM9Ezmn72pmfbF4Hg2TmV0VL8O5uvF8wpzWdkctpX3K98yaToAUdKR5ZoF6/P6DDJTKdaT9R+5oxrgCgtVEZuy6Ma+KbS989TzW/mJ3rfGwWlJnkUdGxmvYrAqtK3HFcYFx6IA7CjeiAIvBslke89fA0kjHZu07vD6CW0LHgbbndQXXVTZYpzVaxsbODpzMFi8X7aGtUsP4GF8PDN+RoCjDDrfOswoD32AsfHewmaztwLFBxSKyUiGMYmRLzAvaAqDTWj+okCSdd6BkVQP5nwhez6u+2lo2z0KcONZzEEvBkogUnmyB7aKwyYY2nYD1Ant1PidRgrMBzXcao6nE2bC2skeKcthANWpBSCTd8maCG4+vn0XB4LrqRdYfx0v1z59c5UBdcVrim3cP3/nmSl2vBgs9zSV804A4ffKuuxnp2i1fLvO3p9A0s81658esrBrEjJhJNkf39NAUttgjmQKV3nm3RE6N0JlxEjb6T5cyJmq4hhfZT9OgaReWaq2XxPavrzq2SFqAoiUCfUcaW/Uta6lYNbcyA5ty0imeliRSlGOQPI+965TSQFGIpeVb/0SffcAILkaINkN42tKWmaw8x38K/fdreVcH1++R71aPUWpCke/uPYbtFLT7uaZ+bfPW/rYc8e55giqB/39EdcSSKY1AYxkWDqeybGo2pdUJjN9KdEc9lKw5dmvAqMC/AFiVt1LNrj3cYC0H4UJvJ55kXr55wGxS8tlG8p+ypSKK0x5I72j04j8PjvAmEeNvEvahc0rGj0QN6A6ekiC5Sk58esh8gSSRhzck0QJGFDRra98X/JiB+lTQLI6XxhBqb7QxQD7XMlbPlcTu2SYK6x9CiRb3t8EJN8Q2r7icYlRPRTEYBxscePD6kVYfWuxjZU/T3mQXSTqTUAyTadvHSa0vbtVY772MFA5COZiTQPJKUYy0jP1Eki+R9sWX4KhBpKvet8N2v9kfiwLuMK0BAUi7F0Qa3kXV29cCyN58f3lycYqSgVFU6ie9yLLTXX7Z3krGqli5RRUJ7Bs06zXA1wzrotarkqzSpZdRFGZrJ4CkeRXnjIPAR78XEayWkFY9Vmgvaq8ED6uJ3M4DSQrHFiAyvdcBCBIf2cKDt8tKPHnKqkwP8Ox0LD5u2YkZd7iuZLs3Osj8FUVNwgP4ODZk8St8hxUkPfd/327QPLA3qQUOplgL5jUm5yPIfL8V7FDgN5QksfJl6xQr4r2+Gi/wqgJBVUri5P2EYIFFeLwqBqURhEI5g3fsK/+KUtzAiTHvF73XsDdQFJdYoPuKK7MH51/K5BUGcqY2gNUubhMbzlzZjo88zYgabGNSkvZ1CBUrpd7r6Hh+TBCAlX/nhZNrKMg4CItXtyv+4wKdU2rA8FphaLraVsvAacyEQdCRpI9CDDjYYuNse1DsZwCV8Gla7xNdEGFa1FZGldzD2ktxefqjNTPlFVBR7FJ5hKPan5ZHX7mOdCBiGFIWodJ9ShaFKzP4ivPz3kqZ8cqZVksnTyM3MvK6bOdTph0rmv6gEDStTK6oO7qXKFpIBlmaThQno/OzVJOfOYGGm8qttk5qvMhaHsVkHxMrqLr7vUN76UXbGS62LenMHodjop+sljE/RVM8j4BtXu/CbOc/GpCzp3DGfZL/cTHBA+CkusASdsAbcFgCjDnNGboWVmQMHIaf9n36DqZ02KWfEbzqJL6Ipttbjnvf3AfIAkY62hEh7etphYMARX5Pcwa+sgcyQKIVUDTQFIWq9oBmZO4n36TlaMJaB8M3hMcNHMqUyTBVdUJ6pxuveOZmTNVILnF8yP8i/MO0KvQXhlHdYOMrrq02yhtbm7RsmTcr4aa51JWU6k+ZOxNOZIykq372gHL2GCdKxgtryOQVE800Ez6gvrcUCSyrR4QALpO6mrX8yrssTpPRy0yrMMoY5r54eZljkbv2FnDqOYrCkzCcnKm8x4118hX7BzJtMURhYTat3WM8tQ5ktqPKraJnSBH2/usalyYWtY2TnUccEZc2i+4CQmdey+pUz2c/JkLCzgb96MLlImw/cPxNxz+mAb9KfJIDm7llxqKrnNvjqPRuRGWD9AuJjedBEaeomvq+oodrpH3XFOHimCwob29rQWSkgJiLGUnbDDXN53lZZzDSqMR5AqaPCvpUMHzaM8FzH6HOl+d6NmIA5l2Sz53hdz8eaeAlSNqX2quHYfUYihD0BbelPM6SzWzpFJ0vrUH9kJlDezF6OSyRc5mzjvvSZaP9l0dkJzJ6vAgeWERnVXWT/m89uc5Z+qIPXt5oSIHXeXd6+r5Lha9zmNG4fK+RJXsgsA6FJA0GjHaCgWT6AsXI/nNAMnXFtv83A/QuwVpKUaSBRREjWIbGckFN5jfJ0mYxdljA8MgCQhZjIRJzLuSxeIhMjHi4fHkz/zz79G/jYRhbtCq7TAhaEBC7Dl8vjQO+ztW/1RF6fRrfomqvpXKZ3Gz93ZQDAffWHyxsERobpHeeypi/luhItjNr7Baef0enKs0af5H/zdtXDYWYQU56Eigm5eKMTawi206vF7FL+YAFJD00OwqeHzOdi0eimxWinssTDFXYCkGTQOTfJZ4YT5B3YsbvLZs6KqYmlQCYhDqLot6ToJ5FJahy+ojWcCunm95JJsLpnyPSsm9kyWNxNbSJkevQIBVYNVSQ4X2YgDJ6jdVlL0KaRCPJ6E+Pc2AMlWdAEAwqULpL6hzlv/8UYe2eySfcuMvm/bXQHrPB7BOrqfxA0FEJf1qiAyrVPiiDGzl/1h44tpU1Tgghxwc783vTFW795/qWhOHDctXyKQXI0zOyKEJy4kcVzhq9JHMurg/1fZI+e0m7ypPja0J1n6Vf+4yX7jm0NchrD5m3CchK7+r2DqZudp7ja6MpCyy710iOdtcMPc+0224TnL+eMk+7tOeySBVGe1igjrEnPYfXN95yIZNlT0VjwBrGdlTDvydhtDfKZPd+Nqb2eG+MjvZpvLJlaywuQq8k8mrS0FNFJExCevOw+4CCHSmZilEEhClBVZylUwRAMzicHaRTxo6B0jqtaupCgg2B5din+FkyayZ9lKh/MpJlIGKYxhAVn1LNYSeKWt0vWeBZIWkraK8SI4gTef5rnjgAZLF7HRzcM9bQt7RJxVmThFO9r3OnoDc8Ew1Dre1i2xM5Ssru75vnyTf6Ihh0HMcUPI+p2DYc5Yq2pzBav8j6HMvvSbmNNfsylYfWANSbE2tkM+6TVN81yTNxJN3V2dCVi/9NgMknyWlxepnc0RFDLYcagOS5P3oQXVNgVZT+yutQf2FHMo2IhOum0Z9CwCrzGUSVQ5SMY5djCDZs7JEfhRrsMekpdKX7Is6QnJRQMK5EZD4PcqNhrmc1upz6DM7Ka0LMLwrC2/CihkA4fmcNjbHzzTI53Emasyjt6/+wFjLcA8g7np7j3GAWLM9moMvBOTUiEXPTdJg+Hudq2LAus+wIKaLCrsFVpzrwUJq2475nHpd4570FYx9n9ucI4GF7Lws2NjfdvhLSU7oxUf6kSSN6SZhILVnPKugOPdkhbkdHshl07EBSKZfp4zkSBeZV+8MNtLLVtV2nZWw1ToQ2OYq6Cg9568k/tSTq9i+RB8c+ch9xDnT/gvy1C+GTbUTkkry5RwYdU1YSiXovI4yhV20wKnUGdYlv6/0AgmYihh4vsZas/emefl95waQ9P011KOApG3G1P8hUvi3Tq8PZaStcv1L3xcwrfHNzxJdEhhW/+YnXN+zo7K29VGcIM9DojEAeK6tAsjgDfZ/P+3xSJeiuEwd3dXbkkSJFvB5q69rbyrnVrAssW7nhAs4FRbbJMpuLQbXsqdoFe3VhBifz5u/YBqH+e12UtDecr4k8JqRLPxStn6fxuGmhUjkPeOc+nzqOmXwJTmSyp//FpvUOqrHBZIlf52ullSEyEjdU3ULAPhaQa+9HDYsnkaOuoevDLt3JxvuufM/25B5bUe8ViGdpE59bzr3/Ec/ueHSFHjkhjzs7o6Lal6KnqUeql6lIMmcgM4F0fPoCuBmNPzdb//u48lP/sQHkwMYPF/S1D6cxo6VyaZXuxZZlyGgggmUQZWvjz6QQes10suXB/nJvp5fGZ5zbKTKzvs0BOKhWl+/GgXr4gkEut/URfoC/tr/8tXJ9//Qtck1qravUHlViq4qXH2Optn9LhVOVTsZ1q5K63gsrI35UKXxyAdiosQ779wI/e5c3J3HBwhsrVvCIUnCJ7/yUHr+HGH1U28/hy/eXOW7aHQ+Jszvs11lbnZCzIMy1ytNbs5J+x4ryioMoCLxPstDLiVusq2ejYc6TJazNDkMB0+rxUc3Ge/2RiehmwHiOq8n3mJyPEsmvHZahgwl2wxm9kdgPBiz69evnzQ2b3Du5yxsuQhrbKHNc0KCemzvvnsD5WDoubxWAZsvJ16oGOZph1F5LOdJ9L49QoTduqYSvTvnLx4193Y2P7LzP52NXNXphDYAbYb7uu+f61/A6kK8avfYynL/rdebKj4mmyQU8oL94CxYuXcIS1pJzbLiQm3DrirNC9kT8+jsC+cerOOE7PKdM3qbAh1k+ZI9umhLJNt3iIL50lc/nrycozIWZeg6vX+D5trknx3vb0+2yEvzmqVwBHfL8dqVk7sMAIgzNfq7+Swtu+koIGvCc5ujuuiEG3LZjigmugSbqWw8JJwqM+F9HBGeeSrTg4J3z55EodF64lx5t50bFi997H0MAOfJPUyhBXvm93ZBj3vEUkZ+ku82lYsWYxIWo9qvxJCruHVedAYG63EJAybYWV+jmTXf7UxpgYV/dxKKoWAZyWJc+Y5RgCSjKmv//GmNJU0YzbBRvHgbLO9Ez3m//b2dlnKqrJ9NHrD+FX6v3OfK8ywGtM+G61x5qtWvUdDtv52M9ZK1TIoFSrnvw36jdR5X4gz4OZtq93tkWcwvD9jmTOjgH/OssmOG/nQuHZGorHrufc4AqRR7yObDTmMfDPtdoR+o9yd77F55Dxa4eG0/m2Ib1sG9c539u+/bgPn0d0ukZuS5cCjMm5VBX6SCUzZNeeyJWRsMgLBCXKOY3r6cdT93nj6otceVxuD6eb5ax6S4bTRHVzeU/hPsF6N2/w6dHihYfMK1l1cW09PP1CnP0j4N0ldXGBPLHs2ZWxrGnW4UvGfmXDkXKcpk/Tvq0iA54XTe77q4T2EUk1daXRMCzrVHvK/tn+fO93ve+iy2TvbcNSj/2tc+BhCtYifeoZsARTSY2FnCoz63hTISLZ7LhXn1onJ/nsrorckawNP7DxGR0XSCteqc4b5aJavD5RHsc5KRnDq2sqBqMD4jY2tkR8f8BoVpL9E5x8jfJi2jYt+wW4dUBK+wh9633RrtC32c9j0AJMdQRqvxuYVL6JmPMydduTtH1XRgZnp7QmzESRaTlD2zb6iyoZ1OignP6f5XxLB6bbqv5oIuQ4akfyksrFPy1P2XaVqvPLT+WrxQbbhaH/jcycE0fM6f6rBm0/uMtu3y+52Q689NVcsEJj5f7cBKF9S/l9m7bSKP65F5uyhcu3Yj+mJCH9j5AFOirOQbX0QGK1+Tn7OO2n65qar6Rl/w+ZfI7hr9h8/DZM5gA6IfJGqKImF/jAifkkXRgxZqQopVzrRg3cESOO9gCVOH3HPzMbWJexY5YcvMdVWHRGYHc55zRoqea+LaLszVNVtvV76lKV46FdUuLmk+kgE+lmeOKJeyGwxixIo/tUH+6XlV/mf+5k9dY88r96CB5Es8wlRPcREX1Q81kFygSsmN8CL+7iyQVIB+9/f3Jj/x45+c7MMSJLSdBt4mqbLoaSlQNGqYMKudhrEIqzRCZW2cOr+qQdeTgyqIkcUQUGrGBI0qW5Xw2qXLg52sHkwmrPrn2sblyf/0GwDJH9yYbAAku8GyStLvSNhjhN9aqTSQdFFd4BhiPXTn/crCvbR9wkGUeRUjFJAUTKiAfb+spiGc42cCwYXJtUt48+Pw9DMJ5OORcPA++uijbKhJxgGJHmQOX+cPCSSrFUJVXMaQwfI1kFTp9MGTkexCCkGM+3b4bDlAsiqvaixa5cHVGvTrbUCygUADyTauDSQ1PD1erA1GMa54xRwQ180CG43FDdIOGkim5YzenIeN+/KgaKjK4DPNZadmCHdIKfke499+t88Y2RoAJ+yTDO/JITFPrEKOT1hLGY8KkSXtpZyFKSDpQZnP4T0FkiqeF4RY3wQky7OmfQVy0EDSfbqCcjoLJK1aN99HhfsQObq9iTJdvgJTISNKmOPiYoAkNnxy98GjcgwGA6/R02sXBNy5cydpF2FMOHP+rKq5q1LTvTJ3Rw93NW1WMGIYeoF75QxhkNGC3sdTlJRA0hw7p4zsJ8Q4N7m8NNIEhlFt0J7wZq5fPUldY41Sp1G0nCyiTF8HJNuJ7Geb3sM2HmeBpMydRqiBpMVA5ibFsRjtf/ydjd5dp6dPzO0sMFS5k+W1qwe6u8GbgOT9tLx5PZD0d8puX9vnFmy4DgFonOXoEnOs+F2ApvlUMqKAn24LI5CUmY6j9wogafWvOVTqHhlJi1c8U+plZUIAbYqSx0AgKSgVSF5lVKz3p1FRRpQPgaTr5b9dB/W9MqNR9lrTQHKVqt8qrnGc4m6A5BJFVm3Auh+tAG/7sRPHlAWYc2Qt7W6e15QYAVSDMs+Xv3MvtigaaiCZVJwBJM1XT84hjrBVontMz/Fzfo/FKpllz/zrF8/plfcKIHmO/p1h4RMNOk3faRDivbhnyq/P3/IR8MCr9Yey5Gc8KzrLprFoBxtInvbPLD3rs3zta3dY41X03I0TIDkH6JJk0NA3kFxcWH0rkDxP1XQlA1Qj95pEcmpDXwUk0/A6eZPPJ9c592eB5DLnXSC5jP3yfhtIWnecPVKGzM8UJ3CPAguBpHI3IzKT8GAUqTmvL9IqqvSpAEyGVLso4aV+toC0i1oEkknpCCmBc4d9DGOM3izni7QVBz+MNIU4xrPVZaCBZOs198f/lOvpGoB2FLuw8NyLqlkwuqKj48suLZ1u47/dT7tnmN/us2oXrlzZKCeTkOqC+ve5ubBEnACSyddkL4yYKX/HjAg0AuL9Z4Y7QNOI4TnSSuw9GfmX8T8DJDv94FVA0pxsz2EDyRRUmduPHOw7lx5b5rACdXequdmDwjRvBpJNoCVFYejCMLMhbspJ1iFS1vOekWv5DUDyP/789eQfK2RF5/OwyKkf0pNxUTPpBUbSCwokO97uz5tF6MPljf3WP96c/PRPfZr2PwLJYk6kkqWUhesxFOHiKxI7LRT+bJqJiEBOsRNHh+b9lFcoI6ni9d6r5F4mhEkKHX5lq6S+9RzWr21M/sf/+cPJ931OIHn+GxhJF72VhH+eCN5g5MIG8HMZScFhlBKJ5ypKvQ2bg3pgth7qUc2HFXBDjp4SwuE+8QnTn20dT6g9ptOchNowD57Kx+/qaSfFkhYb6lofIjzeq9+bpG02WyXtemiorBbvnluGrvxM7h0gGeP6YjXKr4Gkv2sg6d7163VAMi1O3sBIeogVeA2Q994H2e9WSZsPIijT6L007wMgee3a1fR8NA8xSgZl5PeroDwYAkk/78G0atR79t/NdE7/O8ZqOCo+SwOczpOUkSynwJY1pYRPqsTTOBzPFAUvqFB2vc8Gkq73/jYTA2AkBZKehZd45M1IZmSmLTdedojmQrFQOE+Gu92na1dwOmAkdWObkRRINiP51Y/vTCgMn8ytbpwAyVmY72VmNL9/bT1AMg4Kz+izChyVB8GKhRLvklvs79xjlbHvURH7/FUkoMNjP0vOCQruEKCqQWr5ltVzzQ0CCCQzWg0guYvX61q9f9VJJVUM1U7e9Hl1z72XUta1bznnyh57uowBnQaSDfybkeyz3mCywUazoGs4Ic1I+l6B5DQjaSqBuUm+3F9TURL2AkR5Jo9oX+N3tXEK2zVAVNgY9vhbAZKtn3yOBuxngaTGTbn2fGqsw9yPorCAfoBkpkVY2MgeFYgrIOneJsw7esW+zPvsPmCvS9qaodds0r23+zjsgGurkjenzr1Ut9tE2mvpRMhI+oye0X6vANv1rkbTNUKyGWrlq4Gk8rW2PnrNYh3VeRaHCSTVuz6j6meIHwAAIABJREFUeywwVQ/du38njLsOtMxaogXP7Hgh+1dsY4AcjpvP7H8ff3wrIK7zvU50pGlGvP9gtyJCOzvkoqNXBZIpVkp9CKCFHLWdHVjnM4ykQDJ5saPdS8tug/kGkt6/clCh78qb83ctf+1AuyYBhqxZM+/+2Y6Te+DvfJabN+8SYboYVndnkzx77Nc0kDS0rZMmkDyE0bJQREZSEKX9kBwAP8bmyGBpzJODbZcO84SdMjfImLcxktd0WqcYybBzMmkUniibqfIdjGQ1sOF7ZbX5ThnJJ4xvfaSDQWTNFDf7op6DXTvUQTNSmDQCG+ATcbEgLFGNBiWOWyziIqF08xjb3o9oZNhivkfdZVh5yVzMqcIlgWTr8mms0ECypnoVOO33Te/tXHIETRlSx1UtRRqhI68NnNx/HU9zrwWS2mX1SuzeOcdGW7WtIzcTIGlvURuNy7Zq+wWSSZ1yHrtkD3IqWGUhSQ+000EV2kwDSYG+MtxnQkbyIrJdefDmoZajdz7RsaXo4uSDsjcWTpXTrG6p8ccNJNM95g2MZBOB6dgxCIpiiCsK2Uxm1WBgD9KGi31hjVxrz3EYyQaSeqzNitnrKwdo0LwJ2QAkPRhWLDWL1Z5jM0Hdu+gf/ta9yc/89HcHSKqYrMTKmDarBZ1yw4qJXtODSqNkTHO8uuo4QHEYoYyDEkwqdOR9pPWDND8bZK6ZSrImlLiZVQ3t51MJrFeP53CF+cm/+ut/PPns565ONpYpvhkj386Gtn0mFy+MrMLOq0NwEUDHF9mA2KKkpwpFNQQ3B04DfP/eVsIPAoiEcJxEguITdApA1gBRZ4FkgLzheECiB7u85DHbM/dR/f5ikMlN8IBUaLhYDZW0h6DAW7U3cS9T1TUYu+R7GvJ4WVMZ2utop8BrtyGMEeZ7FS6feTq03UDyTYykctAMQ7PMXlOHwnwnDaFMmxMwzLG5evVy2hEIJHPfacljiHs2BsowmvejIZTZnQ5rNFDssJP3qsD3q73XBgyuW+W3Vg81QXqPx2tGMuPurPAcQNIKxeoGwDQB5pdPM5ICySPCpVHAA0i+QEabkdQQqzJ2ADwqruukLDQjqaLU0K4aqhih7S9/7eYEFcXcdMJagDlB6MtjRmPx36ffJ10AQ9P70gZfBSd4U4F44F1z19r3JYd5hPKKValwmnOg0//LqvBUxJax3CUdQjm2YbESV4V4LwIkXf9P3Vj/OiDZ3n+vs3/KZHWIXVn2ul4/IRHWsYFkOzmR6yGn5TiN0NgwCB2+8jprq4tfF9o+y0iq8NMlwtzNtHWqa7vfArljJrP4qqEDp8/dMtsgffo7fX/nkxrabofTc9bMeAPJfrY+X8qFe+G/lYVzGICAlFGA4ecOuLcq3KvcLfdMRmSakZy1r5w6LWxvdT2YR05lJBtIeqbc81QTmwYEkExu5mAk3b8VnB+fxef1T+9JIOnnDONV2I8ijxEm9PcaMEGQRlUgmTMHI6nOi2PC+ezG6e6f7IUO2917H8dgqx8PYawSfjxXjogOWrO2AkN/530LJBsUBDgNh0VHOLrh0KbddlMgDxn9IZBMVCoFc+ZhXjhhJAME0Y3mzTeQNE+u5bHBRkejGgh3mNR9b3lsIKnMuD+et/feow4Am9j2sMFn73XCtKzjzZv3APwVOdjbohqZ+ze03YykgMu9X1o0tcJTR4h2kwlD9vNk3dQfF5goIhCW8XLaXPoeW2nMvjWQzHPBAr0ptL2hrrGnMSfb0Lb33oykoe2cG6eySSzV3Dzuhv3BoRRIPmKOsk7LZcgTcxVtxn8eHXJkn9nU+lSBbmxUGOUaX2jYNc7v6ASRaU3cq/sbUmCc+QUbovNzz4wAyfubZscEkm0jp/dnGki289F71sRQUmwAkn6fcqkj4s9qlnXttf+VY6DjdymtjrQLMu4hXGAkl4xo0X1BIHmJeeBW8h97r9g2gaSh7dPpQnbCqZZoAskDmPREzPxUAA2stJ0dUu9ymibjTG+BpPoj7cXMzzZXlGs1kNTBbCCprluQkOA6yWsfZ0ogaTPNBoTToW3v4yyQdE2LIa7IievTujERy1H0K07yfsQb6adqaDtIOIUV5mtX8q8HxsKbDl8LJD0YViwVI3Za7dlothpkVo7kT/3Ep5hsY087AUnNUE01s4BVxqiB5FS+VYeFzlLXYZgGizkD2+M2hKlw3mYYQmlzm0IbnkdYub9SFuZ8mmN3Lu1//vav/RFA8jJA0tB2NQY/CyQ1Ns1GNjvitTrfyYNgbpkJprJjGSGVVAABHAYARfHs+OVJjqTC2jmSVtN2juQ02HH93TCFoZV4h1sL0BWLG6UGUC4Pq1iXHNh4rfRQQ+krOA20qvFrMZgqryhWGEmfWSPSB7QT0As8lfJ4HZDs3LIWtg4T9b2EhU1IWi+srqdQ+meap8MUCBg1etw693GMgiUcK3PM/4vBtgiFlyPfPMB6rgqt+YzmpfpqgOr3+2qZacCdH473TQNPQWzlduDQICsqZNc6zBnfE+Z3AEmT0zV4AkkVT5gcRuQJJNmB6ieGSpaRLBa4GMnnKFtHXsoyCOw0BBZD6IC8c+36CSN5FkgK4D68dXvyhPDL8TnCwmy3hvI8KRRPtmEbrxKytBHsYHL8Ttdahk7l4T638myWOR4t72+jfenSeoy84DE5ZjLknJt2BgVmyvE55MxdSGUh7IdA0jzDT7975US+Wib9sxkR5UPmyu90/6fZA+/xIuvo+jdb3UbdPWpWtFnMVuzuYxuKs0DybI6kjsdj5CxV6xrVFPmoXEtfGYrzujJGDQ7LMSuj1Wf+dUByE7arQXengnidBpKCrl6XTivo581kE+TO++gIUECITHsq5S1KqGkyaUyPSOb3GIx0vdC5NvViipFsIGloW0bS50gO8Oi+oXzPMVbN75NlMaetz7d/Kp/el8ZCoOj+eX+uiQ5BNYTeD8vo7y9eqjQf85bVuQJJ8+qVGc+OvxN0GqLeerSJc7s6nO6yDcuLRB+QU3Mn/c4w0hhif1ejB+140C1aihCI4U1BCe8ktC2APAYgpjk950PCQ5BsIcghQMzQ9vxo5O2ZE0ieh9EXiFno1iG8BpK97+5B27AGKwHvQ7+4Jp3S5Zn75Cc/Ofr41ohEf6/8eB3Xq7pm2HHkHuB6vWoNdshfQxefB4SoZ3TqGkguLznFxSjTbBhJgaS2Rv0xu+gaA97JA9UGCTyngWQ71MnzljB4TY7kVQdZqGdZvYdUWJ8Fkj6rQNIcSoMrOQdTQPIBOEB5uEr+puP3HPBAym5ydlPZrd4HSFadhUM5IDssVnQfOY+Gvzsnr3L8AJJWVY/G5MtE7dTLhxAM6ujYr5H2ELYcIKn8+F/jhbYxHZnptWgntkiVqgExtO37lZslCl8rFUFWspjStpdGi2wrJpBs+fbz5kgKJGUkxRXTQFJGUhJJIsGzoV1PQetIhTO0vU/PW18NJHUM9IHslarT1+SQFdrTQNLK84y+Za0dHuC11Qv+KeB2zRZNV0rF+CmQzAjJASS1vwLJgFPJPNbBNZuOoExHEMsBN+pazG0c1MHReA2vJ/6JXrXYJk1f5R6GMTVnww/bx6vD1wLJqtSsmdQNJP1MK+FOXv9Hv701+fxPfVeApNVnyW3g4WPYh2JvI39CyfODk3BDWlac9vE68UoRSsU6bW68Xys/RwWbC6iyPPSgmdQd780KSau0AI4Bkl8mtH3ljaFtDcw0kOzwqYuVwgUWchevQjBx8ARgzSmyMqumAizirVFQAmtU7Vek9e0FR5EL79XzeZ8k9ABjaeL2xgaQtDjAnxWjWHlYBRorBzJAcBSECHA8MAl347X6Pg1CzR4tBSBIc+0TKuI+IhQAyW4Z1KHsCB7X+maAZEJtyUmqYolWnn6n9+vatWDqgYdZHCyhXvwyOWweIw2JPe1cu/X1SwGSrqX3lmH1XGs1qRM2qbXBqkbSmahVJd0MVstGG/5pINmApNfZeywQKxtSoZX0tkOqYqQJxwRw4c25Ft6b6yxzl1CIRQqbhIAGkLSHmEBSRrKBpIpBIGm7H4GkBqWBpID/3es3ToCk4KYZyedMHFF+btF+xdD2kxesM8pBkL3KM+88+HiyhDG8uF5FWK0kPczVlB62jv1vp6DzZ5PzxB70PphDGCPuHG1yzC4TohItdo5MVQvbIsQQV41OlUU+AHjev795AiSb5ZwGXt6D66CRbfloOfd+owdg5BtYtbFuIKost0F2r7xGlDcvf6e8XYaRNP2jc6HPMpICyUejAML9NU+wdJSRAfuQVrSlUy9adzUIagX7OiD5aL+Mjc86bcz62dtg9blT9pXpZv+es+fq1GokXQVwGpJyvqq3qbInkFR55XyjewWSuSd+/6Zim2YkDW1ndi/GTSDpOgj6DO03kPKeXQcBjmdCo9lhXb9LINlVs8qxvxdI+jvTTdRRXlOVrsz47A2eHzy4FwdXIKlZaSC4unwt36EzU7nzOE2APdc0fRYdOTlY6ZNpKBq9UW2+/bDyziUJvKaAQDrJ+xBIamkbSGYviAJMM5L2zuxUmHYI/LffqVw2mGjyoJ3g0h2ln1wv2dtPf/rTYSandZDP4VpaiNNOxa1b9yhWoCiKfT+m64NAOC01M2UFogA9LRCXkTS0LZCUkVxxVCVdKtQf8yRIS1482toJUDOfNud2MJJtC9IQ+w1AUkbyLJBcsbiOdZGRzJmbApK5LnI5b2sbgM49KvXViQJJi0zMY18Yjo2m+IS4YNPNh5cx06l5mbnztO6RmVOvmAOPMXNni4zgWZDX6N1RvZxRgyPfuiI+pK5RbKOOadvVEZEGl8qs12vHs/VUooN8f6V0MuYS52JtveReskv93mNBy6ZZtLoUmbdCWfmO3YaRNLT98gWAdjCShrafpYuKP9eOVI9qMYkRBottMhISFvrJKPB5aaV8GpMD2kfTfc//NJBc5Z5iOzkTgvbksBPhdJKX7xVIep8CyZBQ/FwAHKcUe1+AEXlin7zu64BkReiq2KhteuvkThVoZ9LQtuvjmfF6NZoXIPkf/DgNybmZDgGJvg/wLsLMcCM9f1ll5kWtKO9cEP90cZsN8RAKxH7zH348+aVf/jOTrY/vUnxiax49RypTE7Ystqr+O604z6wbKe6RhJ62BcJtD3DKogZdnG45FdpOjYSejv+TVbURp8UoxveR6uQW8OdF5ltf++T7k7/13/3u5HM/fHVyFUbSqm1fZ4ttOneqUXgrNQXcZzDR+TH5OeY77lFFa8jTXERvSCCw/Yi+jti+Hlmo9ylgMgxuLsYGScrN+rkhrsM0I+ka1aEpAOhL4ejwyTONI2so+1Ah8GJI/ZxKP20ROKQNJH2v9y6rpqK02KYo6cqD6P0LW2Dbj7cwkn7fm3IkFUrvRSWqMvX7u5JawHMRRkzhFswIsN1vgeR57luvUMWsgvR7nCiTWbTsaXImUWTztB9ocDEdWmyw8SrwmEUcL5nQCj9aiCUQrvYyMRywLEloHlNKvDfXWc81uVis66P7tP0gRUFG8lVAUkViaGMaSLontswQ8L93453JDsyQWjitTTiIhrYbSN5lNFoDyT3OnGtzjYrPPSa4PMcZmV8aRVzDEWng7t65/4IsX+6DMuPa+54q5rDopsI4MpLmSKqsXO8GPoa2VVIykkfsoyy/OU5WbX/Mef7u966esJ5hisYZbUbY7+secP6sq6Cb/bYtlPfSLF4zkr1/FWqqqvAYG/7dIRj3+wqTOd5Ute3UFXswppclZ8XwbhsGz4tA0u9PBfcAD+2Vl445rRZvsN6GL44EjNHrgGSfp2Zc2rh1JXvAK3se3TDSh+I0sifFjFQXCtfQ3EN1cs6bfRgBhnEyA2IBxgklWk1KH0mLFDDu5iu5115fIFkFPeS0pw/jk4DT/Z2tkyI7ny95m44OHIyk+rtZCcFSF3I1kFy/XHrcs+K5aSCpw+fa+Yzu+b175EdyjjTQJkjotARkXGjgakU3ufPDEXaf/S51wGnqwxirN4Ck+/h4y3GJGoEaQRvGnmvIls8yh/iYghtzJGUkp4FkM5J7FLP5nQ3+GnS0Me2z45/KbOeNNaGgbCs7su6f+cxnTprwn5Ad3KvPZf5kpw/cYvb3u+9ez/VeHJqiZZs9+0FWT9XD9NMtIGnV9jkSIgWSVjFbWSyQXKD/oykCd+88ID3BecuOca2RjBmGMWyBTvdZIDldbNM5ksLxLdhfn28aSEafcGH84TCSnsM5UK9Acg698ICokGFX9ZJtr45heNO6CdJmcDojGli9qdP3VPaUe9WZWULvhQG2tU6AUKVn2V80OgG5TbW37C/OX3rbDpY8bDtA0vOhTeu9amatoyG9Fu0wtR5pIOm/BZLXrl/N9bXfdhLpVASv61k0vUwWfgFHTCCZUK9MpDUHU8U2whOLjCy20fbPzQLM07e5hpQgsSElFiAejrEBsfmmDCU1gWiRgNvKjvQeLifVcZNGi4KxBpBMJxY+b+6mBIhA3O+warsZybNAMrPSzwDJjlI16G/Zn14318rnDebjfrQrpqxYVNRh70SoIX9c95l//y8ya3sAyWZl9lnYVwHJ0P5jxNY00zQNJN3kP/pwj1FbB5O/9Jc+N7ljzhdKUhSd3kejt1dNeikWsliLqsTqhWylLtiMB2lOgS0JOIgCyAAGFGlyKwwI2Q6B9zSQrI7vhrPmJ+988N7kC3/nDybzqxcmn/teQjmL9HM0t4FrnA1tR7ENOneaOldwVZJLKKtHjGezialAUkVWjX1t4Lw0uY33aWWdyiZ5lnjbFttY4W3lFj5CntvvboPZQFLB6BC6OXanQE9FU0DwPArc+xMQea++x+qzBpKChGZX9LR8r4ZCMOTnbf+jomvA6jPmuiON4ZsFktOMZIMJr9F5ZwpZtwzoVkgK4yVGBqp0BJLL3JOe2jSQTB4I2+memyNpeMTJGAUmDGsVuPDVocXpfzfwn2YhW878c5f8nqRt6GWzlg0kA7pgWQQpDSSnGUkVTwNJGcnJDEpxipEs5q9C2yZbW4ig8rEJ8TSQPMtIul9ngeT+M0LsMzgl9MNTvmz/c/h4c/KE/57BuLinTuPxs7LcroNspP/dvn37RK5c92J/9k7YHxWNLJFp+xpkq+VN2ncPAyg4+yrRGXLgDvRUUYimIwgkDdF97yevnFzf9Zzee8+v69AhvU5n6DB3e7xngWR7v2GnzgDJciBOJ19cpWr4TUDSkZT3MPJh1821clqPuT08cRhQxpop711g0lOCGkC+DUjuovhbRzVb1ffcCtpr+LMGktPtf55iiBNWR5edJLgPIKkeUG957wLJaUbSYQ7K9DznIDPgAfwyIQLJVduXkOrSBXgCSZuzy0im7yROgQ6CBTx7YWurAMv18L1ddSxwVMd1JMR/CyA1Jv5pe6mNa4TnZUUBp9OMZBgyXuo9P3fnzu3oHDsEeMYvrdkGyybSsMoARh00r6v+0hF2n/25jnnnlDYjmTPNs3pfAkl1qkBSxtNz6VztmghFIRFAUkZywVZKg5FcBSR0jmQDyQ6ZN7vie9PeZKq92XQNQMKiYT53cp8CjM9+9rMnRESxahUu1Ka07vO5bt8WSN4oUHBU7Kql0JIM7plAsnrBXvoGIGn0K+FDgKQFGx/d/Jg8Y/Q5z+cZFkhWj9VqoSQ4exMj2VXbrwKSqzKTMpySEVpVO54MILngVDG7ZthXEP1zGTbPcZO2D3NEp0hRfdR6V1ZRoGQu7QXuK9FCHKJFuk90Lr7/dt2VbQseOw0lk8ySPlfdBexA0PuyfK5mSHdbsyYufHb/6zxfz2bvSUdk3MOXxzWpSLl5B3Dv9e1uskZkJjUgI2SetlmE5HUYLCZTl7vGB08BtjLYU+1/bMMlwEpvW4CkbZyqwbkV7NiwMf53iWiKTdSDc8yy5DOmYggkDW13G8CAaBjiaUbSfFTPyy623rZEiQBMAUn/bmg7BalTjGQDSWVzuv1PQLWOnfnag5H0+bLf/KwBfuVuw5DD9JoT7FAaf+/7JH10/ELoWGyTUnI2Ogodzk3B9kJuphvoh9z0sAuIWAttI9MOQTXNPI/H9MUvPYSdO578zM99Jl9u09ewiGn3M/Je+L7qWC/jKCtSvb6KpTOkK91qSXs9rOPbDsmbsPlzvGbHkwko+T8ZPN/rXFcbXZsoa/+li7S7+MIXfh8QOTf5nu9hqo09xShs0ItqZrXDac3SxfNlkdrI+Ly+N6FaNt4EbvNVZBll1zTm1XB6PlXbVg4q1PGIZE/1QOlj5q0uO3PchU/oucJ2TZunypS1Liay8hMq/+OUORRI+nsnCHQYS0XsvesFG3bw2gWWqveUr+s3NvJ9+0eVKN6OgN/XxRvutZ/1M/3zBpj9/laW0+CswWcDi87P6zBZG9aAQZSVXrg5nuaOWmxj+x+rtlWqeV683xizMEa8F+VY64IsUn3ZKRCvCkNGWQy2rlkyv78T6fWg6mUxVoW2e5qRsp/QOvslU+P6bZOQrkEUfMXAQSbKVM7OkQfreCwcq2PkyZf71O0fBJKCVA2wCtYcSQ2fVdtW6dpH0rwujcQKeUsz5K5pHD7efJgcyQc7eLTcn6Ft6iNw52mzQmh7D/nrgrAUL43wpOfBPY8HPUI/Pn97mb0GSWMxAdsQhfm7hKVc7947U0XMRU2lL9fex9uds/iGM3r37v1UbbfD4H2oEzpvVtlp5rGVksqvgWVXRTdr3PvXYWKfoUPDzQD5ZzstYdapmvT99k3L+Rr5yX5WEGzo3nBYDL/tRQAxMVayKjLw7JXrIuDxOh3OVT689z5zkRDe11ED78H/zJEMszmS0c+ysp5t9yXs0xRb6z0I0g4APKlmHzlPXnPW9Y1DNwY38N3ugTo51wF3VGUvvXgTxUBXOvgBR9nIyAY9cs1P00lyP2QOhCuZVQ9jYU9QQeWdO+TqXXUqTaW/uB5JlGffvGf3KekDg9n2nlynpBLgpPin7X+yH8hHptsIeJFTmeBmcF1TnUWBko6QTJqy7/ctzl+OQfOsN9D2d963a2T/yTpLRie2T7pf6NxFL1EsKJA8VOdluAF6nGfwOe0jqe7d3KRaGsbO9VdXz/Me9Yakwj7n0mduEN/Mt2vg8xlF8f7C/ibF6LTwoLsgtNx6He+7CurKge//OgLnNf3cpz71qQDMxfPmH5t2DPNMyszmJpOo7MeoHiIkaljbPEl1nhXLtlAyJ/Y8nch1YL/4B1+dbBChMNc5kYQw9hXhc7+UeQtZlJ2wfAI4c9zsBYnNusRZP896HCA/B+xBSBoLwJzwMsD3UwvwODd72BJlddFBEDC565ytexTQqjfS6NsQMiFUm9A7+a4dQvWYBbUCyQtWbPO+A/BDoh7YQdctodKN6wFqsT/DqQkwRJ5cs0u03/F9rpvdKPz72nzVb5iHqxz6s5bhjoBMn11/5vt6X46f1JlSbi5fKadIwsVOIj0xLHiHyIF2IawbTpN6U3kQ0L/UxhDaNko/j1zKSJryZlTUHEk7bmYYwCg0mhuRtyekQJ03rUGDYHP1DHoB51hM6zQieyaPtEGdhEVAWsDwmGLl5zYhsUwTtK+lMmLDf+emqw/FXcpR0pSIghZIpEBojHqOXiJHsu1C28cm89y/dpJbR/j96nD/nb7ho2gqqY9G8bhHz8A3AMnkFY3+Xa8CkjN4Uq1II4QBfaPH16BDVQL7CM7tO08ZuVXTab6Tr1lC2d/1XSuTKyszTJYh5GFLl+HBdL5fhb+KzvWZylM5zcfQaKpU97YBEygyldJTUIVKXVBZI4kWUrU9yxgpN7GBpNXJKjJB86qGWxDMq5m0BpJ6FafGqw6Ar/ZUYswAO36+mbV4atDd/k4D0kU4ZTzLQCgoAsl4JQcVPv5OAcmFJMGb1G7j4Zou8Q75q+ZIVksg1hNhzX4kt8+m9d0iiorA5UoO9v57fXrPmuXtA9Ey1yCqnrnWXiApcPTgZcoQ+64STqrDG4Dk0V5x4PMLtB7BwxRIPiW/sWRHY+B84GIkXwUkN+gP+iYg+bU7dym0oWjrgNYRyEMMJQByASZ2nWc/RPEou3EKZG+R1Q7zdA9H/91pEa00XNdaMyv4MD4ouprW4+SH01DfWSC5h2cskDSnRSDyiY2L2RuvpUKutjWV7tDG1z8baPnzlkHvqdotjeImV3KA/rCFIye4w9mtW9pzLiBZBR0qzpwjp6CYnzQFJO0rmPQO9rfAVDFzYRsAkl63+20KetLebIT+v10g2TmRzWz0ee4iGBnJhN25784/mgaSJuf7ElRWT0/z/hyjN+ZFK6ecFYHkS4CUUY5pIJlCCFjwZJHjCE0DyXv3HlDsZUSg9Mp0iFC59z/XuEGj7xNUytT4M/XG4lLdn0BSx99wuetstbz7p4GpEGG1SfNP9aNh6Bo9WiFE9VSHLM11dH3c9+Q88vJ3DlTooqg3AUnHISpX3w6QdJ8EfTp+nSvXYe3OG/PnnSqiTMYxwMh2SlCAaxjCAkvNAvk5C3PSAF5e7w1A0mbku+QhysotAhw3H95PesAc6+46fuXDm+lFq8PkGZaRrHSVImdivw1PvwZIrnnWsUH7kDRPLJSRuRsNxy+OdADb/zSQ9HkFks8MZ/OdHz98EMdTtljn313OSEXbzCRqBDOY1ksWIWKD0kPUSJCA52iytjJbRUcW3q2uJbpQubzl6BmG99kf0y5NmWpH9J333o2MrM9VMady6cvft67paGITGw2UPP+tGxdnq52QevXipZXch4ykQDLFoNxDQstJOyI3HVk1cuU58ne2YXLM6rkZiS0iBFZk2z1mCkieZ3qPRJi2SzZCUKfNONKJTZt4A6isHP9JPDy1FV06sxTIDQnE9Za4R8+UKXqC9QaS5m4KJCWeLKBzDn0DSbHCnyaQtGOA6/taIOlmxoO2cnX8XSCZxZO1Av266BbbtHJ0wX3k7KD/AAAgAElEQVQ1a9C5Cv7Mw7RA4vude5vkXDphglwWhFjmLp9LflVVPGee6fAaZC4d+5d8PjyzZcIwq4TFbTru67wNP1lYgZywqhVmNeSs9g97I4/FTATODHlRsAE0Ul67aLJ9zUBV6JqBaEay2QXvRY/IxWoa3T9VagLJ6olmb7RvBJLdR7IZGb1ygaTT0WQuLw3haKXTjKPPJpD0u+NZom06xyOpB/kZHgz7489TeRtgZPV49c7SgHSjX38nu9vGSiDpNR7Rh+07CSQX03nfCRh6kgKLZwGSkv2Gu30Op674cmC9StIcFV8WTKytVxsG5aPDTdP5SZ2P2euYQ2tIbVD5hgXr9fVAMszTYCQ1bBoJD7/Mr4ykOTQaBCfbuI9LOCfKZjOSncPZfcReBySv4mW/CUj+0c2PJi9QdnvHsKM4YyroObz4i/P0DKTTwDGh8+QYDZa1QZv7rSJURnqqzLSH6ftqDWpkn5XasuUagwbulS6i83HKSDaQlJEUSMpIKn+uvedH+dLQuifN3nXeWTOXnStWuVAVcWgw2d5wfybnYORF+p6zjOQyZzkMmh64DCO3rBMXI+J0DYyhbcACljgrYeaMtKBgA1QHe9xAUga3gWRCg7b40CArIX8CRtI1SZ7tAMXeV0DuWCcn2wT4DyDp96gb/c4w1ANkK+syrNG/ODjmrXudpdyTjY1xBpJ4v5zCB/PT1Al+t4ba62eqSRp1m4f1NKBPINnnJikvKSqrqRfdjFw9103U4zyPAhP/dOiUe+WZFMAbLvfcyJB5f4Ixry8glDFUfmt0W7UaMrTt96TRP8+WHPwUnXQ+bBla78tiwWZ2BV+u4eS5bJe2iNGLmZaDHs8zsH7YC534NzGShra79VMTIT5/R6Ea5HgPHaZtG9gV250DLCvWOWTKWANp97KjBkkn4r4NCwZgvzD/+PWMpPmRWxTUmL9tSPfW7ZtJ/bHYxhQB55tfwh6aSmB3iwaSffZ0upuR5KFOGElz8GQk19lA2//sAp4OY0dpBC8QxRbbR9K16PY/MpZh4cwP5Pdr2PNb5L76s2WAl4MjwniNTiGumWtlTnWaZCPDizppAJ5Ncr+V6SuXqgAx68UzWixXgE+nr9bcsLhrlSb3yL3rZ7Qtjs08U7ZY0zTdH+leTQD1OT61oeWwqk+U3X1SpNYBrzJrAscV0ttKFnUGahpcpzpUIaSEDZXOyHqzheZIinpmqd5eoHhmmpH0wAlTZum1WRFFAL0EA2BTnMPKpsI9hJAqRl3I6ltsJ+gWfLt+3u/rgOQjqr7N3RRIWmAjkLTYxrGghrZlp/80geSsTOoAku7bCSNp+x8XqYGkSqEbiQokOwwr+lXJ2kfyVYZgmu7PgxgOBvlvQYWnsagj00ZbCxVLh6+rh1NVPtua4fJom6AX7OcuMg7LDvPFqOAlkOOg8C5aRYtCseelCtOFlB4/zyzJrbStQGAMPcoYnsfoUaq/to7ye1LJ9m5YC2In/g+EkY1ooNLKLhS/7N8eTIHhEjwtQ9vmIKStRHIHOED8PtMHEoIy10wAaPW2o5xodI0kuTauVxutzDvlpWBUFZkFB9XPzWu4DicgncNXFD6K1ORkrtVV291qRkEtkFlhtrCVAEmvtbktOPrOMZICSfM7/U8gKVgTSL4E3Miyui5LY+SdIxJla/VcfenVXr5SlXY+VxvEzoVpcNPgpMFAe6alVGr+65+UkTzcrf1exDGp5vy2JqmqaEHa24CkbMKbgOQff3QrjOTBc5yu5MDAtsFGOtnGGfEzGMpmtNsA+vzKUlXRVTN1DUQb568PYQgoC0hmtKbnA4XZYUkZSZWToe3nyFkDyRcYDUPb1yl26ZDfdGi7HJeS62kg6T10WoH3O4sBnGaSG+x2vm8zp81U9u/9zjhzF8qhjOLkPBbwHWB25JpVg+piNuJohvWsAh6BpP/WEPmdhtY8282sNoj9kwLJLjZqEOw+9M9yTXRth7bVQ76mgWTsS8JxnFNYmQBRQmt7Y0qVOZJJz5BxGkDyCrpOIKkj1sUJVsq6Nl5HQ97tVHqyjXvVE2zcHw23Zyp54KxzGdjqS+qfylTlyFeyvcbVFlcCSYGuuanuuzlqvkwFqepquzvg+OReyeE66qlLVbEdpyehv4pqqdfcH3/eaU5ZNx45qVUUCxaDSR9MgKRhX9vDpCiPimfP39uApPfRjIrXjlwmygNoGCkJ7cAENPMz96SJBfPFvEfBYeuhZiGzRrxXefV5/Ln73FNw3sZIzpGDf/8+gz9YX+3ah1/5GiBqPUDSohBtyzL6Ub1o0YtAsqIqZW+0IQLJtPMzqmMvXN4jkFQmLgNCBIo75PUfjR6AAskZ0NviqEzuhuT+3mcRSJojaVX3nXt3E84udhmZS7srm3Tj1I1OKxewZztEZJ5x/laRiyN0zX1SdkISnD9O+kARINWjMDnMzoLWidPPH6FtQ7Wex04f8F6uLpb99ky1Q9ApPjoqbbdbD7ku7oN7q55YIrSrjOvo2P5sOkeyw9+lTy1WrPGm7oW6PY6mRTbuLyMrBZJzspE45KbsefOSX+ZICiR1DN0LkaeybB/JVUiJ5GyKliWLkFeL7Z4AOruzRANJwXp0aiJIxUg+pvhKbLBBWoBOg06/oL2BpPf5/weQdA8aSCYaNQ0kFXqB5PFo0SPD5wGLAXb2rpXczot8BaMwDSS7wMP3deuLVlqbCFQna04ra6+tQJik7KZLefszhUVl5ibmkB4RqrKIxia3hBQFkjbf3d0hhG7eBhVTDzEOepZrztNG6SyQX6I/cAlG54D2C50P5X00cOvn9M8Os3TORwttWI+9ypGUEW0gKTBuIGn7Hw97e7tngaRi43Ua1bsGKgVfrnGzN3pDnVDcfSSzbhj4+mxNhgjQHH0kq+JytAli7WRNXVPXUSDpAXnwyLym7xyQNLStsZgutjFHUiAp+xfFpbLj8AskBdmXLtqLsYDkFXopKgetwKdDou6Xn/fVYLLD3Q2UGkhqeFRYBTAKZGgQ35Yj+XS/+tGZ8is7L5C0AK1YT8u9rKZ7fWj7bUDy5t17sJEYRdr/mMaQ1AkYydkXdDuAAV9dq6rpk5yo8bzN0jaQbEPWhVdhA8O0CVIwFU7FcCKSzY5tNoxMRmbPAMldDIIMQzOSjkj0PLSx7wIFZbHze9qr73Bbg0nvcR5HwnvqvZpmHNMWZzBT07/v0Lbfe3mxmFUVZ4eIZX+9/4TzLLob6TaqsZNuFGOePbPccu+eFddI4COw8NwljDQiAn9SICno6Bxjn6XDx5655JBjoE5GGI6+dR3a1vAYCqv9BZRtVSsTi8CcPRz2yDwzWLj0qgCcmTfXQLI7EkSnAN7Uiw0ku4hqld6nPqPPro70mTs/skLL5YR0SLGLBn0O92+GHFU/a7jPdRdICnRlJF1Xn7OAegFJQ9sWiejsZo+eVjFjA8aEGQGSAUEJQdL1gvtzb2VbUzjAGggkEzamWNDrPkXnKb8JnY9uBN8KkKzUnzHKb8hutyNyTfy9z+vf47Dw6v3U+fBluNq1S4FKWNiKWrR9a7DahUTatCXYqjcxkplqQ47nyjL9jGFkP/zKx6RlbSS0nZG3AE1Bm/JhZa9A0hSajl5pQzq0LZDUkWogqUwY2qbNIYCEVlBngOQSujb2BGB4ZEs7axAMV3N987gdkfhwezP7sUZurn2hzSEXRLlfTsSLQ8l1thmfecz7r1y9nhy+B7QCPGeHjKfbKRDzDOw8rrZYiSTiqAYE2mmAAh0dn4xW5PtdUzvI+IzXlyrC4D14hjt9wN8JJJs48XNtG3yPcpS0FXSr70vuLkSGhJXFsrK+03veQDLpDGl1dQokzQ0VSBraNudRbNFA0pzHBpKCvAOeSSCpM4V5CZBUHs4CySPYyG7zF53NVQ1tJ72CfRI1Kq87aQc1Q/TxWrCaOmMXgCz+sf3PnzaQNLTd66msmCJwAiSN//ekBW+uZsjw/MO4NMhJ3hE5km8LbffB8WB6yHylJQWb/RCB0uC04LdR9H1JwIWRVKBUSE1Zq/A6H2WWitZUmwLk9hjLJJA0BGCoy5wDWyhsO8oR5XKRHLZnKJyLq5bl0zpgpbrOe38qBw98V1Q289oGuBkF3xsq3xAMArT7CMaQawnSnFZTDTkNiVULh4eMwNLLeF1oe9ZQ5Si2aWZGIOnmNFh3gwSSrlMp2GJYwnCitMvTLZbSv/dkmwrDV8FAec9VQet62upAoXxId53vJJAUlJgfZT5kh7YdkdiMZACNFXw+V4wIvUyXViNDmRW8Ub0SfaYOJ3Vei+tTIebTcHavsXtXAKcLvUyOriaw3ZC8DiZpAm8IbQskVQoXZs0xtIIWhYVCKUNjaohj2F4PJN8W2r7D+Xi4R2XkS9j0VJVzWMmRtNjmkNYtV6+/exIWTohkhOwTkmLNXD9lO0Z7MCIxxCNM7PNmWo49zDDEIMoorVa6gg8VoC1jnrGeDSSbkVwjN7SZcv/s3EJlsfN7OmwdHTLSXzpXcsFZ2Oyre9ch+jio3K+GId562N3SM9OMpM91fbUKcjzv6hRZN2c+R+GitwwPmdwfYE8fToFk3cNo9kt4ybXqNjca9waSzWx/O6HtjnJ4751Hqu7osaQW28jI2Gy6GZAZZNyXhsTQtnuhA/Xx3TtZg9WVS5MtCk9SDJd2WkZaFHLD5IBrpozISArO2hiqE2WgNCxPSEvaw1harGa6VodeuyBEfdCpCc0Me2869D3q1Z+H6cCA5oxaCU6Y2LY7Mjbm7Pn7ZllNBVG+lN9M/iIUHaaV0LZ7qiPcERWBZK99P0OcBkL2hspzvkf4+xnFgjV3uyJDnmdBhvvrrG2d+DcxkrvISg+daEfH++l8X/ehK4S7+KirjFtmlRlfn/jEJ06IiAaZnVfvGvfZcF38TgHoJezTm4Dk3h7sEv8ZhXHP7tzdmnz/938yxTZG5MypsyG5zyuQdNZ2WjwNmW8g2YykZ8JUjw5tr5qbx5o1I+mzmSNp6FrG0TU5xLZYjHMOtjeAjO+ys8SxozzZR/VHUkPYW9fCAK35hp43Vao6/gFg+Ajwc+UqxBC6+uEmIJrzerRntHC1GNpHtAb0SYwUoOIEj8qvjol4JEWmprGAC3yl4HW27LH3pf6JTTb3lJ91SkZHM1rnT+uRpwdWbJsagDNEsaf3v4eTpuPTtsPzNw0kpxnJp/aPHEDS0csSVQJJ1+CcpAQ58vOwnj6PerRHJDaQNJgQZ3kwkmlgzvpabNN2voGkjGRIJ/NPk0dK8Q9A0kIeZ38HcMNkPuYcCsqXV8mb/VMObSt7zbLXnpwBkno/HpTkFaWlIwtjqHgYAinzGCs8+lJ0g8EY3n8brd40laWJ7P7cTe6+iuZ4dFh5mtn0AKZSa8xo7kqhDicoeL7nAsKasYMY8519wCZHxKRkcySbkdwfOUqGto8ol79Oy4pjqwYJDdp1vq/pM3QuZOfBNAjpAgZ/395PPIKtKrZRgQskdWoT5rZNCgfx3t2HJ8U2AclpBY83MYptBJJhFkYOVTFm1WOt81BdL2n1ztHpRqXx9lDaZWgrxBdjNFoK+AweiNOiiwKS/rcBkPS63+kcSb3STHPAkFhsY9X2xlUqNTmQ1VsSxkGQIwjiOVWYHphKhaDqXWfgJJ+qjNpCGvRWyLe67VcVY8lr5f6287PAXqlovJaMVSa3WPafjR99Dy224VCaMmjVZKq2bQ6MQtt/XExvRWNOgWT2z8bxGLIAyVRUU7VNcY0y8piebTLHG+tTxTaEJFK1jdx01fYdFNvmLpXqE2QkuaGEg8AZF5C1wx0q9lar2tiXz+f+t/fdIe8YXsE4z+46zI5iGtdNzrQaZdls3CRuvd1qMhug7ZnAw7VljKHtBpLGKgxtXyE3tIGke+WaJFdRIMk+HKNHphV3gQ7TLzSQVAWPUWN+V4cRu2hIwNWA+CyQ9Dp+73trxYyppN0jgeQ2QMhnFDRaZV4MR4X5/Fk5rQXs7CMZ9oh8opwH+nuag70HQ9PG+BuApKbC1mWs99uqtssIjZxNAHOcUKosH5ML5l5t3tkHgKzjEG3kfg5gmTQkFdK3G0BFMzReN29/lOeQkd98VL0xn6dKFdnguTVgyuJlW/aMaVHe4w4h8QX0k3tZI9QAhTyfYM/2R+6P99SOgGvgevszn9PuGGF6uM46qRghEIxKpfinKtll73c4a6ZB2B5F1sZn6bxtz8sezc91GDWi6qg4DgDJ2o9K7YkxQg/4nb66glvZ2CDn+y6h1CVAjMU2CX8/PQWS6mHPlkAyKVlOqnIqzBuqthtIJnw4bFcD6y60Uh58lh5/2HnX0RR8pqu633v3vbzPV2RrOG+uo2evC3Fib2xuff8eBXP0AOwcSYCCxTTTVdv2wHwKINZ5fsiebz3an/zgD34X7k914bC9kZWzAc7oDwtd1DN95qaB5Ixh0QEkbSYoI7lk1xQA4h5hcnMkvWeOBGARMEi0KAw1utnfz5M+5toINJc52zumMWDHfNa1pIbQX5AIoyA/4JwUCvudWpx3h8k8MqHrVx3AcMBzPE4O//aDO8jxhbC5j7Ye56xGL6GHe9qTAxBqf5Az7qfz/AWA808fnTg3ycfk8905YhHWdIs1a0e27YDyqn7w2fYeV/ug+dznhZz/Kuoit3ow0L7/bGi7cyQNbadanRzJC9Y/YLcMbcvUOdlG/W+OpGBPttDcZCfweQYMbdNwMnJsjqTEV49ItKres2p9SNhy9iNAUr2mrQe8q9Mfc6ZsLXTl8kYAt/e5zTl8vL1LA3vz+gvf/GlVbdsMXx3jmvvqiUAJbWeW85j9mkrHM0CyvfsYLsLJbkhvYuXzFBuS0M0w2ibH3rx5s/IiMDgKgQd1j4q0NvoJJ/KfG+6NdaK4P3NT/WwbKvNR4u06FsjcLpiTx3vbAZI2bhWEeUKdKiKTlfwbwjgOSf/UB+8g5OZ9Abzo49XeYwMPF75Z0rQi4Ps9GAqU3npYAe7fP5/QLXq62KZzgLpqe/MBybBT7X8EkhnVONr/zCEQzYY2kFYRJJQ7xlAq6ALJDl3LWPr7JHtjVEoBVz/K5J+hpHNYOFSX6IdlyMncDL/HNVXhX3GeNSGRx/vV0kBhNWnXZxLMycpplLynMuwlkCks4X6qQXoZmFGLMEKlxXD0q9iGCh9aXZb8qORsjrY85PPIpgombf9jiydb3MzALMtGJLzJvfmfAKfa1YgXBuAmHzHyONIvnKvu9yzhTNiI/pHtKbjnBgXT+XjOZVeBhOXiluNBp5Bp3L1A0vAHUuV+q7h3CLcbArHNiiGQnYdP+C7DcQAvp1OYA8ufz3i+KvoATAEkzcdxXy+T36uxc9b2EWcnQFIAaToEzo9AchmjqUKyUOQuQPLRPqwcfSRnsu/kF5MfuagCPyAlAUbC5zCsZIsNGQn3zD3qitJmw1Vm3WeyjZ3KyvvpPpJVtFFA+xx7PkvYdA+QFiBpaoqTQGxrxO/u3btPQ30bJ1eozzPTrI1r6r+9J1/eVxhjZHJusFkJHVokoNEdLH+HppoVCmCRQWFTTgCpOWy83+d77zJ5zqyzvUW7qGR7myjAyAk0/UE596WHL5BURk6BpKkxAkmnJpHsD9PXIUmf31f60voJ/t3zntPOA5nbQn/1WZtmtPL+oc/aeY7jy3d3zqHPdefm/uSDDy5ONm5czxp51pxskTWzxQhnrPKjlyc3b32UnzvFJ0CSnz1NZTWOjDlXpu1gbNaQVZk5QZtr+5ghEAvIaAFJilScSobsrlpZDZDUIFVuYoWwHyFzrvtFwIFr2zns6o410oq8ZkAc6RCLgADfW3ls9IJkHwzDzmNgfH+HeO3Lt/WIFnA4Yr79OcZwWT1yZH6xbUqqmbbXnUMPeHYrosDemjfn8AaAx507d7J+F0ipigw/sZWPe4seTisnGTA/i74irCiQ3AKgmHeaylne47UEQOovi226EryBpPfQLYE67SHrAhuq7M5PtXLyvZ0HKVni3z2LKaoYtqz0pb1y9ysvlL97NmQkLzLiNECS+3bE6sOHm4mozYyOD062ecnamjpwh76dj5G3z34vzOexjqljBs1ZLCD5FPJCIGn0qhxnJ6VYAUwKAPq0geRTdSmgTJC3wB6eZx0OyBW3E0CcAo6seX8CyZArgEj/WwRc5Rzye6e5bFH1b164xaqePYHkY4poBPn+24iRwG8Bx+IeDKRtBNevMHcd526Hc3n9+juTe7e+krSgDwCSNrO/4Oxt7uP5lA05B3GgHKhKBJqFBUyXgHHbvZfWPwFLfJeOWjP/3rsMY59D772dbNff/7buF7MvAJKRVCeZe1pAsqJZrrORDc9h8Ad74b0k2sA+CCQvIE8yklZh69dnbCX6Wptynhx37Y5AUrm4QE6p+uml0dxht9MU0GPvSN3k31TURPuTdAWjqxbm8kxGjRLaHozkU8CjdSNz3Jd/N42gGclUbbPuF8wddroVf+/2P8r0PKl/rk/ZiCp67HVyjZVvZWI6kmdKhbKV4jyBpIM62FNlLsNWWLeZ//BnPwGQrHBSh8mSt8DFXPDOF/H3vryZqnoqb6VziqbzC2QPBWBdReq1qgoPSjcLDZME4jbHYHaEGi1/f8IhmEMI91OcM5g1wMVTNvr9dzYyQ/sZM1wNv4kKJZWf2m8yIxPThj8bv2g+Jbk2l/EsLwEwjlmIFZuasgh75JlNMzhF09qEuZLY4y3wM1mo9nZU0j5vwq3m6eTw6kUrMFZbVpi1J6Okz1bYXEEyXktYyTKwyzANzeaW0Fbxjdft/Mhe01TMGXrgPa6v71khTC8ASc9M8j0zhml4ZRb0xBBxsPUAZ6yEQynp5c7afxLWYA8Fso33ckg/rfW1KwF4O7uCpWIJSvgMmTtZiOew75h5+yTZ+3u+Ic/hqwTw9O/+zR6LBfQYQ2Xo0QODEPosMdqXrsByUZ0tMI1xoI0GjoAgbcVQPIp+hvX2ELufjuhTEaYlFc+6usL0Hh25hPVl1Kr4ZZV8KvPF9mGpBe5hzTnAfHnWzX3QIMw8c56x+WV1aBoExzjyMr/Ig1yscCkxX8qvP7tHOEalu8BaL6EcFpRfc4oAxCaVrwD0D502gByaBC/DLkjeFbxzv+vkOAoyPcR+5y7vW0+TdvsJzkW5mldTPVU57Oa5xWMXSMPsAVL97BNAg7kzqySMK2eCCnujOslJMDCPfCSJ3V5mkTENANEEkvb9/rBDAX0yPRWG8fuVq6xtwDb/6QSMdmDeU486dU2SGDCU0QXnlQsO2CvPqU6BAK7Y95paYUPrxSXaVuBRu9wLMAhuc40T07Ovi3pv/r7Y1grXl7GkiAMg43v3MEwJT2vgMB4JjWNotraY1sH5F/zEAdOxSZFgFR852dnvK2Niagtyh/zZX7BfjmcVbDkd6yy4vPewKrI1DMXtKkt1tt1PnbOAi+xb7aH3Juvhuh4A8tbpPHAFFl5l7PrbND2hec6Sz5jmx+O5ZBwEXhYjqvTVbxeR83M4pEZb3n/nWsLccZ5wYB8iZ3v0U1yC0Vqy0wDPZYRGwCXg8cwFlHsW+LLOhdRIBUxhyBpoJTdNxn+qAGXWNhi8ZEoePNiM3Np+5xIgdYt8M/f8HJv6lLU+KSY0t1tdZP9VnYsYsWKIp8+X3y8zLCMosyRrLNh9zHUt1rzAPW6xHrYKO7YPreeTc5DCMlut4PDYqH/XDh6cvYA7dZphX2bjrQDELTzKWUPXK6+CsfNc0EiF8h7wx/daMXwf4Ff/rpF00dNE5LQX3mtFzwq4DYWYZ/K8qWssRPG5bdFUUSL6GjvhDbkIS8t1NMqGgs0ntIn6fXNOyYP03H/5S1+dvPfORXSM1cEYba4LdMyedFVwMOKwfdbXKGPqykQXzd221ySy41AMZbPSeUYuI89jpMBXM89duex1EmJlnzqaWBXM5bTEUbf3NDotIf/RH9lD7L3rjFoEcvnyVQgfopC2teG5D7YZQ8kef+bTH7BHjO3D0bChuXs1ByFwwD7aV1F0JhBWHmb5u0M31pzClJx2nQfxg/at+kDO4rSnAIzv7XN3Po6JjgQMPHrSs7XPiFPPgfK+AHO6hbNQ62kzSIFVFbcKiLVtVWDmsJHqCxtZ4hczMrUppLWnpnbSa5azY+eZ4BnW1gi2oFT2UUeQoGjkT7npELyf6THLAmjlrHDW6kmesLrGtBfzV80PN33nCj2Jj3AS7zuKGp22Rp6ytRpFUDk+2iiTOgobmCge5BLFms3U9lAYv3+aDPK5fRa/U9mugi6LS1kDqtbtGOC6HEPKLeEYJWLxNz7/Lv0163C9DUi24ukK5jA7wxi3UhD1m+eoN+chLEBVoDSAdQDJeW4sSg0BTFiQxRZILpIP9BhhsCgjbBsK4wDg8d6NqxmZ94LkXgX1JcoKvBMgeSh4MTw0mM1lvksgucbGCSSf2aj4mwSSHRKVhWogMQ0kT8GxNLZsm43TK7zovxUAPc4Gkgr9NJC8iIIvQ1n9Nyu0XUCxKfz2Bnxf5/91OHeZhqiyr4KKJwfVF9DPJymd8xCwhNLYAvAovM8J5evVOofWUVUHKJVHj3bDzK6Sh+N3OYZrkXnO3me8EfaogWS8l7QvKCDJER5Ks/8oJNmCGJnwkJhygGKo35XxSJ86vlPQ+AKwNcd1ZXRXSXzWgC0HSBKa1kvWU2Lt1IcCHjsJCCQvQOerBGQoBZGCLHslzGHYZVIuoFxqaJKxa9fXxtv8DpnxcBwfqm1PJ7L4zhyshAr74FSYqtfV93Q6wmObRrOuc/Z21CPWkUzT60qg1hgc2RxZBYTSC7PJFx7IPNkgn+d/gkEpBrAmr/izOCfcv6FkwWyxiTVz3rF5hgnCiCcPzJwaWd8XGMeaK2+YsyYB8VlzJQ3luE78z3xivWUVws5htbUSxBWD4h4YUoGhTqsvFaWhl3IGBJIqeUFA7hGPHd0AACAASURBVGO8XKseJnA+yrQMs8azQnvlVRdoyCIDCEhFeVEy4TNEgSNzKv44TwZ5PQ8iBZWrDegIGyX8FsNFCxL60EVmCammspc1e0yenmuwjJE2X1IQFtDIgTgdRWietEnxjthDz4xUCAF/Qrw21R3euffg373HWJ8S4sj4Q5yyAHPOn3vjPTWD6ZroyHVFo9/X7OWTjFHlmVh/QZFyUeGhsfYY07ibXK+ApGP/tgN67XbR0YlEJTgn5zk3TwHr75CyYuFN5ImzsYP+OUA/WHWvY+BzHXONGP8YvALqnX/t9QzPCpyT45q5w0YFKgLSrE8cbEGPU0hYE39uoY33ZbHLKmFzQ+Els6ZVGL2SWW7HoPTdeXO9tAncbyIVcSDMo7S3H+FTgLB/SkS4TvPspRGVOD6ed4z0LM/hWZrnYY5YVx2m9CdVxtFd+5yv0s0ASc7/bJg8ConYZ3tNqp+s9j6HkS3gJ7iuIgJncafQxxZIyFW1ctJ5rnt8BiANs8NZkYVLlE5DO6IgOmvuhWepZMpG4hQY4jSECDA9wXF6OuwAjTB+Ojysk03UH4ZdtyDn3OSrH96e3LhGODctumQNAZJ2CRlAUjbqmc9tFYeyy3HJmo6ejuJLz60/k9wQ4KQYLU44++D1BgjOAA8AaMKqXMu1SCoVesT9UKcI6ubI/3Pvkl6Ta4Nk1e/cr/fl83ov6jj3doVG9ebw6byoPw7J/z5AR3zw/o3oTmdPq7uLucMJE0iaax5gJoDEwRXwElmUmFgaDuts+jfqJqCfZOBwHASG5gz2uVOLKCcWCMvcawscSdh6TxZdOZP1TOhCIJmICHpCjCG2sMAszJu9IdFFypIOX55Z263T6dkqNeH5DUvq1BqZVN6rc2MyUWSc95debedzfI6LVjQPven68dw67RaclUNd77OiXrCsjdR5OwY3babllnaUiALv9ZVnVCZjPwSSYgV0CTqigWSTJ6Xf6vo68gG4I91LEiFyYJ9P7MgzckQFkuq4Z9iiRadJmYbw13/8Gg71KSCsEEZ5vwkpDLbMn/lqRrLzohr0+HuBn4vVQ+072bhD4ZXPp/eC9+XsTrwsNyNelA1MOU0Cjc3MTa2KLVmXR9D/TmTQI3nBnGuF+AWHQCB5yAIeqWB4cLcmh1XDgNBf1GsESD7nwAokQ02P9h/NFJxlJH1uX9LevicGSY81LSZeZnKI10mBTA5usXJ1r/X9VamtES2PQGDZjOQam91h12Z5G0h23kGD81biTTV7L0swStW4XCXqQba1yZhkY/jGhHy+9yHhnWccjmcAye0dC5FQlIR9gB/khVBRB7NlHk6e3+bAuEonhShpWq3ir0Oiwg2QtLnVy2Ik+tUAsgW9FJcArkKf/Wo2ZZ7v1OtS6wl0XmBYlvB0BEDuW2bL+p3xsoVgUv8asTJk5rjGOI8Dba6oh6jYUhPlKXRSyXGvXtsDYDGUSimOEmunQhMsRSFE71ULKv/MAckUkQKSFaYXSFYB1R6MhitgWGNOMMTaKHllaAGtsiL8qWfo2VyG3ZAxikHHe5fpkAWRtQkwxBCW4cbIWuiCkfJ5OrQbAyHV4Bl3EgJMsftRa8x+Z7xYyZfK3DUoRVBKTTJ83opLWSKVDDozoYgGSLxTRRego9fMvfi8rrkgstb9lLkduqaqi7Nu1SMtQJIvTS9CFH5Gc43Nz++Hly3xJyhIuDn3MELh7FVHQspTtq1SefwBkrxXY7MOI+9ay6oWo2nHhmp7ZF5g9cAsEKGz1QZRptXPV9uc6vPn+RRImtvpPsc41kJHkZ4sUda0Qt6PKYTwmauJfemulv2WeZknf9fsVOvQ6ATzpflTefJ97qkGN2kBQyYTBeAZKgXF31U4KeccHetnZ1jfZ7Bx10hZ8ZRoAWZ0LgGN9o3UqVYKkrPKbyu8nxHv+XtCbXysWzN5vzJWlWIgo2tD6UoR8n5cu4rkjBxJnsE0Eq8haNJpTIUqL1lcHZGsd4CS7G3J5blRNFAhtXLoArzQqV2o5D50K57+mWubgiDOk3Ju/rR25GiA3ci6jbNtoSajFAZUp4vndV/D2Bt+r+iTbLQOiwCpehkXY9qjaQVW/j1VwE4d4VrmOYrZ0k+TZxJslv2o1CLvtaIfJbOdJqXtKL1CeJ9r+J2u63NAjjKecXcytUSNHme0qtNgZia3GUm6cWU5vV4t0pD1F0hETiVRToY1VKzc9UyK2Uj7CZAcBJE6QyfH1DUZdHWMALptkM/SKQzuR5NLAkCfRSc0ANrJKOo8N0S9MHL1A6g8E/Y4Za91gDR8FqDumNIiWPMMY7MkC65fpRMLD2UxrPvpPeuACCJN9VB+w8AlmgB7iyzKiC0NPSPDWvbKokH0NU673+VzKbvRS9yHUauAaK4hoDInsVPKXPddnR/PRro9lI4NyBNMs6BZHx2noRtkOV1o5TmFXjxDHM6c3QLoWS/uw3MtcE8RDe9PbcgAaifO50in8Zr9ec9QtyjUOe49DMbgq4xIeqbMCdX+PwIMS7gIPDua6T0nosL74+wkhYne3mk1WLrt64Dk0NX+Ma3TtIUVga10RlNF1EcN2OfTY5O9+2v/ymU+V2DElz98XWh7mpFshN5Asj2zZisFXDk4o9q5D5ahVpXZnGyFxQpx+qsJKT5SKlXvE54yLyuomi24T/XilbUVlOZVTjFlxyohc2L0GET+Hh6VEvfvxhs+EEiucIAFkpZqLwkk9WxG+483AckoAtylBpUeEpWEB/jWrVujxxlKI2ESFcFo5zPCJlLJZWyGoCHIekOus4zktMfXjGQrpAjLMNy+L0Y0SrfSCAxBp62JSgMZTx7Y+N1z8gcXEKYZhHuTprYC86uf+AwA0hCfh5X95SCar/IckOiQ+QJAFfpIDk6+v0Bx5dOVMAZEBqyVQeqDcOLJjL9UnoVGj+d3o0ts82clARcz5BXiLclomLfoUPso3DJG+UgOmRJfz1uh1sqXzN5oLPMz16AAYv/Oa9ceVBGJF0ioayiCsGsDAaiwwkLxX7xIviTGXPDps/A/i7v04J/g8MTpZj0ueB/86b8LaPCKAipgrzdq7ldABf82xCQroLJrAJYmtDbXly0bQLbU1AAHRa+erKM1lJElYYLn1iVSCQU2VMuLNtqui487h8JUSYe9ZZ9zb8OAlyyqMCuHtdgO1/o0/N9MZCmf4Xq7M+PfAeMyBfzpc5ZuGFOZso3FuguCDujjGrZX1nF4wcXOl97pkH/LQMCXbCQ/UP5XKMzwg4LhBnPumd8vi6cBi6OZ5zP05bmpfKeE+/yPV7doUWF7P/lu2bST1a6/5BaHnPhX2b7au57Oc3IShnHxWmV8omA13SPMHVCsoRU06KQKtPJcrgnAIvfWYXV70zoxyTxTQF/i3hZIwQrKQHtuHQX7/7J3HnCSVlX6vlXVXd3VOU5iBhhAEBBBXcGErq6LaVfddXf/q7tGQCQNcWYIZnJOIkmiIIICpg0uqJhRUEBQUASGMLFzqK4O1VX/9zm3bk/N0N0T6B5A78ev6Z7uCl+dLz3fe855j9KmlmBnHQENbpZKKj43NvznFRN2Uq7t628AwoXL1rMUZ97Dg6MHe3+D5W9cDApLypvFQjBvF2XssCytTP263283OD+UEXmS2j07r6+PbzhmQ+0v8aFWjO1OnMK+alkvFFtTGP2NKDHgMbxnUudhLnCk8cgG+OuaPo9d6L3lkVksafFzvL3yxsrwGf151291GidZDKh0bLJfsR3YlpSxeIWGdKcfv2r7H+UJpf3eZ3aIq7+Jstho3ckahM/DOY/Fjk1A2EpX/DhPnocxeWO9SkO4kbfjW4uVS/kRwrw+u4WVX5R+Z6JQ6QaZJ3iRaP16hLiEUgnbrlrsRoabBW7dAT57bbJG3ponlL8Ba7Ye/iRjUGrHf+l8G+6+2E8BNNbajk/LWODjCggpbavSMW6CzcycdbfyNOZzkwnxIGngaWCGoKOMibYvN++8N6d0f332AoNlP2ha5Xi364u/TvDZeRjnG/8zRXWeOSzeqMZWGuSvM6X/2bqsvxb7c5hlYUqnZlYvqJH++gxUE3uON7anL5Hz5wF/s8m+U7pVLe39/hwa3pOfQmkY52P2T26WWdhedozrvdgX7bi085Xq2BVPthFZp/WlNh4kbR/gWGY/1zpa46Xf6zYAyfVgS5bFbwsvjq0fm8j+P47lFjfl+BBzbpLCafvXkW9uskMnyJ2TKZJhJ+JxXnL1I9hM4SmdmE1S18Hia498YTELKRwWDiy7oyQ1yaQXOwB86oG/mceUCvyHBGO9SlvRucU6cRCtWbXKNTdk3AI18BTl7G4Xaz2Hlvkcd84c7MSJC5nWoVHdnKS2MzoIDCR1EqnTOnFCGS01a0wFkqyrXYytrtGvNzsiFxtORICkb4ZRHYTWlY+/MUhSt+Ffh7ukUq0e/XPaMEjLQZEMwB7SNsQnxDQoUv791xfEVlWz05MWYsfFJscryDx+TJBMnUlC69khn5+cJNuPLvu822n3Pcv31RKjlK7iE7t0/CFGIEYgRiBGIEYgRiBGYMsikFjyluYJogh1ewFwgk8TcBZS2wEkA/yEOr/1NRW+wJ4CeIAMkAz1PZb/B6QEaQEkURyt5ggzVNX1rO3skdLovah8nVNCiuQaA8ntZFY+LpDkDoIuUupDykGS9Q8u+IAkNWyAJLBaQ+eeKJwxRT5F44vgN05tEz6AERgMygEKEDAHJNNF6DvWReJkyrihLak0IbVNfZjVU9CMoQYIbAa4c7JUS2nEIe8T1sPX+PgUSVAjQ8o4yPAB9FOyHaD+xxoWbDg86oyvy7Gh8HQw6quje0BeYAV38MmnuJ33EEg+Z4kguWWHSnx0jECMQIxAjECMQIzAxhFIHP3WVktthyWkOwCTUCNZrkiG8UQTxc+kCy095otzWYLtDMBFajt05vl6A2ojJdmSOlQ7PCDpZWavSD717GpXqaJjBr/btAlMTzs75JVWayA5KlNmU+iokaRjW3UipDJI1aJIUr/Sqtb4YXV5oUA2qJFD2TxZrPg0LsX704EkUOtrAfy0At/R5deRz4I3pq+BoRaPDldqoUoKpP5tE1cEkoAhIEnNHvWWwKhJ3Uo3h0YOYmU1SKVazGArESBzY5i0dJomS+AfRf0Ow+EBSesS1XpnVchfRLpXDUNHj/wj1VBz2GdPc7u+4hWT7Pk+pRGXGIEYgRiBGIEYgRiBGIGtjUDi2L9rt2YbX2DpgXKqGkn+Vg6SPC4okgFAQ10kEIgyCYzyc6jjo6uuRnVOdYIdrN9Co4I1VQgyH1/xjKuX1x4zmemoAiR7NSqMGbGktkf6uqxOBN8lfJgASeqCrMFTgMdz6BoHJCmMNZBUYUONgM7y35sAyWC5gzEu4Otd9H2hOTYI1H56tbFqYgYnUMeC/QBF4ushFD841YJsBJKh3jKAZGi2mZg7qj+E+gweE+ooDaBlAIHtEM0cGJ+S2uZ5wOmAzErHKCZWfc86A8miW/KF093L94ogubUHSHxejECMQIxAjECMQIzA1BEw+5/QYBO+A4N0Xgc1MfhJAVBAC/5ZLN6w2hc1B9UxGITyWJQ9G+tVSjmbwigIqlaqN0VFsOoV8YLyqWQV5Qoyn1m11tXKD4n6R1MHVWPYqYkA40rT7rBIbu7qWwNQMXDNqeAekIR/6fr2c6VZd9kECBwpAs2oWwufQoAUCKbGv7wLiXXHcDN0ZzP6yTqmBH++2J0ibd+9HWYBM5+Xji8mTvB+vvCfhg7f3DGghiBe1xv7qi5S4IwyyWuN4/5Pkaxi4h/jay/Lm234XXDrDx3bweQ2L2d9UtsU22K+bmbyVsgtRVgWF3QVq3XbrekSSKoz+7hTznC7v3KvSfaAmNqOJ4YYgRiBGIEYgRiBGIHnF4HE8X8/dwP7n+BXiPoGOAFVwcYC8JkMJIEgQNKaY2hU0XerezQPudJoKzqraQpR3xK2DeUgCThhZTCojsg+zdDNyHsKMOR1qgWCKJLySnDbL1xgc4c9vKr7FOsfzEvpElRqGwsBIK9BRp7UJdLpVC0ItAHzJZBMl3VNerWRmageGGmqseHzgjKeH8Y0Yh3AuocxirwHnXX4/9mccqW2DQyxy9G6YZ7qF1TecTNDBSQNvEs1kqEedWOQDH6FpOiJXQBM3tvXmOK1R1w3BElrthFI5siyCyQ7+jRNQB2yx516utsjguTzO0ris2MEYgRiBGIEYgRiBCaNQOKYt7VN1EiaDQ+eQwKWMHIt+F95iwXftY0iGVTIoJgFRTIokQG6gh9V6ELG/qe8axtTUfOYk9FzlwaPJzHSVY3ksLzAeA6KZFZeT0mpl6S26+WjaF5ZBnBaVylww5ioUnspMDQjW0Zw4SDPhBIBIfOn/QgxzXfGaJQWfQGfr39EWfX1kH7coZ8Fy/Os3lG/p2Em2BwBmjQSAbL4MDKZIvj+0WxjgKhGHd7Dv+6oxhZqyoRS3LxejeyNwvta843WwxRZ/exnCPvZxfwczMjN9kRgb1A5oikV+qw0+KBIbtC1LZDs1cgypxQ7Y/b6hsbdMV88bQqQjDWS8ZwQIxAjECMQIxAjECPw/CJgXduhMzgoYMFYvNxINcBP6IoOIFn+HFYlNKgEnzbzKcSfqlR/SWqbKQP4SFIjScqZ187K34tB70y2SapjG0XSUr8CQCbbKCesJppmt9OOC0wpZIyR1QcKnBhzRlo5mKTbd/VnozQChMx9DSBZy/B08A9vtZK1TnD0B/pCdzbTXIIiSWrbFD8Ba7PWwRsFa5KIoJAUt804BURp+KEjXM8lppidjsjsu7mlUUqnprZIZazTmMIw2cb7tJUmfGideH1AkribESsj7rSUg+S4nOUxlfXGqfh7+ckFFnsB7DpNtCkoxkNjMgwWTB71uVPcHntPktpWrWhcYgRiBGIEYgRiBGIEYgSeTwTMR7LcuBm4AWKAmQCSAE6An6BI8qbmC1ky/0XtC6bmAUxR9kINZej8ZqB7fmxYc4rTNiKRZhubXiAj2WfXdEhMk8pno6486GDdk5O5+LjUvYyg8NWveYWfSU0toNRAxgUOaAQT016Camod5YLVcpBMCu5Y9wa9V7DSCcbCmImiwgJ9rK/VdcqiKMzVNkNTfCsVB2ooeR2bx2kqKPO2PUgCeNaIIzNzHt/f36d11ajG5gYpir7pKIPiaiavfvIFSzlY8ntAOIxZ4zH8jBLqDWM1OcFsTTHz9iAZGp6Y79PVr1F8qqEcS2hA/eCYW/LZL7g993ml30fKyyIjSD6f4yY+N0YgRiBGIEYgRiBGABphsk25OmdjDPUFTPFlw7lLg+iDCklqG+AJzTaAjI1fK0ERj/MWORqFpi+f5vWviyI5po7oejm2A5J5jYnysykL7pnV6wwkx9WRjUdkAEmG2+cFeQxX2XHx3BLgKe0tGxwseAA5MwcvTQxJ2ezOUQNJGl0aBHLAIGpfo00aWT+dw9dx+kYcoI/PbJMu9PygttpcV1ROfQ7+7ht0NAFFQiDd2wEkseWxph1Bqx8Jl5UK2W81kjQAWTe8lFM+L/EBxEPDTaglDbH3c06p8/SlBjQ/WRzHshMgGVLbYVLCuOBwjXw4c5piU6ysdT2aa7rk8190e+6990YUuTFVxmMhRiBGIEYgRiBGIEYgRmDLI2A1kuUjv4AbICaMOvTqmze8BlgALlQ5/g3glIMicOS7n329YpjIEtLbrB6G5KMjQ65BE1hIbQ9lB/xrSF1EkaylE5pxiTZWyI9Q9EOtVW8IrJofozcCV2O1dU4zYzKvYezBPsd8GVVTSY1iAEm8IEktB5CcSLWbj2PKPhfQR+raPqfWkVpLPg+/5+eQamZ9GcWFGpqS/yUgyXMySluHWdt+7uqI1NI+UyhJr5s6q1mw5SAZOsjDKDBeh/cKM1v5zrph7O7T5nS7+9GBASRDzSeK5NOC8UEFMFFdb4rk0Z8/db0iucH+EVPbW364xGfECMQIxAjECMQIxAiURyBx3NvnTNRIBpueYHUD0ACSIW0durMDSK73WfT1gzyfRhSexxcLEBqUSwCM1PbIsJRBwR8jEvt6/QQc7HxWru12zW3tsgGSwmjd2KUaSua7aiININk/kDOIBCbFZ66ttcG1tLS6gsYB0mgTusUBybExNQ1ppme9ml0ASTweSW2Xjxz0qqlmbgrW+vt73Zw5c2x96bxGBeQz9/R0GcjxmUL9KKlt6jPp3g7NNnW1DV4tVVrdK5gFrVOPNf40NzdaqQD2PwFIea1QU0oMAEK+wvvw+VkvtgHNNrYkmGhDw5BiUGq2MUBntqsUSepM+wDc6karkTz6C6dNCpKUFGztsloWTT//yS/8rF3997r9X+detutOW/tyW/081uMXP/25Sh/8zN/93vQ6t8vLdt7q19vaJ65dvdbd+4tfqilMarE29mvesK/beZdtH481Wo/77rnX9WhWPfvHG97yBsVj26/Haq3HPT/7pRtSPFj20/7xQmwX9o97fn6PtgsuCuwf+2k/3fb7B/H4xU8UD+2neNvu+8Z93S4vwHqwn/7qF79SzfmQ3fjua8fLtt8/2E/v+dk9Fg/Od/u9cb8XJB7sH79kP1WNPcfL69/8+hcsHr/46T2uv0+NlDqPv972022/XVZxXv+pzmMqj2Ig8xt03O6627Y/XliPn979c+0fOdsub3rLC7MeHLe/VDwGdf7g+vL6/V+Y/WP1qjXu17/8tZ3HmLH+uhdsPbje/tINq5+FWeqvL9s/EksPmGdd2+UeksAN4IQqGUCSC4KlWfMae1hT5WoYFyOV0NOe7Hu05+WkhHGCqq0WOWlcX53SyixZrIGqat1gTinahOALM29Z54yqxm+1UrFD+n2FRhiq78ZVAY2aeDNMHaTWIyPlErVyTKpfStBXKx/FgtLZw+O8nw3sdrWZalerhhg6u1EB0wK2MaV3ST/LptK1NUpNTOTdaLbPJQWDoZYSoKPGkZQ3amWVTNKBTOot+awAc1Y7c6jvJKVfmfJTbAL02Sz0EgBy9PH8vFRHAJVYDDI3XCcHoJS/NTf6meOh0YbHWH2ldlTWBxBHFQVEwxLKCwBM1tMron6cYlBNeYwT1PbJ/6dT1j+pjNZdJZhLPvv5yZtttgIkB/oH3WUXX+Xu/r8fKA7CWZtgr1pP7dy77bmH++SRB2+TEw81sV+59Cvu5z/4se4PdMNQKsXQjuV22WN397FDP75NLgisx9WXXunu+fGPVGbBXHhuKuQmoP168W67uY8ddtA2AZcBAdt1V97gfn73TxSOEZnxZ6WCp2WHlXAv2/3l7pAlh2yb9dD+cfklV7qf3XW31TNTyZuXBdeoYrLbXnu5g444WMAw+xdI9tNrrrjW3fnd/3Y1clygdAWLLhlnuZdp/zj4yE9uk3j0c7xcdKX7xQ/vtnMTVmTjVhXOeuzhPnHYgdtkPdhPr7nsGverH//UjpcqNRxy3hrVOXWHXXZxBx6xbeJhx+2XrnI//QHHC+d5rQ7lOto/dtl9j223HtouV7Cf/vDHKoeS2MANvrJe43Li2HXPPd2Bh3Pcbpv99ArF48d3/tBV6UI1olIss8JTNu7lmkZ2yJJts11sP+W8/j+c15n1obI1HbcFXa923X13d+Qxh7pdt8GND+tx/nmXux/p/FGl8rCi9R2oTE7Xz9333N0dqvPYbi/fZWvv9zf7eZw/2D9+fOePXFrndTo5tBY6rxe1n+7qDjnqU9vmOmfrcYW7+/t3uQa5vggRdC7T9U7ss/Pue+k6t232U7bLFZd8Rdf9H6rHA/tBlQLqfDoi8W6vV73afXLJQc58JAMkegscry4CkUGRLE9tC0YNJGvpTC6MeojSBXRMXcTDemGAqKZKaXCN6wMkgSdA0qU19WVoxDWl9BwBT6VqIYf0+DUdPaqPVL1jjWoTdWZJ66QfQBKYQ8VDO6OGMqkmnOpRjQFUenwEUBRIMne7RuMPa3QEsD50YAOSowo26Wd2hFbN6QYkx5j8UrLb4TNT71hdGsVoJuQCSQM7gSCxACQBQdaDmACDqYSvBZ0KJMPzg+o4pIBxcrDn6r3ra715e4DHMFoygCTpedTHoJrynPB4G91Yqlfld6wXnyFYBxVVWzokeFzXK4Wuqt4NaLLN4Sd/ZgpD8i1TJDm4lh11glv55AqDJvw4K2zCEAdYQdtYPpyC8rMuPlMH2ewd7FyMPnPcSW71Uys0HUk3KtrmI5osxL7KfjUM5+vG5nPnnDqrMMld6ueWnuxWr3hcx4OM8w0k8fbkwqgJS9oQ4wLb0y46e1bVFiDy5GNPdl0a3Umpx5jUfi5IxENbxG7eKlRycdoFZ7iXzaJay/6xfMlyt3LFk3Im0EQnea9yY4iX67CyC/TGVcjW65Tzz3A7z6IKxnZZvmSZ6+3QEAPVVdfqHMQND4MD2D8GdU6oVDxO1XrMpirIfrrkk8e4zlWrlH3RAAHddDPRS6cW2y7Duuku6nx22gVnzup6EI9PH3uS61j1rLaLtonevVrHzTjlO7ph7hkYUqF3tTv9onNm9XghHicdo+NWx0tNVUo2aDRi6jyqm1D2D84fCblgnHrBWbOqXrOfnqDz2CqdP2oVj6JG4dZIiCAegOSQtktKPrynnn/6rMdjmY6XNc88reNWI4P1NazBGFw3RrST5Bilq2vTGReeNas3G0DCMYcvc+uefsbpsm1ZvqTOZcOApK7peDvXKNN29oWc12dPnWQ9Dj3keLfiiScETRKaIFqd261BVAwxXDp+L778wlm/vpyg7bLqqadsm3BeTykO5lstkOxT30Olsqpnf+ncWd8/Tj76RLvO6Z7cNalZN4VINT5gbJMd0Q1pqtrOp7OZZbHrPvHQ/lGtWNSm/bhotod2DWVBdX4VN1lqGzACRkL3b2j4AOKCGhZSr/2DeQNEQJK7bFMzFei8zb7W7/RhM2nV7+UG7HE8BeQHaQAAIABJREFUD5AsVmbMbLxFRDtGrZ9q+PoEWWs7+xk4bRe+KqWYK3XxqUgJtqSwaeSOQeG4Ho8dEFY7qZymxggk1YqyAUhW66oFSDLNpoLmHa0LFw9AsqW+2kByXHCbEHiFSTLeM9J7TwJmlXSSC9YoyQzgCEgGuAYGE0WR9DQgafEozdMOTTnEADhkA7Q0SU0VtAKSIe6hUSkYpBP34L/J+oSGm3LvywCSod7SHq+dvV+K5NoepWrUbDOgWdtHfvaz8pEsdW1vcE+2ZSB57GFL3eOP/EF3JOpq10YKIGlNVzrABkVwXAy4ON50x1elaJdS8Zt9H7h5D1x25FL39GN/1A6tulOVLaidX+o1TVUZXSK1D2pE5ID28IJg8vKvXuXqZmk9OMifeuwRHQcF11yfdpVS0TnQKbkYzadc7+CImp3kaqCTzlVfv3bW1uOYQ5e6J/74iJvX2qSTTdp1rF2lky++o6qpFTgNCCTtIq3j7+qbr5m17XK8LkaP/eFhOy/UCyS5SK8HSX9hzOnEU5Gpd5fdeMWsrcfJgqZHf/egbh5VWgMk6CxcSQ00vrS60epXPEZ0IuYccrW2y2ztp0uXnOR+c889rr2x1rXWV7lEXuUpUhWG1RDIfprTsdmvgABPV98ye+vx6WNPdCv+5I+XOgEcFyVAMq+bP0Cyo1cTsHTspmW7dvmNX5m1eCxfcqL78yO/d9U6DwPWiBFYE1NfnmMqmeIxRIZJ++kVX5u9/fSYQ49zK/6oeIiaahWPhBRaFEmUUSA/O6xae/2QlBfvVV+bvXgcf8QyxeMP/qZLTacACzeAnM+H9f4ALcIM63HtLO4fRwjeHvvD712TlPuMQLJS196U1OKcBoAUJBANDKlUS+fUpLKAN37zBlevptHZWA49ZKl76IGHFIeia9R5PQPRFrhGYs6s9dGdaH9Wzi01De5r37px1vbTpUdquygeHC81gKSudfr0lhUdkZjVIyvCYQkFNZq+d+VNs7d/LD9yuXvi0T8o86t10DZpaVApoG6IC0VZCo7JWnCYa71YQ+ex6265bta2y7GHHu8ef1TXOe0fJJobMr4JOqfz6XBegqHcYTh/2Kzt0HhizRw6ugEdYMZseUpjAoNFTXevrGh0kahToCtU42iTcKjX005XSDC6j4NCH7AMJIeoG0xVGUg2VvIcpbDrGlx3f851yPewsgR3gKQqBa0JZxQ7Ia0P64HixYUgqQtCSq/LHTQgCRGjSGZ0YgQkfardS+GAJGlGJPKmWgFiUjY5I1JrUEwFrYAi3+m6BiRZ0mkPbfhBBlWW1HZoIgIGN6VIWge6TtDBFonnExM+B/GdN9ePYAzWP6Hu1L9/yQydu9KSask68v7B05KSgwCWgH+YHsTzcUzqGZQfZ5dilFYpgRTJoz7/OXVtCyTJQofF3zps9vng/t/8TqrGia5eJ98abXdAMoMCx7zJ0gE2oJ2JHYrv7/mXf3KHHXXIZr/+5j7wwfsfcp87dpluDKoMVlrrdXDp5oEapzRqLXeNxQq7QA/oxPPW97zbHXz4wZv78pv9uPt/86A744TP6IKYdA1i2damKu1fulNj79N+NzyWcl0Dw7JiUn2r0tzv+Kf3W7psppff3PeAW3bYsdoWzs1pqXf1uhIUZK1F2UEGhVbHY5+yAKijqP/veN/73CFKL8/0cv9vf+c+c8yJApWE9hGVcWiF6nWOYD1Ibed0PAAJWa0DYzvf+u53u0/Nwv7xwG+1XU76vE68BYFktaZnkU7mYsA5Tecg2XX1Kx45FGPdcL3z/e9zn5yleHx+6efdSLbHzVcN99zGjO5Ms5q4lREwyf9Wx8yQjk22y6AA6h3ve6/SZTN/vPxOF+azTv6c9guBveIgfrMLpAfJcdsu63oGXb/giePmze98hzv0qENnevdwD+i4/eKyz+gcrfNxccSO3xYBNudm1iOrEzlxoBSnbyjv3vaef7ByjJlefqv99NNLltr1gPNHRvFIy+aN6WlkVlCJB3XTZeui/fSA92k9VAYx08sDrAfnU12ZgWqgtlLrkVdZVoWyVyiSrEM4Ztg/DlWae6aX3+g8dpyAtlGxaEYcEiikde0mtT2klH9RN+P9gGSB4Ryj7t3//D53uNLcM73cd9/v3FGHL/c3OXr/pvqMziWUqkkVFUxi4DKk8/mAjpe8jt33/r9/1fVl5uPBdvnscSfovZP2/hwzGe2jQZFkhHO3QJIb4vFkWuexd+l4+dRMh8P565z2Dx23NYoJ57M29XmQWUkm+nXcApEJ1ztUdD06jx3w3ve6w4+e+eOF69zJRy3XTZ9u/HQ+57rf7FtfdMxyQ07nSrX2Ed0QH/3WVsOK4K0ImIQ5z+UgGZQvQJK7fEASFQYgyilfDkgmKnRV1RIUSYAzpLYL+lu/mlPqVWMI8NS3tLnO7kFdcDXtReoJQELZJTtPWitcxGNRzSN0Qo9x0qNzXBeCyjEphHR+6y6pPLWdEdQERRIpHJCkDoiTFQcrimQiL4sf/RJlkc9I+h5Fsqenp2RV5AGOexBUQuAPECyfd10lBYplqtS2dWuX5mnzGFLbBtclZXHuvOeCZLl1UhiZGGATcGSb0CjE76jTDP6WwWYp+HWOaDsAj6ul8hYra3QydAaSk49I3HyQvOyiq9wPvvNdAwXunjVcyA6wtGJetJIG1BXdMQJwuig1ts9z137j2hk/wK758lXu+7ffJoCsdo26CsxpVmy0vwzKIB4VWsKGG5LaBMz264JQ3djqLr/p6hlfj8svvNz97H/+SxckXQjECPNaZWWlGxVfSaM56aMpt051qh29OZfVia9xzgL3pa9eOePrcdlFV7jv3/Et7duq59U+XqVjq7FW8+05I5MG0THSpwsBymhOd48NbfN1F33VrKzHXd/6tu0fzXVVrgmQ1PahTIXasyEBCxfGflPhZOTf0OKuksoy08tVqif66f/+r/ZRpYIUj4zu5NP6yuhuGp9a5SrsRmtI26RXJ7+GtnnuCqkKM71crnqzH37vf122r8ttP7fRLWipdUVNpAKe+lS3zXZBgesVOVF+UtcyR/G4ZqZXw117meqIv/8/ti1qdU6tkeODAaXiMapzBRdGymA4ZkeK8ratrnNfueX6GV+Pq1TPzPmDYyStGvf2phrd+NQppcyUMj8ad2BYzZCKSfeAajht/5j59bj0osvdXTpemrSDNOoKzfqgSlKfSNMkkA9Ucw4lJjXN7VKLZ367XH7xFe7Ob39H20VZFa1LfbVgRdk9UmEphBxuuBQL4gHQ1jbPcdfMwnpccsHl7jvfvF3Ha6VrlUJcB0imdB4TSA6ODruihBUgQUeRmlyHXUPrXHf9bTO/XS48/3L37VvvMAGJ/bRJ5/cGxYUyjIKUUUYhk1VBLR4VRLUtWOSuuXXmz+tXaLvc9Z1vm2DCjQYKPqpkBY41ckrhOtdDP4W2SV4gWVnbqP3juhk/Xq7+8tXuB9/9rm7IKwWSutERSM5pabDrrSv0KA4SjFSR0pMFJMVIjW3u2ltnfj+97MLLdH35to4V7aNaF2682uoYBa39UsesCge1hTJiOIlt+EgG+xiAyfLfVi9YtYEiGWr+SG1TOwBIcpI22xzVqAGSKdVBstBsU5T6B3Dy2gM0guhvvHm1UsN5Xexb5y7Q3XCf65Eq2dDcYnCUVJczNSsma+vA4k4gU1tjqeZsTgolNZRqJihvtuF3NNtQIwkf02xjNZUCyYRSWYAkd36cNFLU0+nzUfsImPnO8qTr6OgwaExZs4T0AgEr68NnJrUdRhhaTWXaS7tTgSR/AyQBQm+R5H8mnrx2o06i5antUH/J84LvJo9FgeRxQK8H2qzBL+vM71mCJRPPM99KXSyBqACSQ5LAjz0FH8lJJttsgSK59IgT3NN/ekQHGBcj1UlwUTKlR9uZJisdYKgrwCQnP+o0v/eT/5rxA+xzqo187KH7XZvUJkBynvxB09quBpK6eyYdxPsP2Pdx+/rGnd+b8fU44fClbvUTj7pmQLJaKnNbjaCF1DZ3jGmd9JJ2gV4LSArmpTO4m/7njhlfjxOPOsk98YeHbL8G4hLjw27xwnYDyZyOl9FCSic9TOrlvDCuC5T+fdv/fXvG12OZ0jArfv+w0nQ6rnURaNIFkhNxtU58BR3TqDxcoO0irZMwauA37vzujK/Hp49R7duf/6SSGs5PsgYTMOmW0FLKNPRR9sBJD0WyV8rXsNTib8xCPE44+mS34tFH3UB3l1u8oNEtaqt3hVyva9ONT69uLFkPZen0s45XpaeAhdt+NPP76ReXfdqt/POjdv6r0/FKTGpVdgRIctOZE7DQmAfgjwok13Rn3R0/+u8Z3y4nqzby8d8rbamb+UxiROn+Gt181UmhVR2vLkqUGwDVfbrJ6Jb3bZ8ujrf/cObX43jtp0/reEExb5YqWSF1tEk3Xn66WlrrMKJrmYBF5y/bX7U+37575s9jy5Q+XfHo7227cMPToOPFSeQwUOD6q/0TmOW4AbA5Zr7zo5lfj6NVjvLogw/ajV+b0smAJDejuiTK+UOd/QJJ4pFIVrsBbka1z373pzO/XY781DL3yEPaP/T+KJLNnN8FtvDFmHiANCoKPjekMmIRxFUpHjN//jhR6tuTjzxsINmg8xfZFdRiA0nxBCUPvbouG0gq29PZN6z9Y+bj8WnVvK9QGQj7aUZKNSLYXIEk19uq9IDgHmVUECmY7LXMxvisxGOprnNP6LzeKOWoQYp1RttmTgPlWypFEcuNJVSCJ5Ds7FNPBiMSQ0o7eBmGyTYADfASvCE5w+RU5Ek9R1AkAZ4+2TgAkpW6owVuGnSQJnVgAJwAWb8ek1JtFERfoW7uUcFl29ztVB/ZK6rOudb2OaqJlHKni05e/o2AJNZANN/UKQU+rt9nlZJiLGBaNXF5gR6pOu5QAMk6NerU6+RIqh0T8DwNMzpZ4/EISCJVA5K6/3XdWpfW1lYDSdQ97kQ7OzsN2IARgC2lJgliQDwAyZCWJh6bUiTNnL0EkuZnKfk1gCTqbUb1dAEkbS63Hh+sk3wXuf9iDKPZFWm9UCXZBkG5ZJuEesly+6ABxbJP5OJBUmbyqtVbfsZp7hWktp+zbL4iedyhy9wzj3FBErRzIQogWVIky0HSUjKzCJJ/fvgBqznjQJ8rkCSlnFWcSAkBkkAKPpp8zRZILtcBtuaJP+pkJ7URkJQiidrDCSelkxwguVYguU4gqeui1J7UrIDksiNPcE/9kToaKXBcGJ2OJdXSoPRQvA6wDKtMo1PrQop9WKmI2+/8zoyDwlKlx55UfSQ3Gi1SJBvZT3QSpp6W/ZsTMJDAxZn09oBOxN/4v5lfD5qwntUNj52AKwquRRfHRGFEDW4Zu8nCJaJb5TVekfQg+c3ZAslHHnW9nV1up+0a3PbtOn6Hel27yg9MkdSWGhz2qe0BfTeQ/OHMXxi/sOxkiwfKir84+gtjRqnckVFqnABJ2Z5puwwrfblWae5v3f2/M75/nKjmlsceetCUlTp1nbap+ZFSjAalMKn7AiS7BlRTLILrFziR3r7tBzN/gQYknxEo1CkOLaLqhLJbbY2qXddNNY2WPdo3BrSfcqwAC706l84GSB5/xFIDSbaH1YvqeClqSAdd/cgUo0ALMEksuDnX9vnej/9nxrfL0YcJ4FRPDEi262arTueRdFLZRf3XK+eHouCac3lK9fZZbRtg7js/nvkbniWHLnePPvyQIBJFtGBZFQ/4WNxhxaf3FkQqDCp5U9mczrHf/tHMnz/YT5/UjQbbgxthA0ndgAVFEleaXjVEIVaoZc916Sbsuz+Z+ePlBNXf+/MpqrnOFsVRZd8kmlCmVyeeykq5l0NTn9LbPdpHqJX87t0zf/4oB0lLbQsk2+p1tOCtbX0I8tl2NVYeYyMS2UOBHoAHqCmftV3ebMPjRlT/VQ6SgFePOvJotqlSISyA06wTRUr1itaJJvWsV5Y1Ffqb9gWX1AEzIqm6dd4Ct2ptj8An5+bOn2ePSwFh8m+kq69CxuNV2pMMoqiRUCGylb1KkQQkrZZFBxkg2VBXq4tHlaXamW8NSKJIkrautqJZ3eloByUFOKDPB0hSF+m9GXXRV8er76r2iiTTcmx99FlIbYfOaEByc+x/MCoP6WYUyRBbQLC20c/RRokEJEMjDwAOQAKtPJ50O198/paWFntsMIRnm4QUeBhfyXP6VCaALdLKdb1SbQHJhFt6qgzJJwVJ79O5OcutN93mbrrqGp34PCAAktZwo+2DIkkqhgYXFEkuirvIuuLsS87anJfeosd85xvfcjddeaWpCYBkuy4CnHiGtP9V2EmPO3jBitXjFdz2L9/DunNnern95tvdbdddq31OJ5z0uGtvxn7Kd22nVAucG5XKXQJJ1I2d93qldZHP9HL7Ld9yt1xzvdXQsI8X5Wgwt61RilyV6+nTzYTumsd0rHTpjpEL0y57vtKdru7tmV6++fXb3Y1Ko4oh/YWRmw2dgKu1fyjHYDeQbBdTi3WTtdMr9rZu5ZlevvPNb7tbrr7W1qFKwAJUF8Y0RUsgSWqbC3SPFEkAkgv0LlqPU88/baZXw91+67e1n17nert63OL5dW5he4PLq16yTReDgRGfYie17Wski27xHq9wp10489vlu7d9233j2mvtYgi0ANg0d9ARS825gaTUaoAlJ7V63o47uzMvOWfm43HLHe7aL11mF6J6fQFxbU1SJAFJnb8HtS7UE/coZ0cWZdHL9lT39szvH9/8+h3u5quutmOVc4hsPFyryg1oTqtSpzY1/P3K6FAvSiZh+113c2dcNAvrcfNt7qtXqlFD51JS7CiTeWXwqPVXE7uud9z00TGNKpp3i3ffU+fTs2d8u9yq89iVl1yu7I7qzbHQK4FkXnWJKG9F2USN6LxRoXr7IcH9Lnu+QvGY+f30lpvvcJQ/cE0hq9iAAiawrZRgxeQ7sgl4S7MuKJK7y3LmzItOn/F43KH0+o1XXGU3XdRIIkBxHqtQZrOg+ntLbSsuHLvywnALd9nVurdnernjVl3ndL31mVQJUcrOks1Asc6ks25AIKnLi1Rj3YTp/LHj7rreyi1lppdvsp/qvM72IB6oxa21DEIZszKQYoXGNkuRpGHPurZDB3HwJ2SFgJowFrC8q7hPNSxknlGDBlUDxIL9z+qubtekGgqACPufBCdwydNAT2dvrymSyn1bnSKp7RbV0T3x7CrX3TvgFixcJICVbs5YQNVFFvWYZnVdKtFuDR0c5INSLBl9mNCJmAYCUrjVtfKi1IdKSLFc0N5qzTZ9fb3W5U3jD400pPnYIQBJFMlBgSKfLUzkCbOqWW9Lj2pHqVInZZjok5FlSUghA5Q025jXZAm4AdEwxYd6H35Ps07oDKfIPzQq4QE5b37rxIxy3iPM1gYuSVsDt8SbvwG7bBtM0gFdmzFesmgKNkHAbgBLVJcRXRDWdg9YeiYnBWrpaVOB5OYrkqtWrnYf/ZePWgqG2kgUDlRjD5LcXKCq+DoWLo5HLDvavfu975zp/dqtWb3GHf7hg0xdblYKtRapX+kPfL6GtH8wo510HQoYiuRBRx/pDnj3ATO+HqtXrXZH/OdBWgfu0vJSNXQ3r4OeZpsCtlNjSUvVdSsdxMXgk8cf497+rrfP/HooHgf+28ftTp6LY522T7Muzhzo3KBoIKdUf43M1Ak4pWzBQUsOd++YlXiwHh/TTYbWoaR+UdaCJ6zMwaz0gUYsbv7YNocuO969/Z0zHw/2j0P/40BdhKjnUfenLo7yIVMWQd58uskgHtRpo7KQ0fjU8Ue7A97197OyXT7xbwfp/DggRbLRzdH+URzNWv13goY+rQeNFAPceOlC8KmlWo93z/x6EI8jPnKg1TeRQeIc2FhXbc1HozpPDWl7cJOR1bGSV0nGx7V/zNbx8uH3f0idpxmDFVN6dFNarX2ETALd0gPUJwpWuAE74oRl2j9mPh6rdNx+6j8OththoJoLY1INWRnZxyEi9MoKCXcBSkI4Zj55rM4fs3HcymD6wH//uNWcWXOa9ldEkLwoyZRRGYIXVINHHwD1zUcuP3ZWjttVWo8P/fNH7JhtwdLPnE/8dbZX44Ir1UMwJGgqCKxHtI8cetwS9873zPz5lO3y/97/Ue0Tur6rTIeu7RaB06jsu1AkqU/sU2aQG8GCar2PPvn4WVkPjL8P+dAnBI/Y3NBog2CiRij6P5S5RAhbK59nLG9gkMOXHefe9Y+zc52z/ZR1sBpJrY+OFWq9XbHXSgyGxtQ4qEse2Z1PHnOke9c/vGPmz2PaLlxfKDFAJbbjppoG30q3rrNb11sxWnWD61Cvi3Vto46xACXljR+TgSQ1ksAeIDk0oKktgipA8tl1Hap1bDdootkGQ3JAktfrVpoWkOQEit0CvpFNre3uiadW6UDJugXbLdQOQzOMOF/1AE4FtoBkQsWRbMRK3akBkqbyqYWLVAiNHelMgyBG3WXK2c9vazGQ3Di1HUCSDQJIUl0YahF9WtmbjweQBASpkQyG3xiWB2skmnPSFf6xAJ1/jIdugDCMSgQkgyF5AEmeQ6p6wfyWktWQmjKoHdVCnENzj38dFRmTEiyBIwblKJWku4MNUzlIhtGQ1pKvO9kOSe46J2tnS1qN5B7PM7XNOl531Q3um1+92dRo37mtNK7Nr5Rthe4WuSiRfpi/w47uihu+POM7dXjBm667yX3z+q+WdmzqdEF51WlSN6pSBtLbXAzmbb+ju/jqS2ZvPa690f3XrbfqIFejSx37PGvBMUT9mVKnkjSwAGpfuIO75NpLZ209rv/KV92t19/kU8k6z+DfWMQ2A+8z3Ul36kYNb81dpGpcdOVFs7oe37jhJl9DywlQaTprxsK6S/uHFctr28zfcQd36bWXz9p63HjNje5bN99inez1CkhRpTBVWhd8aMd1QRrQWZiuy/k7LNZ6zN52ue4rN7or1KS2aG69KT7Ur1Jmg4fkuLbLsC4AwPX87Re7L103e+txk/bT73z9VuvWRr3HSzItUKBbGoWlVwot22XRzru6C6+6eNa2y7VXXu9uv+nrBpJ2gWYf0bownpYLdFapdspimlU7f+m1V8zaetxwtY6X6260izQd28A9PpIY+Ge1b2ANxfHC/vGla2bv/MF63GLHLcKLto1OpYAkbgt9AtoC5VU6l7cv2M5dfv1lsxaPr1xxvfu61qMZRdJMwGWDp3NIt8YCV5T8mMcFcAt1Pr1sFvfTqy6/zn312q9Zg02dCLtJNkOokePYEOnMOqjzKaOTd97pZe6qm2bv/PHVa76q69zX7PqGbyJZ1QplWymBY9hep8Qd/IHnLtzeXTaL2+XGa25yt914s4kE2O4g3GBjlk5r4IRU2ZxAkrKYNl1fLp3F/ZTry83XftW8PenhrJePJJyIAKgdRDNA6nQzqoludG0DLSxBaePnUNdnNX/MuNZizSdDeiFt7DlqRx+RwbeBjWBvhei1Vt121pBCmk1SPT6SPL9P6e+kFBFOGCkmGTD9Ro/984qnJdOOuIWLFmqnkRqpFAMgmdKFsElWGXTZJHSwV6pLO6vaBBTGCkxSlR6jMDolyR2QxDZhbkuTyeKMRaTLG9NOmm1IbZtEjdWDUtujArpykGTUYUgzQ9oECfueMNaR9DjAx+cgzays4UQXt7dG8pZJASQtXT0JSPK6KJLbL2yZ6IoPsBqMxkNDUzAnD9OGwrhJpt4AlCzAI2DLNjMVVTCKSSiKILVGWbymsP/5whQgqVhv6XL2KefJ3f6uCQNdfBPDZAqsRBYIIs+79Gx5WtGFP3vLeaed6+65+8c2HQOwBeGGMb23zstxt93ixTJYPsO212wuF511gfvZnd/XDRPpQoZFrgfJAdFK2/yFMiQ/c9bjcfap57mf3qUpDKjugLXKQqgnBiQpHVmolOW5l54z6/E4+5Rz3Y//705/EtaKYP8DSOIzSn0RNxlnKUU32/vH+Wec7356513mfcYkF8BpTNkCJsoMartst+NiGeefNevr8cVPn+F+rRGe3MQmS7WaQDVGz4DkvEU7uDOVkprteFx45gWarsP+oZtWHS+ANecttgvefGyXM4jHLB8v52g//dmdmp4i9Y2LdIaBFboZZbJNTldpoPqL554+6/FgPe7+/p12vUjqPIj9T0rnfs6fBYkICwSRZ3L+mOXzmB0v2k89rCiLJmgiA4ZoQkZtofbTMy6Y/Xic9vlz3C80JYzjFqGnSsdNpzJ7CaazKR47Lt7ZnaP9tGGW4/HFz57t/ve/v2/n9cZ62Zfp+p/HhkjHbVbi0Y477+IuueK8WV+Pc0491/1E+ynNgvhIApKsA24zlOnt+LLdtsn+cf7pur7c5deDfSRBuV+VUvxkG9X/MGe7Hdwp55066/vpmV88R9OoNG1I5/Ma2TfCMpTRJWTDWFTDTfv8+b7ZJtTqcdEN6mSowSsHSX6XVWEnd3EokoCkwY8OwieeXWk1ktZlLGjDRxL7HxYMyQFJvKCYNatzupq4692fnlhhZrSLRPdj8r/DWT+AZLN2pIIURi7OzB/NSUquUM0GvdkU3XbrTjopixtS22Mjw7KUUOOFiJn51qNSC7lwoVWFZhtAknoDJtvwOYLPIyAZpswAkoBwVrUyfjxjxhztURIDSNbrljo0Jfn6UR/YyUCSWKJIAnm+3jLrdlzYbEAJHAKrKKDBgBwo5HFm6q73Dson68v6AJLEtxwkw888fkTr8qzqTklrZ5UCoGj9yC+cMiOKZAAyvKVuvvYmFWk/bF3K1PQ0t7W5t77j79zHPvmR2eS2DV77QXl+feOGr7k/Pvx726dGFMu2efPdm//+be7DB314G67Hg1JabnKPqbvNfCS1vzTJVuZNf/dW96FP/Oc2Ww880L6mO8ffP/CgTRyi5KCdeGg9Pnrwttsu98vb8mapYI8+9LA1ywGzuBi4AAAgAElEQVSSze3t7i0HvN19ZBuuB56S37jhZvfQ/fdLGUWBkxfb3Hm2f3xkG+4ftl2uvsH97r77rEuZsYSsx98qHv954LbbPx68/3emXD+iLl1GJDLDuFlNjm98299qPbbd8fKAzh9fu+YGrcdDUiTlFajzXWNLq7bL291/bMPjhfPYTV+53j18/wN2o5FgfG1bu3vbuw7YpvsH68Fx+/D9D5ZqNatdfVOzO+Af3uU+vA33DzuvX/M1i0eVUv1dKkebu3CBe/c/vsd9/OBtt3/cd+8D7hqp1489+iezU8sLrufoeKEU5qBDPrrNzqfE4+tSrrnO0WwDS3Ae2//tb9F1btutB9c5lMk/PfwHG9CSUk1+Y8tcHS8HuA9+7EPbNB5f03X/j797wBrkhuTUM2+77d3b3/1O95EDP+SbbYAXTvjAUjAnB5aC7Q31eywADSMSAUkUyVHBok1jkSIJSFbLVwnQoUYyL8j0FI09jKx8lNpmXBuWPjTPJFWH+MfHnzSD0UWLFklR8t3asso1ZZJ6Guag0mpO/cqQoI3axYLuopGWu/pVbaoRQXR0j6oRp62x3iRxHl8Okky2oWgVVQCQxP5nUyA5wNB6LX6ONQ08AxYXgK9RXddhAg0gSTMNwOebYbw1EHZFxM+bjXtQNHseKYc7LKizFHXoxOY1QjNP8IUM78V2CR3zvBY1kzTesITnBZA0k3XF5smV69SBKeCXItktojzqC6e7PfZ5fl3bU+2tXBTmzp/r5i+Yt8126Mne6He6SLbPnfMiWI8H3Zx5c1UH+8LGA4iy7fICr8eDpf1j3gu8fzyoeLBdXuj91NbjxbBdSvvHC72fEg/20xd6PV4s57Hf3ne/9tH5L/h+ys1P+9x2t91281/Q8/pvNQhj3vx2t0AxeSEX2z8WvAjOpy+a4+UBO4+VbxcDydB4EpQ5QKY8/Rt8C4MiSWobRXI42zeR2n5Khd019c0GSHWqCUKRpJbS5kALgujaxnuIBZnYKV396J9XCMAq3PyF27lcVr6OkhQByUqlt1tVIwFIMjsboBoWATO9RDcoNtmmU3n5omwArCtUlj88nkJyfCRJbTPbNyiSNCIAkqS2N66R3Di1bSMdpUjyHQAEFAFAFmARkOT3wW+T5/Ozb8iZGiQNwvU6O87LWDc2XpbAISolIMkSpu2gVAZvSLZJUDx5bKjHBCRtDnmplpImHUYkPr2m241qbBH1E12qKznqlDPdnvvsUzoOWT8/4kY4/kIem/G9YwRiBGIEYgRiBGIE/gIiYCAZmmqs0YTmmdKoxPWdx94AG7gZyKoBRvUcodkGiCK1/cxamm3aTMXDmR6QpN4CKAIkqwSZgCRqXUIKY1Gq4qOPrzCLHkByoK/HQLJKsIfJdJtmJBeYnS3jXOVQpexp0oyAq2AdqLXyLhqQsqmxjEKirCx/mpU2YnJENisropL9DwWypLYByeAjGVLboRlm42Yb82sUhZrVjz5vTgXYoYbSJssIJK172+B22BRHYuBV3ZJJOLWgJTUREOXxxBKQXNSmQlWlqFEWiTPqZKiBRPnl98F6yPtQepAM3dlBtQwgybrxugA8NWDPKLUNSPbKpLRrcMwdfepZUiQDSJbvsZvftf0XsJ/HjxAjECMQIxAjECMQIzALEbAaSaCJBZAJae6Q2vZ1fhqXVFIpA0jOa2k0+x9LhQskV6kdvLltrgFYiyYXFIYHrQPMYKsEkjRk5NUpmNTjKeL94xNPSZisVgpuvuvr6bKaygCScxplRK4aSUAyoW4lQNKUO8FjRabOrenqM4NhQHJAhcGN8p1qlTcZPpLY/5QbkgOSuMNXyI9pXHA4nf2PNdAo9+4n3WCtgxE6jTu+VrJBHbqAH/EhXuUgidpnKW09P4xVLAdJXntRc8J1dXVNpKhJV4d52sQKIORxAH2ojQy1k8Eonn+HMZYBJCkpoCOU1PaoCmB7snmB5KhbctrZqpHce5JdJ4LkLBxP8SVjBGIEYgRiBGIE/qoiYCMSQ40fnxwFDGWSqS/BiiakYK1BRFNsAmQCSyz8HeWR5/KYdhWl8hooZXwBm3QYk5pNyBOSNCyGyavXrpPYqMHk+jdTaPCMHJajfpO6w+o13zGp7m2zI1C3EtOjsDXJO5kMSwTNC9a6+vv0s8xCBVZ9TKrRqEU+y7hZAmH76+1QamRWnVb9JU5/1Rk6Wn03qe+K9ul3D2sMp1f6WKnz8NltBjid6Xq8eUS6MVv/4LkZuruDV2Tw5Ayd8MDh3LlzLZ3N6yxQU1CfBr9n6uk4Z/yTJgAJWsdRg5Uab1DXXkKfE9ujompFx6gRxahWn7lPkFytKQNhGk4wKue1gWO6ylZ29NqUCjwkma5y3BlnK7VNjaS1gqz/rtrSuMQIxAjECMQIxAjECMQIPJ8IPAckza5DUIgyFmAr1OFZQ8eQH88HuGwMkoAZwAjgeLXOf7HwXBS9ZHWNgVN3b59MLbsEbTINL9nYGLypLrJRaW0aZ9aDpERPpdOL6nhU64qUNxqDNPoN83HzZZPDuzqh6xubDPIAScb4JAWIWAlU40WpFLdeYgIk10Oyr2v06WNmFOcMJIMVEs5IId0PJBY0rghlFCgkTnzmMMWG1wkNS6F5ic+PoXivuuDKQbJaqfgAktZsw0QdwV6N4gFIpqXa6tUMJJPqsgQke1Be61oMaC3NXoJ90uPWYS6oXrGqQyP5lJIHJHuy7tgzBZJRkXw+x0h8boxAjECMQIxAjECMwBQRMJAMzRw8BsAKU1ZsOgbwJJoCXIDEAJKh85nnAFPADd+BRNKswSOR1wDE+H0ASSxSgKLe/gF1Yle7akEmiz1W6mN9bY13uaezRobCabWbp0qNO4zkGVOhZVHmwiiSeKEFkKytb7B1LKhBB6fwoEjWapoEiiQelPlxwexElzVqpP/MxAD7H9a7uqrGHkMcqKG0OtDS5wQkg29kqFfk32H6TYBJvhM7vgBr++x6ze2aG2UC3O+qNLZteFRpf0GvpbYpHdD6yQrQxkOiSKbk2wRIFrFRUQw6u7vcnNb5BrC8HrDPumEnZD9L1X3i2bUTiuQageRxZ6hGMoJkPAHECMQIxAjECMQIxAjMQgQmQDKobqGpA7gBDPkCmAAs1L4AkuUqXDDO5juPARpJEQcw5fkomNQD1mr6DXOz+XlE9Y+AZLrUfWw+SQKmOrmoMz4LkKRhhwkZgFYRsEzVqSObpiC57wvIhjAUB6Yw5c7UGMROB5KFotLrpZpHP7HGA6z/PF6RzKiZhziUg2RQMEltB4ukUMcYUt8hRR4se8LkGtYpxGNRa7NGYPVtAJJmLK5gpWV8WsAuSGbOmGxXKS2PT6ZQUp6ZFW5txzo3r307W68Aj8SY1y4HSRTJIflIkto+9nRAMtj/eCD2S+zanoXjKb5kjECMQIxAjECMwF9VBGyyzcaKJNC4MUgCL0BiXq77ofmjPLUdxvqhTNqUFb0G30PTCt+Bn6SMyKnpy2rihuRHqzXsby241e1DrrfR2wO9EMv8wbTbdaDONXUy6UAzJJlwYyqrb5wJIJmUZBjmXQOQfMYA4YBkeB7gjGrIY8wsXPHj79trlON0IDkuA3Mbc6c0fkZjdADJUUZFyiR29do1rr1l3kT9KaltFt7HOr9Vb/r0mi5LbW8IkrHZ5oXYp+J7xgjECMQIxAjECPylR2ACJIEhFiApQGO5SXlQJMtBMqR8y2sprcZQEBXS40AUjwN0bNSgxhqirPF3IKyjfdQNvibtjvzXd7qddtNEGec9G7flonYf9/ijGXfxrf/ttn9wxO2YrZuYKsOYxeCzSUo5oxE5fA8qa/hbeZqbWPG5AWYAmseE1P8O7a3TpraLsgtitNuYutRrlf4GJIf1lamrdavWrJa1UqupxLwHXpTEFnXXPCWlY67u6t8otR27trflvhTfK0YgRiBGIEYgRuCvKQIGkqHGjw/up7WMWoo41P0BSfyeFOy4jMH5fXmndwBOFDceE8YBhpQv0Bi6nGs0Pm7NmjUGrCicD+7W7T5/kkbsLPqJGyyupL1km8dfRjuuPrG9yz3+enfhOV93+z/dbOqhVxi9XVDoQm9uqffd26V0vXWJC+xYfJ2lT48Th46Ojol52CH9v+OcNuvanqrZpkL1o3VSInPqji8HyfqmRrdy9Sp1s3sj8+lAcsNmm3PUbDOZj6RvMopLjECMQIxAjECMQIxAjMDWRuA5IEn6GVBC7QqekkATNj4BJMMkl3JFMnQrh45uQOeasYNdV8GP9JtsqagccG96ywXunM+80a0o3CWItHE0z1kO/yfnLr3D/7r858n+PdV7hedt/PzweJn8uMXJd7gjP/sD9/bfCaLldwmwVaqLGggOdYlz5rYYaPPZg+UP8WIBOIPHI5C8bt06g2WW0A2/WKOnprP/qRa4ApKDakSqYzZvSZFsbGmeAEneD1gt79pG8aVre1Vn34b2P2eeK/ufyVLbESS39qCJz4sRiBGIEYgRiBGIEfARSCw9YF4x1PwFYAqp7eC3WK5IOjXI8G+zAhLQkFIFMgEoAIt/h5rAU/uPdh94/z9P+DaWB53XHss/64ZG3+c+c+Je7unxn0y5TY7+gHMX3rb+z+HfG/9+uo1a/tipnrd96s3ulDMecq/5jWofNWKQBUUy1EDahBtN3QkgHVTZECceH0oEiBG1i8AlKiWADpw3pWWoLl9I9cK7rDwz6cq2cYh0kqsuMqmaTDkVuVo1DiXUvT2skY8JNdoEH8mG2mb38MNPyMS90TU3N9u6EH/intSUoFXykewbLliN5Lq+nDv+rPMiSMajPUYgRiBGIEYgRiBGYFYikDj+7+eqWXp9atZGGioVTRdwUNLK7X+Koz6tOx1IAjW8xumDx7p93/ieKVe86Fa5prp/dScu38s9lZ8aJJf+m3Pn3Ooc36da+Pt0S3iN6R6zQ8Wb3RlnPeRee78m7GgqpK979I02IdVNs01I7Zen98Prho7uoOKGUYvAHuUCzWqkSckXshwkAU1AEkNykeUGIIk9kNNknwCSdZlG98gjK9y8eR4kWQe6ttkegORTqztdX64gH0kPkkvPOd+9Yp9XlVZv/axtb04elxiBGIEYgRiBGIEYgRiBrY+AgWRIS5tKKJUx1Ejyshvb/1AjuSmQRIUjtX328DK3YLe/m7DLCanwsLrJxCq3+w4fdsuW7uWeHHsuSJ70wQ0/2Ok3r/83fyv/N3/Z+PHThWXj5/LYxZVvdmef85Db74EqVyUfdQ/YfvZ4AMlKjVssVySDAsnzQ9NRgEliGcYxElNgr1Vpa0Y+ApJDw0OWuuY1AMmU2C6h8TQokjXVNCkVzWcyKJK9sg2qrW5wjz/+lKYHNVtqm1IC1M4Aks+s6ZYiqfnbMiRf15t1y84+X4pkAMn1EZGZ0tbvNfGZMQIxAjECMQIxAjECMQKKgIEkkQgwCfyQ6kY9C4bkfA8qJT6S04EkChzwhAJ3fv4kl2h7w5SBTlesdW/Z+0B37HF7ucdHfzrl4z73n0X3hRvLPRCdm+x3023RzXn8zun93fnnPeT+Ropk9YhXITFP5/NOeEduQpEMwBniGYzbgzXQHNU9Yi4OSGJIDkiypKi5LBmSl6e2J1MkV65cadsH1RiQZGoO9asYknf251zvkEAyn/A+koxIjM028WCPEYgRiBGIEYgRiBGYhQgYSIbUbZjEghKH2gU8BdsaFDV+x6ztTYFk6Fy+YPxkl2zdb1qQfPM+n3RLjtnLPTYyOUie9lGvnJ18vQfJ8O/yFw1/my4+PG9Tj3tZ1f7u4gsecq+6L+VqxpITIMnrBhWSyTaTKZLlJuXEkRiWd7eHkYvzG+tdXnOuAckxGaxTI2ljFpn+o8k6qsictkaSru2uri6rQ+ULkOzs7LSmHppteofGlNoenxiReIwZkk/WtT0Le1N8yRiBGIEYgRiBGIEYgb+qCBhIBgubMDsa9YzGkKBEhhGI/G5TIBlSuXQVo0guf1et22lRu9SzhucEtn9knbvjsSXu0KP2cn8cnhwkz/nE+hTs0mvWq5L8vvzf4cXLHx9+x+Omenz5Su1Wvb+77KKH3N73Jl1tXnWJpck3PAZgI075cW/IvrEFUnidYEgejNmDvyTKJCloQJIRj+NKW8tgaAOQrNEoR+x/0hqNuHFqm/nifZrkQ40kai/vg/oLtNMdbrPRBZIdSmf3j6hJp6Dfq0by2DNk/7PPJCCpm4S4xAjECMQIxAjECMQIxAg8nwgYSAIjqGhmGG7p3KI1cvAzKe1ykNxUajuAJDWS546e4L62ZEe35+67ura2tomZ1WGFO/pXumW3HOAOPnIv90juuSB50cFFd9RVCRe+l3/QyX433d839Xieu3tmf3fVJSVFsgSSedUsEo8wzWdTimSoMwUkSTeHBfWQFPS8Bj/isYD/u77ygkpiXykwrKMuslQjOVXXdlVFjT2eBZDkC5A0BRn7n44+NzDqQbIDkDzznCkUyQiSz+fAic+NEYgRiBGIEYgRiBFQxva4t88popZNBZIAYTDTBi63BCTPGVnubjvhle71f7OXmzNnznNAck3v0+4TX3q1+9jhe7k/DE1dI3nZp4ru0MsTju9TLfy9fAnP2dTvyv++R83+7rpLfY1kZkwNMQK2MXVRhzS1jUrchP0P8I2yG+pMeX0gFKjs7u521EgGkExqhvg4ae4SSNbL8ocRidPZ/yQ1/jAsQCRNNmvXrnUtLS0Gks+u63GDavQOIHnUaaS2J/ORjLt/jECMQIxAjECMQIxAjMDzi8CEITkvg4oGOAZ/QtS1/v5+s5cBVLD1qVBql38HiMkJfHgefovU+/H78bwUMXUbXzB6orvjxH3c6/7mFW7u3LnPBcmep93HL9nH/eehe7mHs1OD5FcOL7qDLt0QFCf7XXkopnvOVM99Re3+7sbLHnK735NwTUkpfzIlH5NvJnDIZ0T1G0sU7HMIKV0y5d9RWWqplt5CqVZg19XVYTWLDYJGxhdaTanURhTflpa0nskTE4qTvuQb6WT7w4TKCmvb1qzv6goplEl7z7xANilALBaY/a34amwiYEuavL293dLcAOp2222nDu9x16VmG1LaTLdZ1dnvlp170RQgGRXJ53foxGfHCMQIxAjECMQIxAhMgGRorCGVDUiGBWABHFtbW725tkASIAIYq6s1P1vgiaKWTFYYSJIml6Gh/e7c3DJ3+wl7u9e/dq8pQfITAsl/P+SV7sHBqX0kb1hSdB+5eEOQnOx35ZuTv5cv4fnh9xu/Ho/du+7N7utX/M7t8auUa0xm3NjouMFbmEpDHWI+ibdkwlWowzpR+jmAJI+rkGrZ19djINlYX2ux4/GkqoH0hgY9TyBJiSIgSeq8HCQTycK0IFkp+yDAltcFJNkWgOS8efNkJzTq+obyrkMwuWmQjDt/jECMQIxAjECMQIxAjMDzi0DiqL9tsRrJoLoBgIBksLwBJAEgFElS4MkxeR8qdZtOVxtYjuhn85oUWNl3OWenM9X2/DMHjhVIKrX92ldOCpJdA2vcB8/Z1X30sDe6ewc0IrGk6m38kW4+pug+eMGGIDnV78JzN358+WtO9txUosLt2/D37qqL73b73V/v6iqr3egIqW3seRIWAxsRKTFxOpBMChqz2QFLOddLPQT0SIlnqrxJ+/MFyUSll0FRIikXYL0ASaCytz8r2x/nupXbjiD5/A6M+OwYgRiBGIEYgRiBGIFNR8BAEtABAgFEABBoBCyBSpQvYIrfWafy2LBvPtFzwvP0UKv1s9eQwoYal0pVuFN7jpwWJFm9D5+3j3vve/Z2f6i823WOrdbrTD5ve9MfZesfAUTOTS90O2Xf6G667Jtu36e8+jqc85AMOOZyw6bCFiq8IflUimSloHxYRuOUAVQJ+oBHHp+WtQ8/NzVVKFUt1VZwSrqa1DaKZkqd2qS2C0XGTk6d2i7qcWEsIuUCbLOenh7rsu/o6nGqsHT9GpFIjeRKzd1eft4lbo9Xlmoky1k8dm1v/Q4TnxkjECMQIxAjECMQI2ARSCx5S/OE/Q+gAxwCjb7RZMyUL6DSmjkw5h4ZsvR1mC/NCMHQMIIaSSNJbW2dq9Q86VO7jtgkSN5xzxXuurtOdv/+/ne7Qmu/GynkJjYNBjk9Y51u1chTbiDfu8EmE065mlS9m1e10LVUzhHYrW9C2dJtW6U0drKz0d14+3fd4scq3JzeSlNcrYtdpY8osQA1sSmoQWZjkCQ1rfy0H6nIT4W8LwOgK1tx5HkVKqgE+sTYBpJJCiyLFWZ4TrK7UtCpkdpSeIHQqUGSbm+APiiSvD51mMD7qjXrpJhq9rnmbAOSz6zrdSeef4nbPTbbbOkuER8fIxAjECMQIxAjECOwGREwkASMABLSpKhu1EMCPfybL/4e4HI8N2hG2H7qTcGlRD9WQ6g0MF6HQGdlyZbm9J4lmwRJ1vG/f3ODu/3nl7mHV9zznFVub251+//H9u7R7IMTf6P5pLmi1e1e9TfuV99/3D34p0c246NO/5CmbIVbPNDgFg3VWSwCSPIs1EVS/IDyeEkRnKrZZkTxQl0EPgFJoA+oTCn17193dAIk9SgDSf5WoQdvDkjyomyP0GxD7AcGfCr9qWdWCnQzUiXTZkgeQfJ57xbxBWIEYgRiBGIEYgRiBKaJQOLINzcZSIaObSAxgCSqV7lKabY2Q1kzv8b/0NdKpqWsSSEbGba3SUh9A26q0hl31sBRAsm9VCO596Q1kpvaMgW9x/7L0u7jS97hftF7l5TPcY0RTLv51YvcTmP7uG/d8UP3jn0Ocof9w5mbeqkN/g7sYplz9y8ecB86/w9uWd0FrrKYE4zVWSqbvwPUKJI0EQFpgJul7mms3ii1Xa5I5hSzqipBJKqt1pfvvFYAyZoadX3T8y14JLVNWYC13wCfUiTz4yPTKpLJtFeDgUe2EwtqKev4xIqn3XiyyuVTauzRaz+tudsnXnDpFIpk7Nreop0mPjhGIEYgRiBGIEYgRuA5ETCQ5LeAJOBEihRAQYkMIIm6hiIJVI4ODZoNTlAwq6tqnIQ6ey4eNjwWdRJV8rzsMc8LJFmvD5y62L3zX/Zy9479SADl3E41u7n6ldu7W773PbfkvRe6D7zxsC3erOtB8n6B5CNuef3FBpJ8dj4jf0eFDI0yNNkAkvaZleoOILmx/Y+ptIpjdbUsfrSyRY1AJK0NbBfHfc1pW1v187L/qSi9Nulstomv38yZSvznJ1YIJKtdoVLd9FIkAcmTpgTJLQ5bfEKMQIxAjECMQIxAjECMwAYRSBz7d+1FoBGQJA2LssUXMMUkFn4PYJk/pBQ5l1dqVo9LJVWTKK9D4Mk32fiZ0TWZOvuZ55za+annDZKHX/oWt/frW93TdQ+7+ZWL3Np7ZTU0up375zce6l65eP+t2pwBJH/8i/vdBwWSS2svdJnUmEEw4Bc61nnxBJ0wZUtnn581TrNNZbrUcCSLoJGRnPeabGgwddHMy6VI8l7AXlVl2tdNVqhUoMz+h2YbFMm0lMZ0pSo/Zf+T1JdewpaC/j6uEoIxSaHjgtGU1E5fVuBjHLrteb+Vq9dKMa1045p+kxtPutVdA27p2Re6PSYbkbhVkYtPihGIEYgRiBGIEYgRiBFYHwEbkRhA0vwOpb4BjYAKZuTAIcACBJkVjsAojAvkO82/+EfyeIzIk0rlAmQZNdycuu7gDUHyGuYCbtly6krn5v3tB92cHRvcbbf/n3tV9kl3+AkjMuxWSn0rl41BclndRQaSfEbfRKRqTxqLSp3N/I4vlnU9qpUsgWRKHdw+ha2udamPBneKH/DJ45NqwGEhTpXqYvfq5OhzQDLUSAKSSXVuJ2RKXpH07wlIYkquHiYDSRTJ0GEfQJJ/s+5r1nWq0Ub1rlIlabjxIClD8klBMqa2t3L3iU+LEYgRiBGIEYgRiBEoRcBAklpHIBFAapCiBviQ4qX2Loz3A4L4XQUWQCiSKG5S5dSr7Du8Me8W0ACRVTLfBoLO7j3c3b78Fe71++7jaySvVRGgbIKmW/DnHpUDkNjJvv980Lk72/d0T658xr2t2O/eX6Nn/+tjk75EaGwJ877Lv5c/YT1I/tYUyeX1l7qaitEJ1XUDkNQkmwCDvH7PgOZkm99RQaWRGLGrUcZy3Pq3fo8iSdc2P6cElMTJq5NMvykK1PnBAziG5KFGkmYb7H8ASRRJJtsEkCxXJNM18rfU9mJbAJJBEUZF7uzpc4Oy/hFmu4GRolvTPeiWnrMRSMKPG1pyxoMhRiBGIEYgRiBGIEYgRmCrIpA45m1tRRvFJxhkwY8QCKLuDqUSMARSgBrgJS0FDusaAErtxwYyQCTpbF6jtr7BVLpsNue+NHrchiC5GYokAKkSS437K33Xz/dknVssBm0MguYH/jDlhwUeUVQ3/poUJH8ukLzgEXdCw5ddbSW1jdWlLnWvRgKKITWdEtgBhKMFP1lmVL6SQ+pg52c8IgkHz2lvaxOUj5TmZ/vubbMNyjMlZ8x8JOn+BiQLSj/TtQ1k+nBKiUSVFEimK3yMQ2p7dASfTq9Ils/yDn6fKMk9fQMCyIKpkXhJGkjaiMR9tmrniE+KEYgRiBGIEYgRiBGIEZguAokj9m8sAoAACeBCAwegQqMN4AOY0cjBAkgCaGZMDvmgw5ly6D0nsQOqqas1IOvtH3CXjS3dECSvr9UTRqbdIhsrkkGd5Pe2kGL+wKOTvsYWK5ICyQ8JJJcLJOvSNNik9bkHfRpbSqSl65W2598AIV/jCSRRNRcNZl1ff489hqk1dGoDkq0WPz82Evsf4sd65UfHLK402xCzgrwn6dq2nm3LMtPNrecIJFNSJavUwm2lA4if+vCAZF4wStc2sQ7engH6gf3+wSEDSdRIQJKZ29RIRh/JeBKIEYgRiBGIEYgRiBGYjQgkDn1DnSmSAcJIbQkW7uMAACAASURBVKNEokhSewc8hdpB4AiQtPo/QY7ZBqkukuePUccnQkKNbGxsdtnckLt46OgNQbJUZzgbH2RLXnMitf3z3wgkH90AJBlvWA6SeYoTtfC5aYgZLci8nNT/UM719HZZjBrq6pWy9rCdEUQHRRKQJH4sYyOjBpLz5sliSDEDJDEkDyBJOrxY0FyaNJ6S8q5Mlxp/SiA5onZxQBJFEqBnaTP1c8xKEKyzfGjY9efGXW8ubzDZ2T/sjleNZATJLdk74mNjBGIEYgRiBGIEYgQ2NwKJT72+1kAS4AFGbH62QMWmulDnp7QsfwvNJjZvOyiSqvWjLpLnj0o6BCTtdZTexufw8vwygeSeqpF81Vb5SG7uh9jSx20MkstUI4kimclUyean36utUiTHxnztKAtqJUrryHi1fUZAsrun05THpoZG1Sv69D+ztmm8ATCDIbml/wWSvNaCBaqhlCJJmhqQZDIQimRe3fAFeUimqzQFpwSSvA+KJM02ASQz9bUTkB/8PrEmshsAbYPO/pzr1cBtQLInO+aOQ5EMIxK3NFDx8TECMQIxAjECMQIxAjEC00Qgcdgb663ZBkjCaBzoASSDn2J5h7Z1H5eg0s+LpinGg+SILHB8h3eD1U6uW7fO3ZQ5ZQOQvO+++2ZtY7z2ta/d7NfeECQfccvqqZEcnwBJ4BmQHB0dKYEkkJmxGBVTDRaD4eyQ6+iU3Y5i1yhwDopkyjrZve0PzTYsVseo1DbQuXBhkymSASQxPMfQHJAczw8bSFYqvY0iaWqmaigDSI4pxg0tTeZpScybm5snmqL4eUwd3qu7+j1IjjrXK5A8XiD58giSm71vxAfGCMQIxAjECMQIxAhsfgQSn9p/XrEoiEmMC4iUngUWR6WC9Q+NaORh0uCpoOaR4tiwq5diV1GpPm2VEBaYzMLYP9Q1NY/kBUPjgtAwWhAgvcadtAFI/upXv9r8NdvCR77uda/b7GesB8n7ZEj+qDuu7kLXVCN1Na9+Z5sj7htn6MxGXbQaSdn3kLZPV9dMdE0DhuVp/rACYeSk942sMD9OgJP60+YGjTDUz/4xo94EvqZWDU0ZNyyVk/fFn7JOne+8t5mZC0Q7OjoMLJMCTNtGeg3An4XUNql3FMmugRFrthlU9psayePPulip7dhss9k7R3xgjECMQIxAjECMQIzAZkcgccib5ooAVSNZGHMNspax7mwpWwM5SVop+UEyV1vA4wRZgOZ4QbAzDUhWC7RIawNE1yU//SJPba8Hyeba1ARICiMtgEVRcjlIAnJqSTKF0czZtYRaUX4Xvvh9GLOIuhlAko741qZaUxP9WEqv/AKSmYw6xgWSNjWnMulqqzP2dz+CUvWOnZ0Gi/IImgBJ7H94/FQgubZ3SM02X5ocJKMF0GYfJPGBMQIxAjECMQIxAjECk0cg8ck3zikm1OhRIf2xTnWAAOCwuoSz8uBJVlZZ3WRQLJtVnzc80j8BktZnzLAbVEnq/ART9fWNrqury17nhorPvrhB8mcCSTXbHF9/kQMk81JlSU0HRRKQpAmmXJEcwZ+oBJCojWESTrBQAjD57DwHNZeFcYYoiNQxtjX7aTRWNylQ5Hk1gsaqKtn6DI94X0qBZCZdZd3fVkqg1+jp6TEbJrXkbACSvD4d9kAm60aDDYokNZJre3Nu2TkCyVeWFMkIj/E8ECMQIxAjECMQIxAjMIMRSBz8hvZiUjV9Ks1zmUr5HQpyhpQiBSQrqjIGkuMCGhTLlgaNPxzTZBcBybjwphwkSW0Dks3NrW7t2rX2OjemPy+Q3EPNNq+2Zptf//rXM7jqG77Ufvvtt9mvPZHa/tm9Ask/uqUNFxtIjusz0iwznSI5WvIhCrWjASTNlL1k6g5M8nvUXN4LkLTxkQJBUttmNI4XpeIKUFYLGiukNI6rBtIMzDUxB5DM5bKWGmedmDKEAjmqTh3em856/h1A0hqBBJKktgclIOubW4ciee6l0Udys/eM+MAYgRiBGIEYgRiBGIEtiUDiwNe1FivUFFKjujw5zxjYDA6P6kud3EpTAz8jeCtKrWtrUiNNQt3FUsWokTQVUgIdFkABJNva5rg1a9YYOBlILhNI7udB8t57753o/t6SldzUY1nnfffdd1MPm/j7hiCJInmxa62vNEUSaJuuRlIzICdS2KE+khcO6W7AzyYA6TuxAy5Dqh/Yq62mK1v6r+LDfG6gkDnc9p7M0hZIokhW63eApE3F0euHzuyRkq8lIAnksw4okkBrUCQNJIdRJIfcMkByn1dNEpsoT272DhMfGCMQIxAjECMQIxAjMGkEEp/Yr6UoblFau1LpbWmMqF/4EarZpqqmzgBlaKDPaiTnqGM4VaHUbUmRBCQNIoFJQRCKJCBJPR8KnaW2y0AyWAi90NtiY5A8TrO2AUkUyclS26wv02tMHaxI22fjC4ANVkhhNjewCPQFI3eAjxpGa9RRvWNlctxS3tbpLpDk9zTyFFAahYzEKF0lCJXJOeboVoNZBpIokjyGJp0wcYif2U6opR1qsAEkMSRf2zPklp/3ZYHkq1/okMf3jxGIEYgRiBGIEYgR+AuMQOLj+zYXq2R4WJ/RBBbVA1pzCBNS1GxTXVtvgJLt7zWQnNfW4hJJzeQugSQqpBmSlymSra3t1lwCaF2bOPlFDpK/ttT2sbUXGkgyErEcJCfr2h7Xh0dNtHnbWsIs7aBKEi/S0ACiQbjUQmCSGkbrui6OmpJIzeTwsK9tZFY3xucpOuEFp1WCerq2USSBRrq2gyJJjSQLr1sOkqZ+iuxJZwOSfTlNttHPU4Fk1CP/Ao/m+JFiBGIEYgRiBGIEtnEEJkCyoUYTa9S9DQD1DGQNJGvUOAOgDPb1WGp7fnurYGvYUtvUSKJIjo7JuBuYLCmSLS1tpsChuF1dPNGd+g9Ft+suO5rn4YtJkaRu8aln17qlt2bdMTUXuLaGtCmS2P9MVSNJbLDYKYfI8oYbfg880hgTQBIAJNXN721cokCS2kZ+B0iiTgKQmJ8DlLxGtaC+Xp3cgCTL5oCkwakUyXKQXNuTdSeef1lUJLfxQRXfLkYgRiBGIEYgRuCvJQLWbFOjOdGVMuAuqPkD4Fvd0eUKSU2oaWgy5YvUNqBJ1zb2PynNgVaO20Ayp1pKvkaV3ya1jSF5GK94feoz7obDFrnXvGovG+f3YgFJVD98Ge+590F38JXPuhNbLpsAyWGliQNIJvX5EqoftcYawR7fUf3MY5JHlbqzy70kAUjURr7zd6Ca5wGM1nBTpY5sQSWgXa5IMtOb9zA/yJEhs/+hGcdshASgqJoomiiS/Mzvw4hEajDxlMyNjFlKu1uSJJ3b69S1fdyZF00BklGT/Gs5yOPnjBGIEYgRiBGIEZitCBhI1sloHJAsyo4GWFnX3Svj64yrb2oxaBnW/GlqKIOPZFIdxkWpZwEkR0aBSG9IXqVOb54DNFEjefG/V7lFixZp/nbjbH2GrXpdFMknnnzKHf+NEXdS6+WupU4AKNP1vI1E9KA4GUiWmrYnYNIeV5o7DlDyufky/0ctgDiLQaDS/Zl0wlLbfqzksAEm9ZfUSKJIkipnPUhth67utJ7L61iTjvhvy0HyNROfaX2wIkhu1Y4TnxQjECMQIxAjECMQIzARAfORBCSx/wEkSbl29w+6ykyda1SaGnWNrm1Aksk2+XGBkUYg0rUNPAKRpLaZclOknk81hLxG6Nqu7V3xog73UOP2BpKNmYQBHGnkrQXJYMtj6WkBIv8GAMPMcmLZ3lLvO+EVI5ppAMyQ2uY7f6NWE5DEZxI4pW4T1dEM0RX7aUEyN+569RXsf44/65LJFcnIkS/q/TKuXIxAjECMQIxAjMBLIQLPAUnS0jTbVFTXmiIJ/OTVXUwzDoblY3nV7QlmqJGkLpIaSUYkJpTqTkhNG1F6Nczp/nn63102qdpIIqH/Ya0DqAUFLy/lLq+UePBktC7oUsNJseibWfRW9DKvt+RJYBzuFdCEAIulQFpYD8xUV7kxzbTmwQUUUh7DpBg1E7EOqH7rLXv8e9Ulh9yH6m736WY1FBVsYs3UiiR1iNOltoMiSYqaz0VqmwU1ERUSQ3Ley3dzD/hOcK0dc735zt8kTE6AJH8PhuRWY6kRidOBZJ/mbPfLjLwf+x/VSC49Bx/JSex/Iki+FI7PuI4xAjECMQIxAjECL+oITKS208rjokiintFsk6istq5toJARio218kBULSWG5NCdRMgJkCw6je1TehaQzOW8qmlG2wLP6rSmvwjY8EYkhVsUiNbqdamz7FAt5tp1vfq30uh1jRNNKeBhpUCnEnNuQVWiZLczrvVL1rS4Tq1fd1awK9U0oTR7T+cq1yjLnFfvuYdbt3I1uWY3NJx3A7IwqhB4NWssYSopo/VsnymFqH7jAk6bYy0z9rx+pgEGJXBM4DwdSFKHGKx+jI/NdzIxAce8JsAIALKEGknA0ozKnSbZlPwlSV3z+5DaJk6Ae7D/CanvMGsbyKxklOI0NZK92TE3OJawru01Asnl8pHcfTKQfFHvlnHlYgRiBGIEYgRiBGIEXgoReE6NJCoaiqTG2thkG6CFyTdNdRmbfIMiGex/giJZKKoRpQSSKJI8Z2OQZFoLxtuAJEBUocktXV09bl1Hj8EdzSJjSpPX6m/MzMGGG6DELD0hdTKhdRDpubHKOtctkOzSXOqUVFNAsr9nrYHkXi/f1XWvXieoS5mhen922ECysalG/o1FA0nArRwkmaXNRBnGFzrViY5o3acDySGZtbMEmCyHSH7mtYFBah1tSpBS26HZhn9XJPITjwnNNvhIhmYbIJSu7SrFE5C0VLcAdN26dQa7FVJdpwPJHjXa5MbVeS+gXN096E5Q1/bkIBklyZfCARrXMUYgRiBGIEYgRuDFHIHnpLZpCBmQqkizDSCJuigksq7tqhR1hF6RpEYygCSG5KS2UQLH1YETQLJKCiaKJCnbAJJ5zeo2FU5dyYMC1o7OHtX+ye5GIKnMs2BTqqX8LJlzXdS6pASSVamk1EmpmtjvuGrX0T/gejSXGpBUVl3NQD2uSev3su0Xur51XVIIk88ByQpBYnaoz9Q/Gy2otLxXCcdMkeT9MTXalCLJ9JjpFEmgkRhSz8gSmm1QKlEkGZFYntq2yTWou7L/IU5mZK7PUikYBjRZr3G9HiBJw1JRcZgOJLsHpQgX04Lt0QiSL+YjL65bjECMQIxAjECMwF9ABBKHvGlusb5GaWwphiIqa+pg1jbNNumMN84GJGul+FWKeEKNJF3bgKR1bAsAabYBJPW/CdDZGCSBuJGhHoOlavkkDkvd6+ruk3pXYYqgcNNl9f4VAta0fldBown2OxAmX7y6Utvr+vpd74jAq0opauFffnTQtUox3X6uzNDXdm6gSJJCR5FMCiRzAkk6o3mvCq0vSmhB0DqS8+MGAUmgbVPNNtOBJPECGEOzDaltHh9sgUKNJICOT6SZlOuTB0NyHlerz0LHOH9nXYMi2dTU5Makzm4uSK7qGnAnXnBFTG3/BRyo8SPECMQIxAjECMQIvBgjkDhwv/riRLpXAMTPzz77rAHOnDlzTJFkUgspVhSxsZG+CT/IouRAmxmtdCxNM3nBnilvZlAOkElJpCuZLylv5ruoFHWNur9JJ1coLY1hdx8+iPKsTAkMB5WyBkoraJ5RKj0joVNVh5LscrLmkVLavtg98eenXJ0eW6nH5YayrpAfdjsunu9SmhfeLbUyXVXnclnVenb1SuFMuQVzm+TFKKW1b53Lp+r9OkqF5DNV6u+kzK1uUc02JHyBOlRFYI5GHdYd2GP9+bws5TAZmoV4HKlp/obqyHdshlj4N8+tqFA9Zm2DAF1NScMAZ43BLR3a2HNWqDg0lxtwbS3N3odSqm21lOHxPO/v3Ag+nlgECVgNvkuzttluqKXdatfuUcNNbjzlfSSn6tp+Me6NcZ1iBGIEYgRiBGIEYgReUhEwkASsrBYP82sBycqVK01Bw/AaYAEkASFTx/KD04KkdT9LpRwVjGEFZJNfSiBpHdQSLSv1v4LAM636RVK/3d09LlNXbypoTkqjKiKtLjKtx9aoSSeTGncyvsGfyA1l2t1TTz4rwMT7Ug/Q4yqSebdw0Vw1AOXVKDQoGNN4QYFkX0+/pdbnz2nUe45K7ex24xV19hnzeh8+c0rqZ1HKqnk7CiTpLC8HSf4eQJItuzFIhhrJ8pnbwUeSeKLwhtpJnp9ISP2sqZ8ASXw3qZHMSw2uSKltSTA5PCyFtbnJtkdOc8+r0tWCaHu2K6QEuFJ+AXzWmYUYBpCkRrJ3aNwbkmvu9vFnfylOtnlJHZJxZWMEYgRiBGIEYgReOhFIfGLfugmQtDnPgqw1a9bYJ2hpaTFlLngYokgmirlpQRLYHNZ4xWHZ2WDJaBAmmAyjBFEIqYH0KqCfRd3R0Sk1scplahvdqJ5EnSW1i/Q9q+9E6mPK1Yoq04K8tePVbtWzq11Kaqi4yzU21KpBp9K1tjW4wdyg65eimUhkBGB5geOQLIEq3Bx5NwKSQ4M9rphumABJn37Wqghqgcq8xkDi2QhIAoMokvzd5mkDrYCkwHWy1HZ59zYxCwosny+ApP1uXM1Gqu0ckyKLIpkWJAKSdI8nE/rShxodHXLNjQ1e7VX6v7JCmuwoE3a0HtW+SzzM2mZd+JnPgjURNZI92bwbGvMguezcL0eQfOkcj3FNYwRiBGIEYgRiBF5SEUh8/LW1EyDJmqNOMj4QNcw6mbWQfkYFs9rC5Oi0IAl8Zgdzst9RilqKJM/DqJwUtzWSYCFEo4y4rL62xur91ur98KKsqsWCR008gkzrcJYKmZEiWa/8di2jBfUaK3MJ16E6yHF1ZSeUSt9u/jzXUKcaz4xsgPr73Agzv6XG5XJjbkygVluT1mhHdaCnZKye6zeQtHGFSi0DzQAcaXbr5NasbRRJ/CZ5/4T5UEolLIEkAMeccf5mfy+z/SFOts6CZkuLl6bdkOoGCMPnVwWpwJAmH3lwjuCpWSHVVHPO9T7Fguo+BZJ5peqbGtTFrueOqV61IiXvyBwNPGlZHnmgBR5Rf1nw/rRucYFkR9+Q6xkURCsGHYDkeZe5Pfd59Utqp4wrGyMQIxAjECMQIxAj8NKIQOJjf1NTBHJIkwJG/NzT02Mpbbqb+TcgifIFSFamBHB6HMtkNZKtra1uoD9rIJmQebiNDSw1mwBwpJppbqnS91p5IgJL3d3dLqvfVUqpw2mRjnCb6CJoqxZY1ajRp0b1j1WqH+wYTbtepcKHB2X0LXDaZaftXY2m7tAo0zvQq67mCoHVuIFkQnBaJ4/Khhp1jiuljLH6uNLeVq9Y5iM5pjQ3nx8fST4ZZugBJIWHBoVhfCFpd8CQv4fayACRQYkMfyN2xC00xwCumSqURyEyVkZSGYHtTFW11WKOCyAT8rvUBzPINj9O/TOpOA5lRwW+1S6R9mbpAR7DNB3WH5BcrQabXimSASSXCyT3iCD50jga41rGCMQIxAjECMQIvMQiYCCJ4gY0BjACHAOoAF38DCRhRbM5imRf74BqHeXhqJQsrzlaSvVaTSI1iEp716pTPM3MbqW5s6oD7O7tE0AqBV6pJhWmuZRAEv9HvjKAJB6XsrbJqg5ySE01dHO/fNeXKd2uNPFozo3S4CP1rl8p7WEZkpMybqirEYQKTItKtef1mKT3kSxIhfSWPFL9BJJ8fmC0fLINFkEolgbYdJFrvWgEIhYBFoPxOL8LRuRh8k2YbkNpADDJ+zY1CCKtX0dxUN1jXvBXIyskOtzHlNJGkUwKJoFsnoObJl8D/aiOAu2kVFPFgb8Bj+HnoEiu6ZY1kkAyl1ezTf+wW8ZkmwiSL7HDMq5ujECMQIxAjECMwEsjAomPviZjIAkkhoYR0qah7o7fo4yhUNpjlJqdTpGkjhKQHJEvIo0kBjp6Lt8N4Ej7CtnqBXgJOqBly+OUzl7X2emySlfXaSyjXMbNH5LUsswk1VSjFLcUzLTS3P1j8pJUHeRwdlDNOAn38t121s9ZNzwyJEVTTTR6rZ7efgNJAK2xXpCmhhlXkNG4UtdZvaVZ/Vizz3qQ5LOxLvhIlgRX85rEHojPi3UR0FhQrIBGq6HUZwp+kcSHr9CdzWN4fZ5D5zYwznu0N2kdNVYSr0tAclSp6zoBYkad7CNqsqHZhqE4maq0PSel1DcO8H29WT2/weUTPpZsE+CXdcNiCLWXru2ugWFrtgEkOwSSx9FsEyfbvDSOxriWMQIxAjECMQIxAi+xCBhIAiZAjpljC0z8HOis1RDiXVgOkq7gm0dYJktt8zqAJPY/GflQ8tr/n703gbPsrMr1v1Pjqbm6hp4TAmEIRCEDhEGEyyCzFwiooMJfQUXByxBCAsJVuKIyJZCQIDiggsggl0FAmcQrRNGIAUEiQ8LQ6XR3ddc8npr/77O+s07vPn3G6uqQNt/mV1TVOXt/e+91zul68q613rUk6ClNfaF5RAWSQwNqOMHsXLWBANehI0eVml4JI7t3WnqbEYzAmHYyX0mzAlIKe1o8uKK0+cqSagQFlvc9715hdnrSoGtgx3BYUsf4xNS0/Q6gDQ50W/f3JtY+UhfnBFumPpaBpFnpSPks6LgWBnyzCSRRLB0kgcYN67CuDJLEifvnec4PRHJv09PTFlNiuXMH88BROSNIMgmI62RMZEG2P9j/tOsrX+xopz4SkJyemldpwYCBJK+TgyTqJwoy5ylo3Rml9GcW1e290RrGZ5fDZW+4NvlInmEfynS5KQIpAikCKQIpAmdKBHIv+Ikdmza9RnBCfaMra5665bunbFHbvGvbmkmoYhTIrEqdo3mEjmZUx2OaLsMYRRRJ1mYGtzWzMGta9X6obczS3tAIwA4BIhA0MzsfDh+bDq1K6XZ190tRWzP4wphc1YPyUmwPQ4NSO9WNPTM1bmB49r5dAq4OgSVei/KgBALbO82LEssi0sM7R4fsPKsFKXoCtjnRG0DICELuAcWRDnI2QJK51g6SKKL2vDZPbUuvLNVIWhMOw8C1ebqb73E8pBp6dL9AKPEjvY2dUn9+o9RsQwMNXpvUSJoNkZptJNMqHi2Cyxg76iM31MUOSPaoGWmzLSqhXnrgiiQxXBF9L6juclLjEZm1PSEroCvVtZ1mbZ8pH8d0nSkCKQIpAikCKQJnVgRyv/GTwwaSwAkgCfQAcN55zO04VFqqtti1zf6kpIEmaiAdJFH7puXfSGqbGkmzysE/slj3KFdJpZzVRc3hRbWxQ2lrmm0mdFxhXY0tTKxRets9G1EtUej6pNotSnWbnZ6SWlgIZ+0dlUopaxx1gXe058OcZmtL0hNILpii2qdu7tHhIZ1H02ZUl9mvBpZxpcQBybw6oK2jnBrIyJGqT2SADvAXDcfLU9vWPNPGNJwI124+brHQZqBcnLHNvsTQu7gBWxTJ4X5VPNq9xa5tGpK8a3tNpuuktstBkoabKdU+ApKhPTb5eNc21wlUkq5XuaVUyCVTJOcElBNSeF+hGskEkmfWhzJdbYpAikCKQIpAisCZEoHcix45umlNHaKnHTt22HUDKaYkZgCQx/m9qxNLnOhlSGobqAIkmWyDImk1lap1nJmT1Y5kSVPmihNhANEWgWKP1Daxo4FkTG23yQx8Qx6QhXBscl7pWyl9gskWQSGwRoljt4CROsUNrTk3OykcXQ37dg9LiZRip8aZllyHgeRGSwRJvBj7+3rC0A7VPmoNoLBfIHb75DEDyS5Z7sRUPtN24r0Bkj4iESgk/Y0iyX6dAk+uf6MVq56Y/kdlBBa5x2glpMYgrc01A3t898dJbwN7e0a0n+Jm8dK0mlalrlE7SaGvLKvWUZ6YpLZRU00pVo2kgyTNNuoVso3nOC/n97T5umJzcGwqzK/kwvxqTiC5bIbkCSTPlI9jus4UgRSBFIEUgRSBMysCBpIoWkAQjTLACTV3wCQbv1u3sp4HWnq7ozWPgyTABUhisM2IROskluI2MTVp9X/A6RoTWqhZlFq5Lm/HXimDPttblGfqILO7Sc1+//YjYXFZnctqlGlXyrcgtZFUc58gEOGvTWvPz00IBDfDrtEBAZ6uB6DVSMC5BdnlCMoAyQ2liTEr7+3JG0gKGUOvJuccOHYo+lkKJKNKqnPRF63FHSSx/+G+sAgCJNmP9DPHqY/FwBJ4wyaJ/YDnbI0p5QGm1Oo7KX3WxuIIqDx7l5RDNdsQL1VDmmqL2fmK0u802/RIRaXZBtWW471GcnJCU3oUE+x/WBuAJ9ZcB1BJnLH/OXh0WiAp70/B5LiabZIieWZ9INPVpgikCKQIpAikCJxJEci98BEjBpIAEaBH+hWQ5AtYoS4SmDTlEW/JOiBp4xYFbIDkwsJSnI6jYwEeQLWgrmIUSRplWgRpLRp7CKi1aND0Zq49HDh0VPOiBbYtAiyB0+KilFHVLvZjPcR+UhaXC7NhR3+naiZVWyi1skUp9nUZcC8WBIDCMybcYKEDSLa3CbzUGd3R2hF6tN5t44dNNew270atJzh1kGxtU/2j1Thiai6LH8GeK5KAJCA4L3ETiCZmpKsNrhU3QNLmihfnbdt4wyI8ExNAkvPdbbf8IaXYApKtkhcBSWo0AUlS24Ak1+4g2aGaTwpOJ8ZnzEeS1Lan0Ikn57BGI/08L0WX1PaCptpQIzk2tRCuvPqdqWv7TPpEpmtNEUgR2JYIXP9Lj7d1XvTnn9mW9dIiKQIpApUjUFIkgUQULsAPMAEkSc0CkahqbChfsn+smdpGfRvo32Gp7ZkZ6vrkfUhDjtYy8FEnMd3XGIy3MzVG5tttUhxJYwOPE/KAnJiVD6RSsznVRS4vkzaP6WOz1lHH9obqI/fslArY02om3uqNFoSpqUWqZEGABkhSZzg4qOsWrG5IGe3q6NI5u8PByUOl1Dbg54qkjXIsaTHdggAAIABJREFU1ki6Ibmntrkn6hgBQrqhvY6UeHgtKZDJeqa6Fg3LUXX5nWsntQ1I7h3WPQkkSW0DkqS2mfVNaptZ4qS2c2q4oSGJ14Q52/hIjqsRqUPXQGqb87KWv1ZAOiA7PjkjJXJD4xFbw4yU38MT8+GVgGTykUyf/xSBFIG7WAQSSN7FXvB0uz+yCORe+ti9m14TCfBYilQAQ7OKdU0Lntz4GoDpbI+dyNWabQAcQJLJNpOTmjRDSpyh29qw2FmRWTZ+kIBkXh037VLfUBUx+t6QIrmmGsf/nBoI/7lwdji0sYtW6m0Jzv6O8fDg/kNhYPmmk1Lb1Eh6alsXrPPF7pssSFKfCSjOrUffxqz5uE2gKc4pB+gs7V+05SF2fPm88p29myWQbGsVJNKVLagEaDtUG4khOSBJc5GBvDrfAcljR6dsRGKXlFjWYqM5CuhnP857+Oh4WBJQFzZkyi519rDqTdNkm215+6RFUgRSBM6wCCSQPMNesHS5Z2wEcpc/4WwDSYAEkAT2UNn8McDQp94YPGW6tivZ/6DMAZIFdUmPj0d/R+yBUPzMCFy1e/hIdnXkBJNtsuERKzKSEFsdaYu3hbPDsfv9SviVFz4z7B+Rt2PR0rHYWG2BLj5UCro/V+lxf+yI0rzv/fNPhKm/+71wfs+BUo0kIxDLQbLc/scn23APE/JpJKXts8h5DLAkZl4G4H6cAB9qLvFzr8eh/KqBJCMSUSRpSAIkGZHYLTVS2K37WhOwR7/KcpAcGOkLExMTpnqiSAL7/MzrdmjsWJhXJ/hqTnWuqpNEkQQkU7PNGfv5TBeeIpAisMUIJJDcYuDSYSkCTUYgd9ljRjcBEfdBpEbSp9oAQt7I4RY3SzOFMDwiY+z1pTA3P2V1gyhri/IuZHa0GZivLIQBpZW7utvD4cOHw9GxRTMV7+xQc4j+Z13TSm9Td9guH0lmalMniIr3kfEHhd//q78KO4b6m7oVm5Fd54gl+Uu+4KnPDU/r/hsDPB//yHm9KQZwJh6mPur+/Tm3SKLBxmC22NHujUhuBwQ02txuqbAAZnZqEGsMS2ncVCp/Q0LrqtLZNChxDkZHdii33qku7U5BJbO9sSbi+WWZu68JtvHmlOumrel2Qj7Lm7KB224/rKk26hjP9xtIHkGRvBofyQuaimXa+cyLwIsve1249urf2fKFn+rxWz3xZz//pfCmq/8ofP5v37vVJRo+bjvu8dbvHQjXXPdnpxTrhi+4xo69Iz8ePvKBd4THPfYnt2O5/5ZrJJD8b/myppu6E0Yg97JHj5wAktYQI5XLu7e9ScZnSgOSO4b65Kaj6TeLM3EMoECysLRuIAlYbmxqnGJ/PvT2ydtRMEZadkWd2Chwq62xuaZb6icm4yhxBpJsgsnrDj8pvOdTf0JrdClcPFuuNtaKZXZ//9nOIGD72ae8JPxa97vVeNMWxwoK7tj4OfpKRqC1xhrVibIBhm6HRK2jp/atrrJ4jHV568uajQSp7u/oc8x9Gs2ourEByXXJoIAkE4AcJNuVxs+rZrIWSLa3kA7PGUiiSHIs4E9q+4e33a5GG11wR6++5xJIbvED99gnPWfbwIa1Ln3q48MLX/CLW7ya+ocBFWwPueSCLV83gPSAS558SmvUv9KT9wAkL33WC+2J/7jxU+HW7/2wKbDk3p/33Gc2BHZ+Ls5z7j3O3srl2jHveNdfhite/Ua73lNZZ6sX4Ofn+NMNk8D3u9/z4dN+nq3GotZxCSRPR1TTmikCJ0cg99JHDRtIeoOIj/gDpAAUM/YWpPA72+L0UujX2EH1GWu+9bxBISApz28z2GZrVad0vkvzu/u7TD3DumZyYk5NMqqDlH1NWxvTbdS8orw2ae42AZQbg19z6Cnh+o//kbmDZ1PWJwChzuFgWS2t7bda/vyvPOOy8MK+90r5wzBds7Ntkk2LASAbyiIbMOgWSIAkKXoADjDmntxgnX1ZwwzMtfGdtdiHWlOOQaVE4QTKa4FkI4pkZ1uEVOZ3j46O2jkBXtTVHxw4GJY31f3e3hNB0rq2r09d201+8oG/f7nxa00eVXv3cujYznPMj3/DTg4MfuZzX9wytDponQqQNhs0P2cWiJq9Do+lx6HWNTSzb611HN6bBbntgFA/d6MA3exrkt3fr7fZ+zyVc27XsQkktyuSaZ0UgdoRyL3kfwxpKmC0lOG7d2gDjsAT4ASk2HxqAUyBrmulrHMtSreqexoIQ2nEfgeQNDUvLzUxtxq6ezqsdm9OljSHbj+m2kCN9+sVeAoSO5Ti7aRzW76Pct0Bx0yRvPbwT4fXf+hd0OiWX7tsmrs85f2KZ18WXjr8AdkILdq1cv0Gw5g3agP+2IiD+2ty/0CljYOkTlT7AoZsZlyux12l9BQ4MJn1e7RZ2ALJIWyOpEhuKtW/po5yTNzZ2oBZxaVVv9ZSJPOCRM6JIrlr1y47LyopiioguS7FclWvx6Jej7HpRdVICiQvuHDLsbwrHghssG1HupU/+m/6vSu3BHcOVFs9fiuv3XbeeyPndyW0HFSaUcI8To2A1XaBka+TfW2a+Y+DRq61Uvyy5338Tz0ivOA3X70t79Nqr5WfrxFIb+T1viP3uauBpH+WsjEu/w/YavuQCSAzsNX35R35uqZz3fkiUAJJIJIvAAno4QsoQvniMVLeZrItI0U1MOtLKWCZiVtaVuCCITggCWR1dLZYDSXKpNVMYkVzaNyAsnNQhuXiTLqgaSihdhKQpGuZta479NPh5e99lxmLszkIvunS68KqbHx8a5Wq2ar6ympbh2owX/KXv3aCcslav/dLl4Ur9nxElkCzJSi0iTvMDheUUSvKBpihxhIToJqf7V6L87UdPB0kDaj1HPDJMRzP79kmHGB0QBCpgEGOQmf+F2G2nek5umesimqBZJfS1j67e8+ePXZNeFRyvoOHjoR1qcPLm+1hSa8HPpJXXHVdsv9p8nO3nTB1KiDJH/GPfPwzpxUUykMDlLHVq70jRldc9mt196sX+mogmX383HvcrW4KudE4s+52wFe16653vwDyzd+6ZUuvaaXyA94j3/r2rQ2l9utdWy1w3W6Q9P9QKD+nq+HZkofyfcr/wyqb6vd9WefpO4/ar1d+8lDNW28Enipdr//HD9fayHu02kVUu9dm/gOy/N+K7PX6ddba53GPeXj47N/fYJe43a/1Vt536ZgzKwKW2gZGXJEEpkjl+qg/IIXHRkZGDJA2ChEgOzrl89gSm3SY0KJWEdVJRr/HdnVkU0PJfqh5m/JenBgnva3pLMMyFkd5Ez0CT+36jv0Pk2dQJQHJ5//xOzWKMCp+ce71id89xP54NuSVHuN5f/wdL7gsvHL/x8OmQNLtjaKfZJwHzv14jSRqLHFxkGQdfi7ZH9m6MaXtjwF5ADgxNN/JYjc8cQBGB4HIDEjSQJMFyfWCvCNrNNuQ2uYaSWfv3bvXfqaLG8V47NiEOrY7LK1d2GgzRfLyN18bzk8+kk19Kmv9sa8HdxzL5o0vjQJOpQtkrZf85i9XhSjAol6NXjMqWVNBKu58qilPh6NKfzSz6skdUY9Yr95yO+pdTwUk/bUsj0X5e24rr2O1Y063Iulpes5f6b2Uff/WK7koV7Fdkcw9VP/Ro5pWtvL3WXb9au9lv8byuGevfSvvz/L64OxnOfver/cZq/YfNdn3C/dODXT5Wr7P9W97XXjRS38nKZLb+eG5C61lXduuRvIdMEF9BK74eXx83GCJNCrP5zQ1ZXVNymJeCpwUR2AsqC6vJddpIOmKpCwPremGY6mhnNfcZ1TJ3l1DEdqkzLUbMOlnkWSsiIwgeek1fxg2mPhSAyT/7OnxH4Za2y9/9MrS0w6S73/pZeG3zvpEyK3NG9gBe56mBhJJbbsyC0j6dB+vkbR528WaSIdHb7jxk3ldqauaNpJRIMl6OzVDG5Aktb2urmxPbQPVpLbVfVO32Qa4Rd1EkeR6jx07Zv6fkzKAL2h+95yy8w6SL3/jNeH8Cy+qF6r0fCYC2T/25Z2+/g8vf5DYypto/Hn/B7tRkKzUhVuryzj7h2Y7FAT/I9zsWoBGNgbVlKbteIM18se6lpLV6DVUU6j8tW1Ewap2rq2CZL1U/3aq6NlrP90gmVUTq72+jdaElquzDpJP+O0/NoiqBJI8Vgsmyz/P5a+rvy6NvDcrxbUeHGf/vanWsFfvvcF5G9mn0c9H2i9FoDwCuZc/ducJIAmYACVugwOkAC5ACwDVJrNrmmwASZRHqx2U4tiq2rzFhVhfmO+S92Rf7N5Gneto77au7oO3jYXuXSNxZjZfpLVJ69oMbY7cCG8XSD76DX+oUYARJCv5R9Zrwinv2mYdT5F/+lWXhVef/UnVSC6UvB29cQaQdF9G4M9B0ru2PX3tzUleX5nt3GYt1EIalBwebSSjai6pa9zX31ey/6FG0ru2LQ5qOmqTRFlLkWwTsPv4xd27d9v1Hj161BTjuYWCTbbBjJz0NqntyxJINv2pz/6xB0w++bdfqKgwlj9XSV1rBiTLLxQY9Y7m8uf4A0RDEEBLrVw9ZbJeEE4XiNQ7L883GqNG1qq2z3YA0XbEaCsg2WhdZzXlrFbc6l1PI3E7ldcv+x9E1VK52f84qfUfOuXlFo2CZPY/PrJg1+h/rHH/zYBkLSWy/LVqRJmsplRn12pkn1P5fKVj79oRsNQ20AQcASWkZqlrRE1DhUNdQ3kzv0gaUmQoTsq6u6c9rKwuGiwtzC8bSFIjaQqemnEKy3NWK2md0XRrq2aPMX8F69SmWYURiUrrqjZSpZLWvd2hr2sOPjlc/Np3qPM4don7dsOLr7XZ177lVCPZoq9qW6ushR7yhhec9PSXX3tZePmuvxawKfWeaZJxE3Hu3z0zgWC+uCevGzVVtjjZx+sqfZKNga/WdIWXdLP7cwKjNMWcvWMwekIKojd178tqd48Tg9rDYK8gU3PBNevGRjIy53tpuRByxQYdxk729+wwIOV6AH7Od/DgQevgXlOjztiU5qSL52m2YbLNFW+hRjI12zTzMS//48ofU7Z7nns3A7vsHw3+KNxy6w9Nlav0R7fRP7KN7pe9j60cUy0O2wFJzcS4/I/c/c6755br/OrBEOeqV5LQyLVXilGt8oJKXfSNXGv2Wip1tde61qy61oi67JBWDeIaBUmuqV4Kttp1+zVUU+ey4FXtHA5c2XtuFCS5rmya2tdoFPiIUTP/MdeowurxqgfSjfwHRCP7NPIZSPukCFSKgIEkihnwA9CgSJLaBiQBS7fAMb/IIkgqLyxYbLMUt4MkqW18JAEbFMksSK4r3Xrz5nK4eX0uzKtJZzu3tqEHhPx5vxE67/OCkxprytVMfv/umy8LV+77qIGk10NyPQ6FNiqx6A1JLIBp9gM0iZMDp+/n0Jm1/3GQtDnjxW54B8n9A/1hFRPyIkiiSAKvHYptX5dmgyu13SbABCSxRGJCECC5IeienVcHvZptuCaf681rcuTIEYNKGRlpms1sUBWBQDLa/1zxlrenZpsm33CV/tjX+sef/Z/ypEeb/2E5EDUKe9X2q5WSanTtRm4fADkVmGvkHLUgtplzZ//oZ9es1ZxwukCykRrUbCq8GZBsBOLKY+rw6jWBPF8rfVrvehq5hlOtHW0E2OrBV6Wmo1MFyfIO52pg3kyzzVY8QLPxqfQebwQSG9nnVD7D6di7dgSsRhI4An4AJ2CStCwg6SDlipzVEmYUSUCS/UhpA5IokqZeyv4nC5L/tVoIe57wkPDqX70i9ObxPszaizcy4DD7Ip2Y2J6Y+2549TVvDR/++AOVPj//+I74Qv7qL5/06ubfI/ufkQ/I+Ds21XC97gvJd8A528FNPABJT2u7CbmDJMdnN8CRjWPcmNzrLEmV7+ntCSuCRwzJUSTp2rY6UsFrl9L5OcmKpPqZ+kOqH5BskVWSgySpbda2WtSi+Tl1rDZ+UnO7j0zOHQdJFMnUtd30J7zSH9d6Zta1CvIb6b6sB5LV/oA0snYjAagHpY2mVxs5V7l6VA9m6q3ZSLNJrXM0ev5KimQtAK8EYc2cqxm4Jkbl6cty4K5U21nveu4IkOTa/VorvZ/L614rAV0lF4FGQTILjOXQXf4fCltVXf09nF2v0XR4peurVwvMdbJVK43huey91FOF2b9S/XO9UoOsH2+9etB6n/P0/J03AlYjCRR53R8qJAAEIHq628HFupvVbFNLkTTlTrWTS4VZA0p+//jadPjo+94Thvv3ZSKxbfNqwoGxb4dHv+ZTYeLCv6kb6fz7LgsvGX5/6G6P/o1sDpLAGVDGdx5jK7f34fdsartckXT1kjii1npsvVQAQ3IUyVWpjZj/iMAjpApIqZHERxKQ7M53mSUSqe+sIglIcg1e10n6nJS5Qb7GKx6bWSyBpKW2BZKpa7vu2+KEHSr9cfU/qNX+MaxWdF8P0PzE9UCy0j/Yja5d7+6ztjL1jNjr/TGo9weu/Fq4r0ZgpdY9NAqSTGiptdWD8jsCJD0WWchoRPXkvvwY4pEdl8nx1TxR7ywgWSt966+vv37lMFfN0qlRkMyeuxIoVlLAGykbqPReq5RCr/f55PlaxzWiNlbbp/zzWunz7f8+ZP9DpJaKXKkco156vpEYpH3uvBHIveJxu83+x9OxblfjNjee7vbpLy1r9FfHGslKiqSlf+nmVo0kKW6Oe/fGRLjpIx8VM4mQTsO2UJgLD3nGS8LYd19zfHXMLl/4opPOlv/AZeFVd/ubkG/RnGspe6SVATNXGAFAVx+99tGNy/k9u68rl9mToOKiFFJbSgy9+907wkc6VY9KBAWSjEgEJM2bEmVUbA1Idijt3aM0dxYkOYYayR7N0XaTeM4PrOL1aUArkJxUvWqpRlLThK6QIXnq2m7uTVfpj6un70gZ1kovcabsH5lGYe9HCZKV4KU8YvWAo1aEa3kuum9lee1pM69YIyBZSzlsNK1/ukGS+zjvPuc2ZF5/Kq9HNrb11mkE8k81tc311KqD9GYW/D/5D51yZdVrmMu7mhsBySzg1OrGrwTz9f6j6kwASb/GWv+hTPwrxaaSi0Gtz/p2uB408+9C2veOi0DuisfvKU22AZRI7QI/3lwDGAFXPGfG3QLJrCKZTW37rG38JVEkbQKOjvuzzcnwLx/+UzET3pC1eq658fK5NNWCcVzRnF+aCY98/pvC2EMO1I1c/sPykTzrY6ZIAoXcn8Ohd6qzSBauvf6Rx6vVSPoxrEfsgD3iCOgBq/zMeQBJGoUAycJKwex/bLIOtZma7JMFSdiQ1Lba261BZ3p2JgwP7gy33Xab1USyNtcDSFr9agYk8ZJEkWSyTQLJum+LE3Yo/+PKHznqH1F1/A9PFha9PgvPR2xGsv/onipI1mqCaXTtendfDyY4/lSaceqZd9fykqx37TzfCEjWilWjcTzdINnIvfo+jbxmjaxXb507CiT9PVYOitnPXjWrIAfNcueCSiBZLSaNpJkrTYVhvXpKdvacdzZF0q+t2ljSWiUtlZTKWu+XRqyeGnnPpn3ufBHIvfKJ+zYBHZ85jZIGnABDgCPP+ahAHmtd14i/GookcANoloPkP37waiFis2MPq6e/3aickM4tzoYn/Pq7wtiDGgDJj14WLtv1odCXj7WNPsnGxx46WGbnj/vLVp7SrqRIekrb4Y7aRdb0STj4SLZS8yhInF+ct9S1lQOgSlZQJAHJTXWzkw6fmpkOu0f3ha9//dsyIx82yx+uk3NZ3AWSR6dla6Subb6OAJJXvyOBZJOfu/I/rvxOMw3TXiqlbbJ/yBw0t+IjWU3prKaUNApA9W6/kXWqqRL11ub5eiDJPqeyfj2QrHf+Ru6/GkyfrhrJenGtB4BZAKu1Vr117kiQzIKG/4da9rNXySqo1n02okjWi3Ol57PX6c83CpNnGkg2axvUbBnGVuKfjrnzReAEkARosnY/gCOghUrpowIByUo1km7/4yC5KJWQWduuSH76fa/Rzw6S5ROwy5tvKjXjELzy42JAZxfmw6W/+cEwdmEDIPkJjUjc9xEDSW8wAsa8K9tT3W7b4/DoSmQ9+x+vMZ2amjJ4pIYRkPQmHUCyQ1+A5NzCXFgsaJQkZuTUZRZBkhrJ3u4eS21j/7Oh9LeD5J6d+8OXv/ztcPe7D4R9+/bZ2oAkM80BydtlsTS3vGnTbRJIbu0Dl/3jyh+va677s1LNWTmUlKfVHDQd/hqFlGr7bYeSVisKjYDCqSqG9UCO66uk9Db66lUCyaz1Tq1GqUauza/jjlQkK9XlNRqP7H710q93JpCs5JlIHLLqv79P/L5qlQOcLpD0+GbT4jzWSN3kdjXbZF/jU6mR9HWqKZKNrF1+LfXec1t5H6dj7twRyL3s0SPWbMNGCheQci/JbBMOJttAoubAWKo73xXnUwNKM1LKAC4gq3+g155nrY6OWCP5zuXbwkf/4sXahwYWVxljivvXXvMOqZfRyLzetnchhPtN58K9VpQmLhyfu13vuFrPM/BxTWnnVd3bBmqhoK5FwAs8A5hdXT12uKuKG2uFk5pxeN4bdvgZGMdCCZgkPt6gwz69mK+T3paPJjWSKI48D0jStY2PZF7Pba7jXSmLJXV4q788tKtJZ+zYUcH5UDhw4IBdw3nnnWevFc02w8PD2nczHBJITsj/Z0HhmZQs+Ur5SKbUdnPvkOwfV37ONi6wkj9WDpl+lqy6diogWc9DsNG1a919I0pgM7BV6VyNHO/32qiykz1POUiWq1S1YMmvrZHUZjWQrNegVA5CW521XX7PjaxTy+fS38u11mnkPzS2o0bS7y1bR0e9aPkc8fImD0pJqr12pwqSlXxAy9/fzdr5NLs/57sj7H/qgWSj3eoOno1AdXP/Kqe978wROAkkASYfkwgEAoeADnAESLZpig0NOIAk8Agozap2zxtR1jdWY82fvvBBBCjf2zYZ3vsnzy2CZKVwVFIoT/SbXPzOsTD21i+H//ma54fhez9OdYYR8OJGB/bWGnk2db0zB24Mn3z91eHg5FIoYHQukHQj8p6ePjsDMaHOcXNdvo5FQ/LsnfhjPpebuDCnnN+zpQM7e9VEg5G6RvsAkitrqyX7nzwNQvKRrAWSPb3DYWxszOJ7zjnnWNkBBuWA5LKOPSpD8knZMS3IpmlSQHnlVW9PXdtNfgIdPK647NfsSFLalbZKkMl+/LHwwv9GYY/9yv+xzqp0lTpv+ce/2rU1csuNQEL2D1kjsFXpvI2AJMc5RFT6I5SNafk5siBZSZ2s9RrUs3XKnuuOVCT9vNXq/6rBcbO1rHcmRdI/O1kPzFpd1ChfbNU60rcDJLPZiGqfKYenZmGr0VGbWeWzmnsD11br81lPWawGko00yGR9NH3/WrHgs9yMgXsj/5alfX60EagIkoAPipr7S/psZ2yBclK6gM2ubgyzNw0k52WUDUhxXKtmHfIYELq0tGCP/WX7VHjnHz5N+2Rgrzj8+vLf/kjNCLzldU9XRltp2uv/PfzPZ/xi2Hn+E5uLWLaYssaRc7f9U3jXr/12WBkZNpD0KT8dHdEGyRXJvp543+5ByX27lyTQTcyAO2ojabihztQhG/gb6c5bmhqQXFnTXG+pjWaArnN0auIPzTaMSESR7NR0HkDTFcmj48cCIMm6HMM0GwCfr6GhIaXJVwSPhTC9uGapbTq4r3jztQkkm3vHNNRY0ug/ho2CZPkllqeTa3ndNXl7tnujcJf9475VlaFeJ+elT338CZOBKqmS1aCd63N4RFkrB4t6sFzv+XogWeu6Kr0u9cCt2vugHDoqrZOFgUY9KOtdTyPx2U5FkvuvV0eYBatawLIdIFlL8fTXqtk6wmabTuqBaj1IzMa0GmxWA8lsrKsdm/2P3HrQ69ey1X9LtvJvXTrm9EegJki6Iumznc1gW6bjqHMokjwOMC0uxjGKqHjdPfmiGkmaXB3H2v6iZTxcde1jtnA3xzu8x1765fDCP3lnaO8eDpuHfKlmvSg57sTUOnWXub2iNymTVz/+0rC0d4+apDvsXoDgtrbYcOQgOdjfXfLcdJugrHLrcUC9ZQ2vvSRmQCUguaC6SEByWfHJMRqSpiZmkre02qzt2qntwZK3JcAORHIeQHJhaTlMzEqh1KxtRiSOzyaQ3MKbriGQbHTdrYJkLXUuW2fVqApSfr2NWt44qDWSRq0Wk2x3Z7mXY/kfp2p/lCspsuV/yPk9+weqEViuB1L1QLLR94Hv18z5/BgHj3oTcraydr1jfhQg6TBSTbHLpnprAcl2gWStmr9qAFbvfVGpsajSMf55qFXycTpBsrxTvfzzWl4jXr5/+b9PlTIv9WKVnr/zR+AkkAR4gCaaN7zu0UHSRv4trRlAApLsy2PLzIMWSFp3t1wS+c4+3YImngckX/h/1FVcYXvvdYKqBrafvyUXXvXB6wSSA2HjB0pkX/QLDRxVf5eNm94XWs6BLwWST3xeONbfGzo7VC+p60d17Ozssu/cK2nqsBHtgrzLHZUxC5IxHssG0z4Vx9PdfL/b6HCYkYLbovrHxYKm6CjNDaAvCQhJbTtIbqxJoSwqkuvK/HuNZGe+7wSTcwde7IBQJI/IO5L6SEDy2EwhKZL13wIn7dFserDWKbYCko0oHOVGws2knSulf+vdQ6NpuOw65d2tjayR/UPk98RjeAhWS2FW+0PaSP1nM0C9He+LeuBW7XUof0+Ur9NMrWczcPyjAMlGyg0aed0cJHMPfU7wdHkj70GPTz0oahRoq72mtZTJWr6a2fUqNSiVn6+RfWr5SJb/W5NdvxJk19q/mfhv4Z/udMiPKAIngSTQ5GMSuSaHJk/Xri2uGjQCkuwXu5Jj3aDVUSrlTeoV8Orr6zFI+tONI+F5/7sySDZ63wOvWw4vftfrQ0dPf9j4tkDy4SebjTe6Vna/jRuuDy33KYLkUy420pdfAAAgAElEQVQL4wN9oSuvcYNFk/b29jhJhi/rYl9ZtOfYssblviYA6SMVgU1S5DH9H5uV9g8NhinVlLZ3KU7q2kaRZCTlvOocezXNJpvartRs09M9aKcy9Vex9c5zwJ8ayQNHJkJhXaMeBZJHZ5Zs1naabNPcO+NUgCGb6vR/nBttIMn+g99o6iebBmwEJmtBJM+VG2I30wRT6Q/IVv5wZNfhDxW1qhiWV4tJpaaISqCRreXiHdFsN3qz74tyGDj3Hnczn9GtdLWWA105SPK7W1RVAolyj0X2qfUH39fw9269LvKtvM61PpW1FGiOIx73PPduNWuEHSSv/GQphXXCKet9xsrfV5Vi0Ohnu9a9VrITYv9a2YZyyK0Ed43sw3GN3lf5fvXuvXz/rWZPmvvXO+39o4jASSAJHAEpKGveaANEOUiiSLIPIOmQtMoYP4EksDQyOlRS82iCYY13b46Fn39VZZD8xJ/WViR/+vnxuJ2vF0he/4rQ2dsXNr6husLHZabYnELkNj77+tDy45L8UCSf9n/Cwu6dId8ZAY2UdossdXy6DyBJs00WILP2QDxOTNwiiLQ2v6MWAtfEdLSny0Ayr6ab6dlpm2wDBAKSAz29Nmub1HY1RXJwYMRAlVgDoJyTDnNTi5UW//7BsbC82RGWBJNHpxfTiMQtvDeaBYbyU5T/A9oI4Pkx9f5xrnQ7jRS4+x+Mev+YV/uj1sg9+B941J9G96/28lT6I9jomrXSZ9myAD93o+ueyvsi+57YDujKgmQ194AsLG7HOau9Vo2og1v4GJ7yIQ6SL/rzz5zyWmmBFIEUgeoROAkkUdSAHwMTASTQUg6SABIgCVxGe5s1A0m6h9s7Wg2MqPuj2YZ93p+fDc94xakpkvvfIJB8668KwHRdX5XdztOu2pbXdf1jLw+tF2qpzbVw9c++PcyMDIXurl5THaO/pBpeip3sgOTy0pylrW3uOI082oC5SobmxAmApHEJix4UxLOGdxhIdiuFPjk9GcR+JZAc6h+oa/+za2SvvT7uHcl1cA5Luwt6vyeQ1JDGUNhoC2MJJLf0HuEP47uu+71QScVpZkHWQU2r1fXtNYP11JF65611LleemjlHFrgaBa1617iV55uxS2nmPhupPSu/3lMBSQd5vld7HapBfKW48R8EWYXTVdvyfR0gic0tt/6wofGLzb5O9SyGml1vu/ZPILldkUzrpAjUjkDu8p/apYZhdRFrA0pIT5vimM/bl1v/eLo2rGwaQA2PqCZPSlj0T2wNhw4dMmDqzLebFQ3wNTk5bs+/p3UiPPlllUHyi+9rvEbyiut+LuT7usL6vwkkn/3u0p3ddFbWwLz+S37Rbcethdbf/7zQ+iBAciNc/QvvCbOqYaTZhuuOIB3tj7w7OyflEsgmVu65mfWQJE6u1ALRXm+KSslzd981GsbUfd2vFPfaxppNq2E9Zm2vFaQEq0u8RbZJnfKUzM7aptN7cnoqDA2MlrrIUTrZ8KsE3FEkf3h4PKzmlDaXKTlNNy9/07XhfhdAymm7s0SgkSaQ7bzWZjuLOfedEQ5qXROg9Mm//cJJnp/bGce01pkVgQSSZ9brla72zI1A7uWP3WmzttlQ1YAfoAmFiy9XI336CyCJWjc0PGhKWPSMbDVvQ8AGRZLv0Sh70qAUkHzs/zo1RfK+b10OL/ndx4euPsHtvwokn1fbNqjRl2T93ZeG1gcDklIkn/fJMLdzxOx/3KR9XSbfXifKmuqRMWWR+wYSfWoNMMnGfXv9YhYkvWEHRfLY5ETo2zFgIDkzN2vrAZLryythuF81kPKXbJcV0Iaex/6nhZGKYmVmbQ/277DrAVYHB2O9JGqnQb9A8ge3HzOQnBVIziyth8vf9HaB5EWNhiPtlyKQIpAi8N8iAgkk/1u8jOkmzoAI5C57zKgY53jzCCDkUInK5Q0jcVKNVK9i1/bgjn5LZdt4P4HO0aNHzYLGU9vAztzcjK0FSD7ihd0Vw/HVDy/WDNOFz4zHPeDaQnjxa35SKeHWsPZlQe8L//6E4xpVJbNqJAusveMxoe2hgORmuPrX/1+Yl2K4KWoDpuN8bBmHF6f92OSe3qjUei0pIOk1k8QIpRKQBMKBPW9cYh/W2TvYHyakLAKSGJLPyzoJRTLHa6BO7V66xOUv2SrPTQfJNk21CWrKAToHewZKcE+NJBtATyMPIHnw6FRYbcmHmUUpmGrffukb3pZA8gz4IKZLTBFIEdjeCCSQ3N54ptVSBKpFIPfSRw1veq0fO3m3svsfelewq5QF+RRmFUlPbR8+fERK5KB1bQM10Q5owaAHkHzwCyqDZKMvzYOuE0hefl7o6VNX9D8JJK/4j0YPrbnf2pseENp+wu48XP2y/wyLe3aFtdWo0ALONNsAiz7pZmQo1n+yoTjGhpyWklUS6qIZswuwOcYblziGnwHJaQFhj7rDAUlmaXOMqDG0bAjWGSOpx9vkKclkIBRJQHJTTTkRJPss/pQV2HHa/GdGJN42NimQ7DKQHNdkm5e9UYbkF168LbFKi6QIpAikCJwpEUggeaa8Uuk6z/QI5F78yB2bQI8DpHsi8h117Xj3cqybnJuYNXCiO5t6So6l5+TgwcNqGumxWdscx+NrUtaAMEDywuefGkg+7J2F8L9+aSP0DSh9LDGy/W3H6xwbVSP9xcqqkqsvzYX2olf61b+bC4V9e8Ky5ngTj6g8Hu/a5vhdoztMqfSUfxYkecznk7MvNZGuTgLXxAsfyTmpkHRtM9kGUOS5DUYwSoXs1PmyNZLM2ia1rWGTVk+5ozf6ewKPXB8byidQif3PDw6pRlKKJNNtJuZWwive8o5w/kUJJM/0D2q6/hSBFIEUgRSBFIE7YwRyv/mTA5s2Q7poum3j+vSzK5L87LBEunZ2fMae27lrxGAm1hJuhgMHDsmOpisMDPaVaixR1IAcQPL8X9J4xeZ6Yk6I1yP/SCD5HIFkv0DyH08EyVMJrIHkI+MKV/9BLqyctS8sLS6XQJLUNsojkGiTaaRIRkhes/vnu9dHZptyvO6U++d5QI9SgHOleDLZpkNm7YWVgtLRjELUPG7ml8uQHB9Jmf+EfEenYsvo7QiSa9qPZpsdUiS9ltWVURtZKRjFkHxsasG6tqekSE6gSKYayVN5e6RjUwRSBFIEUgRSBFIEakQg96KH928CJACj1/uxP7DijwOSqGBm6TMT4dEVSQfJ2247ZIpkn76AKMAGEAK2/jYn65snt4eu0cys7SZflsf8iVLbzy6C5D+fDJKNqpLlNZIGkg8rguRbNC/87P0lkIzNRjGNzP1Ty7hjQPWMxbniPA48EiseAypj8xGNMkpVF30lWR2QpLv6nnt3h4J8N1s1tWZpWROABOGW9hasdtGprS7xckWytVO1qsVmmx4ZpHuaPAuSXOu8AHhmSenyjfaoSM5TI3lNuO8DUtd2k2+3tHuKQIpAikCKQIpAikADEci98Cf6Ns1ouzjRxruVUSn9cQDTQXJ1YcWW9a5t9m9R/d7tt2P/02+ztgGq2NncYuncWzaXwo2DS2H0wR2ha0/sbm52e/y7C+ElPyuQVH/J6o3brEheUgTJtwkG73aWgSQgCKhh/8M9AIfYG/X1dFosiImPgnSQBLi9KYnj3ZPTwXpiYsJActk6seOIRHwkbT9MxTvzoVug6DWSGLqjSLZ35UNOnfGzGq3YzixupbQ5fxYk+Xl2fkmK5HzQ1G4DyWl1bb/iqj9MzTbNvtnS/ikCKQIpAikCKQIpAg1FwAzJs3sCPW5fg6pIataVNvYrqGu7o1P1k/Sb5NYMaiZVN3ns6GI4a/++OBqxXzV/m8vaRzWHOn5+rhCOSYH7dlgKR1sjiDa7/epULrz8OZsRJG/a5hrJojvO1dflwsZZdzeI5D7YHNhIS+/evTusrs3b4wBjrCs9/rMCYseqM8YgL84oj3O33bD9HufstJh4d7yfK3a/d9i+XmbgAA+UA/Zck+wkM/6dcRwjx0WQXNRoxBDGNRpxblnjGWVKfuVbko9ks++1tH+KQIpAikCKQIpAikBjEagIkl5z5yAJ9AAybMsFpXL1Y2de9jSbK6ZaTk3OhfFjS2H/vr0GNr3yelSi3EASKAUkOzt61Q2tBhR5I7a1dYRuTagZGztmncjDo6OlNHC7xgO25mSjIzWzo10NPlLuVLUZ+seOhhf8ghTJXoHk17dZkbx/DNbV75Qiue9uBnIOenwH0pgkA0iub0S7okZBsqC6RZ+Cw1jDfXsGLCbECbg8PkGn1WJpTTN6HksflFCORQn1Dm0agdzrE/j01wYAnVtYChqFrm5twbtAcnmzPVx5FbO2U2q7sY9D2itFIEUgRSBFIEUgRaCZCJwEkp7iBiL5AlqyiuSKAMVBcn0jqm1zsgSaGF8Ku3ftMhUOkFzfKJhyCZQuzMtXUSC5KjNzOpVjmnhHOKoJLzNz82FQ/pNAFQDV2pozkGwTRFIzqD4TeSxuhMHx8fDrz5IiCUh+c5trJM8vguQf6xp27y8pgp7CBiQx/d6l+8u1REW1Gkja4ypo9Aam5eUIotwzILlzpNsUSe/w9m55ngckiTlxmJycNJDkd4zHPY29vrZpx3Mc1+frUGKwIPVzbln+kfOKuWINSL7q6utk/5MMyZv5UKR9UwRSBFIEUgRSBFIEGovASSBpqqNABoAhbe1eiQ5GwGBrm6xxujRCUCBpVjSqm5yeWgojwzsNJHt61aRSBEnrbtbzHe09AQhdXVXKWypbv+BoYmpa01rmZOkzUGpgoS6QJh3UyE7thzLJWMLhyanwGz9TBMlvbbMieV4RJN+texndY794BzYgzPU6SLa2xZR3IyAZPThj+h8QpDlneEc0Kq+mSHrXPIqkj1fktfApOp0dXaZC+vVxLV7XWtC5phdXwpSabORFHgqbbeFVVwGSSZFs7OOQ9koRSBFIEUgRSBFIEWgmAieBpCuDwAsKmYNkqXZPgJJrWRcsdqheMJqTA5fzspoZHBiJjTY9alJZX1L6W0Y21Akq39reppSt0uJr64WoSA4Oq4t5xixtevD0KdoOYRnENbRLmWxv4wuQXA87pQgaSPZIkfzONoPkvYsg+ee5sDCy037xrmsHSTqud+7cKaU0lpRWA0munTpGn9W9Km9H0tIey9HhWHfqjTlxnrcsfnT/rjoCrm4txLhJ1nKwzHd2l2o4ffqOwyeG5JNKa0+JIg0kN1rDFaqRTKntZj4Sad8UgRSBFIEUgRSBFIFGI1ARJIEnVDSHH34vB8m+/ryBJCC0KWApqEO4t2fQlLOubjWGCCTzXbFxxEGSRp0gdREAGtAUnInJGVMl892ahNMaTczjlB2pkvpqE0y2tCqFq9T2Pil0WZBs9AYb2a9dIMmEwrf+hRpZRneXptT4WEPunVQzINnaFqfeVANJA0ilnz3tjCIJSHq96e6dvQbnxMmbarL2SpzLjN91vwCngyRpcTYl/g06OZ6Nff1cjEg0kBS4Uyu5uNaqWdtvTSDZyJsg7ZMikCKQIpAikCKQItB0BE4CSZ8hDaDwhTIGtLjpNuoj3doDg92mLgJBba2CSnFNV77PIAmAdJC0UYlFRZLvHS0bNqWlv39AIDkdxiYmQ6fsbVrUgIMSF6fpqDtZXy05wSTjBwWVoxq3+OxHrId7ndP0PTZ0wO1jIXzwCzIJH4z1mkBeFiSx7gEkcy21U9uAICMW3WsSkMR/MguSAKKDpCuSbq/EOZmhTZc4sQckeQ6QtIYndYT7+EWOBVK9OWhT4xUn5wsaj7gWVCYpkFSn+xsTSDb0Bkg7pQikCKQIpAikCKQINB2BqiDpqe0sSHoaG5DcMaTmGSmSZj/TLqhclb9hZ681iACSq2uLpkwCQSiRba1q3BFI5tsFklLsevr7pEZOhSNj06EjL4CU6XZ7Z0ynM1pxXfOmc8CcFElQMr+2HO7duhwe+7DNcI/9YtlTmJJTHqUfHgrh8/+cC2OhN7TouspBEnBDkRxVd7mqJ2sqkqSnV1eEysXOb5ptAEmAD4DcNdpzkv2PN8xw7wDmkJqPiDv707HN83SNA5Id7XlTh90M3cYrFi2bRONKa8uUvAiSC3pNLgckU41k0x+MdECKQIpAikCKQIpAikD9CBhIOjgBJO5r2Nvba/CDwkjzjadPgUJqIDs6pRPK/sdqCXOajCPPQmvEYRygngck6dq2mdQCyK58vzXbbK7MCog61dktGxz5AR0aG9eoQDX39PSGVj1u1yIlUosLxgRtmyiAUkH1e9f6ShhYbwmDuZge37ZNimhBHeJLWpL7NpW12EUNzKEOohRGqIugR/NNtAaKBuxx/vaG3T+G5j7hZkGWPEBlf3+/qZKd7co5a/MZ5m4FxPqmZmot9nWF0s8PRHI+aiTZWNM37/xekXn6vLq2ZwqCdc3bnlS3/GVvuDqltrftjZIWShFIEUgRSBFIEUgRyEbgJJB0Ja0aSNIwUwskAUevkXSQBD7dR7KnXc00gqbu3j5ZAW3IAmhcs6dVg6nZ0lRG2lhC1USiSNK1AlC1tgBN0QA85JTq1beVVaWHBXkd8pnslyelhutozKB8F1u1dl4gK/gF+gZ0nk6ZoQOiOR1YWF201LHDHHDHut7M4iDpBuHmg6m0MpAH4NF1jh0PCmE0A1davwie5SDJGouLBTsXx1rdqUDSwZ3jOdYbe9h/XPFgX8ASkOc5YNJ/XtD0Gq/PzH7nHMRzRtA+t7wZ1tvyGpeoyTZvelsCyfSZTxFIEUgRSBFIEUgROC0RqAqSno51RRKwMTsbqYoOktj/uCK5sS5zbCmSwBHd2kGqIX6Tfgyp7XXV7PW1CRBb1VBCSlYp66m5BUGhlFCtvyigpPGG9C7pbetKFiHmBJKkuc28e1XKoamkauoRIO4YGgw9XaoTFHguLy2KF2WIrrXXV6mzXBU0qj5RkArg2sjBtYKlml3RAyR5Dlg0M/WiIukd0TzG+cyySIC3rPnYHI9KyRqYq7siuba2bopkYSnWlBIzQJLvHMsabS3xdzbO6zY+PGYd34ox0OhzzwFZygXi3G9Bej5eux9rk3S0cbw4Mtx+bEqNNjJWlyLJdJsr3nxN8pE8LR+dtGiKQIpAikCKQIpAisBJIElIUMm809g7jEsWM4JFFEdS2w6SMumReBhBEshBiaS7Gb9JS5VjGaT5z3R3t61NW8NIXqnsFqWTl2WPs5FTSleK4eSs6gA1b9rTvczqti5odfKsSV20tXOdYUHwCT8NDPSGocF+Uws3BJJmpq7aQuBwTcqhpYkFkg5h3NumGoS8rpB7sn21HyDJ8UCiW/O4hQ/PA4E8t7JSsJ/Zn+Nb1W3u02+AW2uE0fQZb07yyTYAqgHkxnzpOdblnN6tDhxyrd4t780+rkiWgyTH+yhH1kDRPXRsOiwI2JdVajALSKJIJkPy9ElPEUgRSBFIEUgRSBE4DRE4CSR9mgsgmTUkB1S82cZBkq5tQNFBErWS31EiMSxvaY2/b6iucX2Nlhk11axOqwZShuP5bu0niMPQRvC0rO7mw8fG1cEdRwRyLoAKFXFxcT7WaSqlfa+z95tCyLpdgk620vQdmZi3t8RRg0tKc3NMn4CV+ygB20ZUF70rG5AEBFH9uHfu2wHPFULOxTGs6+lkQJLfc+qUdrukpaWCQeHKcvSFZF9AkvO7CtqaO35+t/CJnepxxjlQTMMO8OjXCUCiaEZ1N8Kn11g69Jo9k65lYm4pLAnqUSVJcV/+RtVIJpA8DR+dtGSKQIpAikCKQIpAisBJIOn2P+WTbdxHEtURkJSYaIqkTWjJKJLAEACJz6SsymMKWRNWltUA0trSGQbao/9hi9LNMo8USEqlxGZI4/0OHhnTxJsdBlTa2QBsQ2ok9YukurmGB97n3JJiCEwBgKSZXc2zzubiFBnWQQnkXqzWUpDXqok7pt4BvFrPRxLSBe0NNt50ZApmMaVux+qLtVmX/YFDlFGfTb6wENega7vcR9KVzq7OqDqaelpsYuI+uX7reNfPrMHPXk4ALHK8dXdLvS2pw3qcNbheA311bR+bmtNoxA7Z/2yaMvny1GyTPuUpAikCKQIpAikCKQKnKQIngaR7FLqPZHayDdfgzTZMeEGRtBo/gSSKI5DpIInPpIMkXd2LGrWC3+RAuyARFVK1hatizDUBXr6rNyzKJufAocMyKh+KZtsCSbPSESwtzs0aKFHveM+dUZlzRY4OaZtdrQYd9rHOZsEY/o0r67ED2r0WDQSLYx25btb3eeLcJ7+7Clje0OLxZz0gD5Dk53VNk3GQnJ9fiJ3Xqvlki800mgIkCOSL2OQ74shEi2VRgeT6uB6Amc3tfbgWq30s1m5GaBd46xzuU8ka3LOntscEkhpIGWbVaGMg+QcokmlE4mn6/KRlUwRSBFIEUgRSBO7SEagJkl6r580kDpKuSAKSrkg6SFqqWyMU8ZnMguSCHLLb27pC28qkIEhWN7L6AYvWBUo9vQPqpl43RZJu7iXZAdmYRIEUkEaauiffFUZGRsJejUgEupb1eKEQIcpNvVfVbbIiNbC7W2sLLKV7mmWPdzzbGEKBJFslkOR+vbaRfbgXb8phf37nGlBAAU/WXrNzrtg55uZid7eDJNcGSNIl7j6Suc2FkkLK89wjz7M+67pSyvp+PTwGiBJrGnk4xqHZzc1NpZTCO6/yAk0zN+sffCRf/gdXpdT2Xfojnm4+RSBFIEUgRSBF4PRFIPfyx45uRkiKjTI291np0zgiMXY0AytsKHbUBgJF/OydwzzHcV4riDUOEARoOYyxtsFRl5pJOqSqkfHeUHOK+k/Me1G1hDMLmpSzoc7uHcP2O+t1yt5nVvO419TIsnvnjjDa36HmHEBQRudSA5ekPK6p6HIzJ/NzLXbkyJGwd/eesLayGFrkQzlI17aadjo71QSzyEhH1VYWU91AH1A2J8UThbG7O46FNFN0Nfcc94eMKXpv0sGcHEDs7xs0+x9S2jaTu63T1lsqLNi9YlmUlxVRl8CWxiHr8s4oip6Sdv9IjnHodXDlmOxM7ZVVWRzpPJyTUgFS66iSXPOCzruIzKvXbWxSKX+VE7zyqj+U/c9Fp+8dlFZOEUgRSBFIEUgRSBG4y0bAQDKmcWMMbHSfSA1QzKshhs3r8Lx2rxJImkoooAG2SNG60sbxniYGSDfVMdOlSTYdUiVlUmPztNl3TVC4oEaS8alZA8kVgZp1Q7e3hrkZdXoL7Pbu3hU6NpfU7S0caxXsSYFDyeRLPKm2nM3AKENAcnV5Qci2cQJIrqgZBmAGutwAnHuan58z8OsS5Pqs63VZB3m3dhzZGG15AE6+ALhupeSx/6Fbm2sFwM3+Z3kx1nmWgaQFU1N9PDUd7YPaimbmMm7XNVgHuhZ3kOQQr+80iyCNaGxrpRlnuQSSxNUgf2k+LGn9DTUxjU3NK72dQPIu+8lON54ikCKQIpAikCJwB0SgBJKkmwEWs95RjZ9NqOnWtJli3SGgZHOzi6pZNUXSYYvjgEr3TPSuZFU3Gkh2qrsakESRBJ5ovFmVLdAPbjsUejXvWsJh0aNyM8xjC6QZ3Wfv3x/WFiZCawep3QiSy0otZ0FySmMXd43uNJBsE7SiSMqNSFCslLOAD2D21DDfuaeFhdgVjnrI79b8IpD09DcTdoA+7u3YsWMl25/WFo6ncSf6Oso/PcI4ZukC8hZ5YLJmvqvDFEnjSFkDee0jax6fL75hsfVOcdZzNZIYus9kS+u6geSqfDJRJKnR9KYdFMll/UfAuhTLI5PzYa6wGa58yzuSInkHfJDSKVIEUgRSBFIEUgTuihHIvfRRQ6ZFtgjs3LcQH0SApqenz5QulDlXJfleK7VNl7Tb95gBtyCRdQEjU+1IMyu1DUiGTaWMpfZxrhb5MW4KkH548HDI9/YbWJrxtrq1USR7BILnnH225NGZk1Lb9LZ4attmYg+PaOrNvOAzGEh2oIJ2yWJH8EWjj6uR3BuAu7i4YNfXLvWT361bXMbm/Mw+aJ1s1CkeOHDAvpP2BxxRJomdNf+oPpNYOYS2ipKZqtMpcAYkDdSVknaQdZD060BZdO/KrNG4Q6Qpu4JvlE/ug254T21z/YtSQjcAbMXyyIQUSaW2r3jz9Qkk74qf7HTPKQIpAikCKQIpAndABHL/6xEDJ4AkAENDRwSnPoMqB0lgxRtLqimSgKR3VLOGN4x4Q4z6X1TjlzOQbJXKKIfw6Oko+Mm158PY+JS+yx5HOxp4FRZVIzkT+rojSLauzQcdoWuSf6TUSLq9V6TKycxHRJezGs4hLISW5kJeYDjQ2405kYFkTsohAOaA6JBcKMSxg61Ks3OdDpJZL0sHyR/84AfFcYfdBo4ogm0yzjQ7HwG4lQZwhZa2xi5IdZgCZ9Y2tXElzvF2Cx+v0/RaVAdJs/opzt/OqrqAJKUHrZoOZP6cOr814QhCl9fkQ6l0u5Le4fDEnEByU4bk1yWQvAM+SOkUKQIpAikCKQIpAnfFCOR+8yf7DSQ9tc3PAJGDpDWeZBRJZk3XUyQ9Bc5x7OvNJGaorceYnZ1nTKIaYKiRtBSuPBAByRnNkl4GDNVAA0AtyYwckBzo7Qhn7dsX1hcnrUYyp+Ya6ZsGknwVVlRXqE5tzjnYP2Ag2SWIAyRbpXp2dyu9rPQ9qW2UUW+qiV3P8r60EYXR6DsLkq5Iuln5wYMHzZuyna5zSaGAHFDHPQCWrMdIxzj1Rt3pUiLbJI0y1MY60elYJ5WvjXM5LHJNnto2VVMg6b6VWbjslDK7bnWWun8bSRk7y6nbXJOK2tGjDnjF7tD4rNVIviKB5F3xc53uOUUgRSBFIEUgReAOiYCltmNndTyfAxGAQ40kadhoYxM7l6uBpDfbkPaNDSyx7jCmgTujUqfjAckg4AEkewR3NNNY9zfipFLbwqcwq/nU/M65C7L+IfqfPc8AACAASURBVLU92NcV9u3ZEwozYyc029C17TWSgCTn6ZeFUGFxNnQrrUxqO6f0eE9PZ+jQOenajvWQefvCE3JVpufRPzIWOdr8bdVIlqe2geLx8XG7P0YjemobldOmzehwQJKsvYMkSiS/A6mAZL/W8ClBPt6QfbluYJDneNw7urOKLq9Bv8ZCAvrtcoQvLDEiUXZLWtcagHKawNPdFxZ1HbcfmzFF8hVvfHtSJO+Qj1I6SYpAikCKQIpAisBdLwLWbBMNvqP9j6Wgi802XV0RCh0kCQ/ekbUUSX+Ozm3gBo9EB0kDVYHiulKwdG0Dku1S7IAoRiQy5aZbljqTs/PWxQ3okdqm2QaQ3Lt7d1iePaoJLqSndZyUN5ptlARWSaU6sZVKnp6etrGISwszqqvsKIEkimSnVDxAMnZod9n6AO+ahoHHMYW6AoGcK5LZZhuunXvD2ih6S9J1Th0n1xJjxwxx1m5V6j5OwokqJwol39lGd+woTdZxuPYmJ6CWcxBv95Mkdq7o8nhff0/RSxKTdyyKYmMUx+pyQmu+J8zLAugQIMmIxDdcm0Dyrve5TnecIpAikCKQIpAicIdEIPfKJ+41H8m1tWi4bbAokIzdy92lBhybYIPytTRroAWIOeAARK6icTwTX1DZSAMPDg6WrHN4bmp6TrY56mSWOkiNJCAZLXNWpUQKMFXjtym1D/sfUsiHbr8tLMwthvuff27YQM1Us82suqy7uvrUWCIwFNDhIzm/KNWxr9dAcsfAoI6ZCiM7lOJWarxXyiRd28zh5j65lyzwktqODTBqYAF2qW9UOhoIpgu8V+nx7FhC87dUs02ce419UYcBJP6OnL+jM87LpkYymhKhdMaY7tCa3nxknp2Kk49MZF2AMHZ8C7SLaq7bJ9nIRKm51EgCr8w2Z5Z3rO/Uvem5oPKAozPzYUqThFY0KvHFv3tV+LELL75D3kzpJCkCKQIpAikCKQIpAnetCFQESWr9gBZA0u1/bIIN9j+FOQMfB0nvxnaQBGocJA8fPmww6NY5HD8xOXMSSFotZNGQvKd/h2yAZDYusOTYY0ePSF1cCPe7zz1kMr4ScisyD18u6Np6TZEEJIOAEpDsyEeQQ5Ektb1zeIc6tZdDH6bgarYBJN3zEZDkPlBOHSSpYyzVLQokATlAEqNy4sD1A3nReL3bQBJl0tLMSmkDkuzvIIkiaR3fSjnz3coFBJlZH0nWzRqS27hHga7PAc/Wl/q8b0ASZRWQZBSkXzOp7Q2VBxybXTCQZOb2SxJI3rU+0eluUwRSBFIEUgRSBO7ACJwEkgZLAiRXJD217fV8yyvzRbPyfGkuNc85SAI1KHlA0+GjE+GWpaEwVtAEFoDvTrYhQO7vXQ0PHJIJOl3dxWYbUyeVngaWsRPCqJz7sZpNa85Z0WM9xTjRmd1pj3dIDWR/urRRJB0kUSS92UaJfQNYh8lYbwngaqShgNlVYZ8DTsh4zptvrL5SIImySrMNzT7u8ZnTNa/L29JBsrDeFl76e29NiuSd7H2XLidFIEUgRSBFIEXgv0sETgJJgMm7toGl8mabtXWlcAVUgA7f2dzax8chouQBPP98QPV7O+8bHvSgB5X2bTZwbsrdzHF+TL1jud5/+Zd/CW0T/xUevo9mopi+B/RQEblHaiIxFY/NR902DxtwQ5FEucWQvLMzbyDZ2RHBk7Q4x2JI7ookIGmd4Zr17Q00PvqQWHmzjaepvYbT7JiKKqVNAKK5RsWQK7IRUmmnKaIl305d54rqNCfmFzVrWzPK11rDy37/bQkkm3nzpH1TBFIEUgRSBFIEUgQajsBJIGn1ivKRBGgASfeLdEPykFs1SHSzcZ/EAlx5HaWnvf/21tbwhKc9uzTdJntVH/jAB064yGc961n2++l+vDwygNrnPv5X4al3XzSQ5L4AveWVOK7QZ3ADgSitjGDkXomNgySKJPFBkSS1DkhGr8gIktEOKM4Ub2+JaWs278zmnN717p3bQCtfvA6AJPtmQZIRifhI0j3OMVb32acRjmq0mVatKSC5sJoLl/3+NeHHLko1kg1/ItKOKQIpAikCKQIpAikCDUfgJJAEcpYEIoALsGTjAotztC292l6cRFM0y86CJOltn1XN97+7tSM84nFPtTXKt5tvvjl87GMfC6997WvD1772tXC/+93Pdil//L73va+phI3uzzpc+7e+9a2K65dfB5D2pc98NDz93CXdJ0pj3u5hdm661BTTJwshIJDGIUYk1kptU3NJWjymrg0XDSTxk7Sxk5rXyP2UJv2UNduggLIBs4Ck12V6FzcKKJNtljQ3fHODFHre6jyB28HhQVn+rIYZ1YsCknPylb/8D65NINnwxyHtmCKQIpAikCKQIpAi0EwETgJJVK8FmYIDLvhIZkESUFSz8kkzoH3iTUz55ktp709/rzP8xGOeElPF2r73ve+FI0eO2M8jIyMngB7+jNv1OPA1PDxccX3OsVs2Qve4xz3sfCiJ//S5j4dL71lQ2phu7E6Dt6PHjth3gHCHur+BwKGhIUtde7NNLAE43myDIkmdYzWQZK3eLgCTGsc1W4efUX3NYxMbJGadY9petCHyZiefdIMCyYzvBY1aZEQisA98ctzwzuEwIzWZr0lRpNv//PhFD2zmPZH2TRFIEUgRSBFIEUgRSBFoKAJVQRJwYUSimXPrZ5Q7S+n2MB0m+ib6DGigE5DJjk8ESD/z/Xx48COfUALJG2+8Mdxwww12YU972tNOAD3USVwmn/a0p5/w+If/+oPWtPL0S3/mhMc/8uH32/6XPvPnT3j8/37oL5SaL4Rf+P9ecMLjf/3+P7L9cV5/1OOeGS655JISSP7rP3yqpEgCe9zbocMRbBFTR0aGDOyAU6DN7X8cJJky413bbkgeu7xZQW1GcgGyCTdau6+73eKWBUke91pI885ULNm8lpK4e9c8dkNt6syen5dvpECS14hOcY4Z3T0aphcKYUaAm0Cyofd/2ilFIEUgRSBFIEUgReAUIpD730/Ytbkqz0bcDk0pk4fksro4zIJGSpmneqkHNFjcjOMFF+bmw06pitYcInPxdTV/UKvH79QSrqyvhc8f7AqXPPLxJZC86aabSiDpMMn3j33so8Z4/B//e/rTn2G39NGP/HW0ttF18filz/g5e/wjH/6rEhTy+DN+5jlhr6bevP2aP7DzYzDeJpB75rOeb/sbRJqJOHe5GR79uJ8NF110kT3HPX3li58OT7uX5lSjGMpyCFjEqDzOy452PQA1X5thSeCmSTtKc8+rqaW3p19pZkYsRiNzLI/Yv6Mj+lK6GbkblI8opt6UBGnGOdoyV1e8GH3IOQd2DCqWS2FJNkf8jmclaW7U0I6ufoNKMyDXxjVxv/56zcsS6Oj0gqx/WsOU0tuveMPbwv0vTorkKXxG0qEpAikCKQIpAikCKQJVImAgSScwiMVWDpKAiqVXi3Ok13LrcSLM7FwYlUJnaVhmWMuOxtQ4gREwBhh9+oft4eKfeGwJJL/+9a+fAJLxmqJKGH8qzWmMjxef82fjfnH/uK8fW/mxTY1MzO4TJ9IIJB//c+H+979/CSS/+k+fC0+/90qsYRSwUXMIqLnq6o/Tjd7Suhq9KvsGbL98Z7eZgmMQDmBbs00RJI0R1f0NoNuoRD0waFN5ovF7zuZxo1wqvpqvCEgSz76BfuvKZuQjW4vmkJP+pmO8Pd9XESQ5rh3AlyXQselFzdtuSSCZPvYpAikCKQIpAikCKQKnNQIGkngRAi2WspZH4ZImvVjjjOAFsDJ7GnlLAorKppoKBkjuGBiIU1hkSKN+Ekt9A1EAFyD5yVtbwoUPfZRBEBsNM57ajoCXxccMFGYA04DRAdJ2L0Jk6bF43ZWA0Y/TFOzja2jfRz/h2aXmHq7/a1/++3CpQDICoEYPSln1TukIctGcHKVVPdQGkKSUqSVta+soTcuhRpLn6Nomte+pbWDS7X+GNO0mXq/WtTGKESTXFH9AkuvBWJ1d2jtj3DAd96YbzUA09ZFrZAPqmRVuXd0CyUWVbU7MLoUFeaVPy5T8ije+LaQaydP6GUqLpwikCKQIpAikCNxlI5D77SfuNpBckyIGjOBRCEgaFBZBEsCiHhB4aemMqh0gOSCwYjQgINkmVdInrKBIkh7/xC25cP9LHlECye985ztFkMxCZCUV0tXJLEQW51nXVSFjCrsEkSdAZoTOxzzxF8K9733vIqSthG/c+P/CM+4TbY1QFd10nPtxSyPuiYk9BY1o5HmaXLBJovmFGknihY8k9kBZ+x8shdyQHCDdpzGOXmPqiiSpbVckbd65oDKneHZ25W3fxcVo/wNMrqpTm5+Je0x7d5ZAslNQKXZUx7bMzWUDxHSbK994jUAy2f/cZT/h6cZTBFIEUgRSBFIETmMEcr/zpD0GkqvU6FEXqUaOhcKSKWMoXChxbglEurdNE2BqgSTXyjGA5KekSJ7/wIeXQJKu7Rtu+FJRVWTP42ntE1PZZY9XSGVHVe9EpbE83V05tb0hkHxOqWub+7z5379kIOm1kN5YBLB5Gpp7AiSXCtNmCm5G7Ur3k6Xu0UhGLJOAOuyBrK5SqiQ+ksdBkt9DOGdIYxt9XYEhcEgDjdWlSpHkPNRGApIokrwm1GAaqGr9JaWuuXcHyWgYH30/8wJ8UtsokXNSkA0k33xt+PE0a/s0foTS0ikCKQIpAikCKQJ33QgYSAJDKwIZs/eRqja/tGhNKCiSKHFmzK1uYBpQ2ruZW109tQ3QuCL5d99vC+dd+NCSAfdtt90WbvjSF6vUQp5eFTKb+n7Mk54bzj77bIMvAO07//HlkiIJJLsi6Slo3h7cM/e1vhEbYFBuaVIC6Pr7B8L83KLBpddIMiYxprbZYuc2iuT+/h4DSQCxqMUajFIKQH3qjh07wqJAHpVTXUa2L+fh9XCQZEU3iOe1YVa4XaMglGabmaW1MLukzm0127zqLddpsk1sLEpbikCKQIpAikCKQIpAisB2RiD32ifvNZBclqoFSNI8Mre4EO1spIBRFwisUA9o9X9SJGs126CwebMNiuS97n9JCSTpaL7h/Wdt5/Vvaa2HP/u2sHfv3hJI3vqNG8MzzjuuSKK8Amrci1sc+exrVTFGFdHmXW+Yn+Pw0Kh1ere3d9p3rH5sRKLgEYBlhjfekqy1u7szQqSprGq40VpZkDQwFNR3dws4S6jZYs0/PLemIlWOcZCM4xXjtQKSs4LIOcHktEzJ6dpOILmlt0g6KEUgRSBFIEUgRSBFoIEIlEASeDEfyK7eMLswXxEk6RoGJGvZ/wA2gCQ1f3/z3RDuft8LS6nto0ePNgSSd3/Ev4Tvf/EhdS+/fL9GjwMkd+7caeujSH7/m18Jz7xvnMrDvQHM3oEeJ9TkSqMTV9cWzRCcDQAEJHfv2iuAnLP7tFnb1rTTZvCIKmkgSWONft/Vddz+hxpJ4JLUNvFCkcQTUr/KXkgpcINQTNFjxzY/02xj89AFuj5icdlS4bnQjXWRum3ml1UfqVR7Asm6b6G0Q4pAikCKQIpAikCKwClEIPeax++UOJYrpbaDbGNIupoBtuCHmj3SuqS2Sdt29uZjB7FmPbcV508HWd8sy/eQDRhFxZRgFz7+nY1wznkXGoShwHF8o4pkI1B4KiCJD6Q1rwgkf/itm8LT5SPJfcZ51tGnEWBDPeSxAXWoozZubKwWO7JpehEgCirxeYxrrRen1RTBEcsfqZKxVjNa+dxjdMDS4datXTQmp2FHC1nzzve+94PQq/T3wMCgdW97atutiABJHgN2uTauGZDkmnsU97nCumojV8KiurbHZ5bCb111fUptn8IHJB2aIpAikCKQIpAikCJQPQIngCRgAkhiReMgibpIKhuQtDnQ7Xgiyq5GPoft+g5g0bW9KrAEpujsBj6BUUDyrHvdv5TapsayEkgChI1urlRWAs1G4JPzoEhyX2zc5+3f/Q8pkuul8Yh+H9HcXOl+3T/3idoYdGeMjmRbXZWKqeYkUtrAOMd5jWScrY0cWfSytCM2wrk7B03tJIbY/wCy2P9sqh6SGHOO7t4eXZ9KCmRqHifgxEYotpb2bnvM7YmAXZpt+N5B17aabejaVoY7HEsg2ejbKu2XIpAikCKQIpAikCKwhQiYjyQpWrq2AZSWnKx+io03rVLigEJr8lCq1FSwlo1Yq1cESTqZHSSBI9Q2m7YiGP2b72yGPfe4XwkkgZ9qINlsKtuhsRaEVlsTkAQOHSTHvn9zePb9Iwii9rkFEPEA9Lxjm45sOrFRM1EjiQnpbECQGPIzs8Q5vrMTH8miZVEGJs/d2R8bmRTDVmuUoeM6prapQ0UJ7erptk5wQDLOMT8Okq0dsh1SHNmiNRB+kpvWSU8efXEtZyC5KPufCJI02yT7ny18NtIhKQIpAikCKQIpAikCdSJgIOmpbaCFVG3WkByIIrVL2tXG8kmRdJBkcIsBjKAKRRJVDBADqKxGUiC565zzTH1jY/1GU9u1rtvhsRwUm1Ek/ZqAxYnbvh1+8cLoBQmcmaG6AI/fsyA5NjZmNY/M3AYk3ZAciOS+u/I9BpLdPXmDSax/NjY0+adYK8na5wzHtYlpm76ASpp26NqenZm3zvh8d5eBpBuSY8/kNkSAJK8DIMx64+PjWqvNur1pmFpaayn5SDLh5tVXk9pOIJn+JUgRSBFIEUgRSBFIEdj+CJgheVaRZDoL9j8AFKlSoArowpAcJYwRiUDQutK6gKTNn16XRQ01k1LYvKYQRZLU9vC+e9r+vtUCyWbUxUr1kX6OeuomiqRb+3C9U4duCc8RSKLu+ThE76wG9IA2lFegbUOATCMMxwOSmIkD4nq4NCIRuMb+Z31d7uBKZ3d0Sn1UDNcFi/sHMBBXbAXbKJIOkgVBICDpk226urRGcbKNgyrnBCSBTc7B7zQw5VVLOaK55/O6/qWiIokh+bEZQPIdyUdy+z83acUUgRSBFIEUgRSBFAFFoOQj6altfCTp2gZoOoveidYlLJDksbmCFDPUMMFjK53CAhplcMOGwBJg9EYSaiQ/oa7t/l13K6W2eb5ZRbKayph9PJvmBiLrKZOAJDDHhiI5f+yH4RcvaCtdO2oiG9cL6LEBknROA5IdHZ0Ghqi0zNlmFjYlAcCn11RSG7myUjAroN6+4phJ2fScNZiPsCiQRJEEzlEcKScAJO1xpbTb2wWaUhrjNeIluRq7tAWSAC+vAeezmkopmENDQ2FWgMmIxMk5pbYFtiiSr3nrH6bJNumjniKQIpAikCKQIpAicFoicBJIkp6dnps1gMKXEEXSurQ1KQVImlmcjfWFdCzjXSjY5OfNNQCrw9QySxurC/njSm33jZ5lKW829m0GJGsBYTk8sn4luKwUNUAS4GWzudXjByy1bQ1GGe9Ius8BPWJh4xH1s3d6o9wCeG77w+/RQ1JTbaghXQcyC4pVhxTMfpt0wznvMarxkVoPSPUaSUCS1Dam5kBsi+ZxY0jO93iNsenHaljVbMPx1vBU7C7vVXMO1zqjGtYFeUhOqmubZpvx2UICydPysUmLpgikCKQIpAikCKQIEAEDyaz9Dz6SU7MzJZD07mZAEuhaWImwgyKZU2oVeOTndTXf8LN3JOcEQR//thpXBneXaiSBse3s2uYGsmnsRu2AAEnURQfJ5alD4bkX0zQTm22sVlSgRt0h9wMcc+3+OL8D3KScJyamzMQdSD569Fg0IldDDsctFRakFuaVdh4ykKS28d57Bk8ASaDQm20ASYNFxQ7VE2UyQrg66fW4zf1u6yqpqSibfAGSKMMoknMFjUacXw1LurbxmUL43297Z1Ik02c9RSBFIEUgRSBFIEXgtEQg9/on7dykvm9dtj+rMn8saN6zyusQGeVzGOQVuRnIsCpxK5MfWeUs50KnupTbBCo5+Sa2yyiRDuU15beX14qj+pSW7dHXe786F1r7d5ZAkvRro4pkvfR0ufpYHp1adZKAZLTyiYrk+uxY+MX7dxoEApJAW3t7qzXNRNWPlHObdWuTggbeSGdj/0OamXIAvCQBTK+t7O3tDvMLpMI3wujoiDXdAJe7+rtiHWlbnGPONjc3b5BpEKl1UTRRLNkHuI0p83hdKwJSNvaZmJgwgOW6MDJvlXE59j9L6y2CyeVwdGohvObqtyeQPC0fnbRoikCKQIpAikCKQIpA7nefOFoCyTXB5LKgcpnmGaWqW+SD2KGO484OeSJuKle6uWogmQd2BJKtSrkCkkCWKvjC4vKiAU5eadmu1rbw3q/NhzaBpE1k0TY6OrrtILkwsRAOfPkH4cBXbmvo1Tz7gWeFyz/UFW45NG3727ztmSPh58+PU21QIqlHpLYRkAQEFzUyErAkfUw3uns/Li8rhax0NYokIAlUGpjqy0ES+BsZGdaZNgwk9w/3x+M1q5vzEZulpYI9x7WQxnaQxKMyC5JcywJAT6mBYBb4RInki+vQRO8wL0PywkarjUqkVvI1b71OzTZp1nZDb460U4pAikCKQIpAikCKQFMRyP2fJ4ycAJLrahpZECAtK1UNSHbnNVu7U+P9BJIb68vhwOKG1EYBl4BHSdzQSS2fRDIUyVkpcOahKIgUAoX3fX0xbOTjBBm+9u/fXxcks53btVRFVyS/9Xf/JQPv+XD2Q++j7pj9Bmz4KirfXvxZv/tkGYHYD274enj3/10L7/lqbLYB+loKU+EXf7zD1D1SyVFxlLWRQJKNWdb2u4CNJqIIi1JgiRNd3QLJjo7YRBMNxEk3d4eFxTl7HpDkeB4/e3TQvq9L+T1uixTVRjam49g4Rb5kxXQ83R4tgKZW4lQcG6Uo8ARufR74Ck050o4XV3OqZSXFvayubSmSCSSb+lCknVMEUgRSBFIEUgRSBBqLwEkgGZROnZeVz5K+WqXK9Wg2dLfma7doNOD6WiF8b3Yl9OflHSmTbIASkATeAMmJ6QmDLUCyVarmB7+5EsYp1ituF1xwQV2QbOyyj+91UErk7MED4X4/9xshDP2qLkVm3ZtqpNmQUff6fPy+If/LFjUCHfxa+Nfrrw9X37w//OO/fbO0yEh3LvzyRXEUZDQAXzEz8bzuHUhbUzqb360eVPWPpmIK+FAS2R+QZLoNMAg4okzSYFOQQotqCEiS/keJ3D0QJ9MAkmyAopYzSIz1mXG+to1QlGrJxvmoxzTfyCWpvFJ9Dx8+qtR43tLaNiNdcQckC7L/YUzitNq3pxdWw6uvujaltpt9U6X9UwRSBFIEUgRSBFIEGorACaltaiQdJFEkAcne7s4SSK6tLoVbpgthoEsjEJfUySyg7FJTyNraStiQejk2PhZTrXosp/rBD90MSEZgYrvwwgvDP3zuIxCRwWf0cix+6Wf+F9VDvvvvcd8Tfz/+/Oz3vxYO/M3l4ZIX/FwII68oQmQRJDcEksCkIHJ5/Jvhn972tnDvZ14ZnvVbHwpf/epXS9c12tMSnndxr6mpbuEDOOIFCdD5rGzzydS18RjTZgBJNjq2qW30STM08oyODod1wTc/A5I03QCS/Z0xzb9JrLXFtL+qT4tTdFin9LhKDWxfixN+lYL1xXmD26NHx9UMNGAgSVqbektS22MTs2FGaW1gcn55M9VINvQxSDulCKQIpAikCKQIpAhsJQInNNtQI0mzTUH1kdRItqv2EUWS1HZOdjYokrfOLIdBzZpenluw792dNKSsKK3cGg6NHTIY6++WZZBA8oPfXD4BJC+66KLwD5/9sIFiCSKL4Hj89zLILMJmfP5kyFxbnA5fecPTw6N/62cFkpdpFyCSrzlBpJRIgdra/O1SIt8adj/k58LOSx4fnvjMV4abbrrpOEhKkXzuBV3W4OL1nMzJVvln8fdNS02bd6SMw7E/cpA0ux/VMqIY+oxubID27NmlZiXNvVZTz44dgwK9rqgctsbUNTPNHRhbdCKeQ80kRc692pdg043TGcPINrmkKkm656V0ApGktvmZ6+jq6QtHxmdUG1kIswJJuQBpROK14f4Xpck2W/lwpGNSBFIEUgRSBFIEUgRqRyD3+0/RZJtM1/aETLHlpmgt24BkXqpch8YiApLUSB6UCAdAzk9Oh6He/tCTx45GaXD5JR48fNAgaah/ILQIRN//jcIJqe2LL744fOGzHyoqklnVsZIKGdXJqFKWq5YnqpQ3vv4Z4eG/+ajQvu9lAkjS2QJIIBI1sjUfbv7g9aGl//yw71GCTa31xJ95Vfj3f//3UmRIbT/3AfmYutbzNr5Qaiym4nE0IQ0wiocex6wd9Y/UdkHpf/N9VF0pYIlSiOpI/eL+/XttNCJjFfv6BNxSJAHFvo7YcQ1IWn2mjsEzEkXSGnek8roFEa8L1xNrTFttXxRJN30nFc/5AUmrxdy5W002q2FcRuSokoDkq978tpTaTv8KpAikCKQIpAikCKQInJYI5P7gp/ec0Gxz8MixsCGFrFVw06G6Prq221oFMwLJzY2VMLbebiA5Oz55Aki2C5QASbYRjRCkRpJmm3E15/j2wAc+MHzhMx8spa9PVCFR4Y4D5QmqZY3UNmD4n+96abjvT/WH/vOv0GFqWgEg7UswqTrDlbmx8B9/+YHQfc6DwtmPe65A8rfCV77yldJ1DctTndQ2YBZVwQ7rRFdbTbEJBrikO73DPDZRAbHjASRRJ6lljBNuosqICnn22fsNJA8dOqR18/rqNAAcEkkCkkAi0Al44xkJVNK5jSLpIEkdpYOkTc/R+pMCWdLl+HuyDsdjOzQ9PR/Outt+69Yen1lSw5SU5c3W8Mo3CSRTs81p+fCkRVMEUgRSBFIEUgTu6hHIvfZxQ5ukZpdXNRNaZuQ/vP2IgeS6jCTX5X2IItnf1yVLH+ZJLxtI4h9J13ZXa7ultkkDr6hLekWwiTrWJQ/JXsHRn//7TJjI1Eg+6EEPCl/49PszKmOl260bngAAIABJREFU2sc6KuRJ9ZOb4daPXhOGR/4z7PsfL1Yp4UgESHU8h3U12qxg87OubPdUuPkTnw4b3fcML3rPD8KN/3YcJEcEks+896bBmU2cEZwxkYYZ2cAe9j/etc0Emjg3O3ZtA3peI3m8vpKJPxqzKEVzTtNmgGJAlOeH++P4RVRM1onNPBEiPbXNY/ac9mFzH0m+L4lAAVKgFl9OUynlJ8l51jXzu2/HTpuxPaNGm3kZgr7mKtn/qKQgbSkCKQIpAikCKQIpAikC2x2B3OseP7yJ8fWSJte0qft4bGLaQHJNiuLa+mrolAF2X29endjKGAskj6y1VQVJDMktPSs1s0+A+WdfmT5BkbzkkkvC3//d+wysPF19kgpZeq56g00p1V3c99A/fyys3/6+cN7PvEgC5Fn66grjX/9sOPqNr4f7POmJgjKdcnlCh7WE733xy+GDf3co/Ok/Hgq3zUa1dKeabX4hY/9DKhlFkmYb4G15uWAgabWRdUCS+wfusP+hxhK1kPulaxvo7MnHJhsgkf0cJIFI6iTbZCru9j/sE70loyE533GHBzrZUFC5Vk9tA5ItnT1m/TOvUYk027zqzdckkNzuT01aL0UgRSBFIEUgRSBFwCJgXduA5MKSLG/0fU7f11UfSbMNICkhLfT24A0pZUzNNodWWgwkMSRHkaRrm/pBFElAEhjqEEGhSP7Zv02FY5nU9oMf/GCB5HurdGBHcDy5Y7t21zb7z9zy1XD4c68LD/yV58ns8ZKwcPtN4Z+vvT7sffilYf6WL4YLnvG40Nkt2XHm+2qxHgi3f+Nb4Zv/75vhdZ9fCjceXAu7+trC8x/YZ6liwI7UMuAISLJtSAWki5vnMSSvpUiSduZ57H84HpDkeGokDRBDnP5DOtz9H9cxgJfyyZensLOKZJyzHUFyQzPMffNUuntXLi3LFr5Fr6UsMpewARJMvvKN1EgmRTJ93lMEUgRSBFIEUgRSBLY/Arnfe/IuA8m5BU1WUTqYyTaA5Iq6rlfURANI9nR3hHalaQHJeookECbN0kYkvvtGQBJj8Lg95CEPCX//t++pYfNTr8GmMmiuzB4LX7/ul8P/eMWvyEvx7uHL1/x+OOfJLwxD5z8kHL7h4+HQDR8IFz/1J0PfyEAIY18Pof/sMPnD28NXv/DtcM2XFsJNhzbDrz9Mdj0CNVLGBmxK6zMfO8IlKmJUL9dUx1kPJAE8rHnwoSTljA8lIEna3NLtRZD0DvENygjsnNFHspYiOVdYMosl1FGvn+Q7SujUzJycjnoMIGUjacbkNNv8WKqR3P5PTloxRSBFIEUgRSBFIEUgWNc2IDk7rxF7SqWuKv1L17aDZKsAEkNyB8mjG5pZU6NGEjhqERgBkn/yrxPh2MJxkHzoQx8aPv+pP1fYK3dsW4PNSV3aFZRK24dX77hV0E1X/0p48M9fEP7zU7eGwfMfE3Y9+AlF5TOEiW98Kdz6EaV4H/OAsOsc1VAe/S/JrHvDwsRM+Mo/3href+OSTZwhRWx+jGYOri5sQTRg2a508qYUV5Q/7B9rgSRrsA0M9IWe3jh/m9Q4qW2zFwqF2IUtRbJk83PcalP7okoWAbZCantaYNrf328gyXW6eTlKMCCZa+8KE7MFg8nljTabbPNjF1yY3uopAikCKQIpAikCKQIpAtseAQNJRvGhSAaaboqKJIbkKJJZkMSQ/NgmZuPHU9vZZhtS26a6KS0OSH7ym9PhPw7Hej62hz3sYQLJdzee2q5k/VOphlJrH/7SR6U8vkfp7OeEPQ9/asl/McLmpqbafDeM3fjZ0B9uCeeev1tpbnWYd/aH5cXl8LUv3x6+I1Xyvw6vGqABcoAjPpCxg5v6xjhjux5Ieq1jf39v6OvvMaVwaYkZ5BEO29uE6ZiQC9gBwQiTEU4578JCrLE0JbQCSC6qlpLaSEuz63rYuEbzsFTneEFN60dl/4Mh+aoGVTJrO4Hktn9u0oIpAikCKQIpAikCKQKKgKW2AZZ5AVWLJrRkU9vLK4XQJphyRRKQrNe1ja/hptLi3Wq4KaxshvfdNB6OzEdV0kDyk396ss1PLa9IMy/n6IyfZNYOKKNOrsyOh46+oShWFv+/eLA9sl5YDAc+95chd/TG8GMX7w4tyzMUfoaNtp7wjZuOhq99ezF8f1paoRRaOtHpugbYHCRR/RiRWEuR9BGJNNvsGBow2AMkqbkE9jo7ooroIBl9KmWxhLG5vmZn4+SaaiC5VvS59FpOa8DRZh6WSosvSImc1IztBcV+ebNdXdtSJDVRKG0pAikCKQIpAikCKQIpAtsdAZtsA0jSbNPaoekrktyokXRFMguS2WabavY/lnKVmglItmmdRTqeO1oEeD3h78f2bff1b2m9n9p5JDzh3IVwwSW7BHZaYv5YCH27w3dvngg3qNP8aEH1h2okAiQBtGZAko5q0tlMshkZHTLVEZD0Gst8ZzQYd0NyQDCH+buUXL5mqHMss//xZhvWWtH+7GdG6GYdtGZd3NasI5Bc2Wi1qTbL661hab0l/NZbrkk1klt6l6SDUgRSBFIEUgRSBFIE6kUg97qnnLW5urIuD0IBjur2ABJUNwBnVQbkqG8YapPmBVqmZzXhxlS0mFLNqzsbtc1gZzUCDY8xzcUgan7Bmk5Ix3524qzwoQ9cX++aTvvzP/usF4Xn7f9WOFflkhc/ZE/o7RdNHvtuCKP3Cj+4ZTp8/p/Hw+GlTru/mOY+XsTYLkWR+7IuahmGx9GI6mQv1j3yfUVxYJ/BwQHr9mbmNjE6cuRI2Ldvn/lFxgk60VOSmBF7n1KzKRsfttbW2EXOvj6Le35uUbO7R+z1oPaytYWO72X7OafXba6g2sh1zQTHAkmv1Suvekf4sTQi8bS/p9IJUgRSBFIEUgRSBO6KEci99sn7N9dkRg5IopJZzV4NkJycLhhkAkwoY+UgyfFt6lLp6em2fQBJup9RKr80sz9cfvnTfuRxvuqqj4efGjoQRrvWwjkD6+GCB+3UeMFugfBG+Ncbbg9f+o7UvcCYxJhu5j64L+BQ9pglkGT/yNSMMIwNNID3qmpFidHAQL8pkWsyaidV7iBpKXLiJM9INiCRYwHXxcVFPXcySAKbEdYB1EFTSzFK1yRxm3W+siJbIR22onT20qrS3Lm8QHI5XPEW1UhemGZt/8jfdOkCUgRSBFIEUgRSBP4bRuAkkDQFrAiSKzIgB6RckQRmJqaWojG2tqwiaaAjJc7mSKtrO5+nzlDjCZcEnlLkUNsOrI2Ew6sDpeOjD+Jm0buxaO0DDTWwWXd32YaNTlTw6OdRLaKeb5HvIohXqpnUT2d3zoR7dzPxRnPDO9bDPQdXw33OHwrHjiyGbx5YC7fNxUaYOL4wGoT71JqeXql9RYNwlFxA0gVLYNDGH2pMI/FAlQUgAUtudXx8POzatcuAEJDEM5LNuq+Lx/7/7Z15kKVldcbf29vtvXt6tu5h2CRGRKxEYuWfVBKISRQUERPiRhGyqLGsqEFACQiCAoqIoKIpEg2pLFUqLnGLS2JlEy0UqVTFssSIRGQZZnrv23fr2zfP77z33PmYGYZuZMwfc27VVE/3/e53v+/pvlW/es45z2E4x0GyR0DujqSDZFutB0xts76RkjlrK4FVu1/93gDJ5apK4Bq02bvYSJfc8P70rIj/2cBfVBwSCoQCoUAoEAqEAptVoHTVWce0KdHiSAIpTwSS84v17rRx0ZF0kAQY1zW1TWQOENbUPup6o2qARf4hUUN79uwx0KJEC1DhsOHEecnXd0jnEnKGLs9W5BgczjXBWr2Znb4+7aeual3hovZN79xxjACrnhbnF5SBWUo7p6csB7NZr+i65TO29zuMXrIeUdr69Kh2U5eGtVZQvYWCOd4HLXBSuZ684aaexifyXmxK24AkX7uVbzm6Fn+k2CBcR0CS1Yg4koDk4uKiXMqJrn7C3O7vywPKswad7Tc6kbuhHljO7wgdeQ/K2YAkW3jKNHvqvZc1tj2/ogxQAeXscjNddP3NAZKb/VTE8aFAKBAKhAKhQCiwIQVKV565q63FK12QLJa2D+VIrmhTjTuSAFZZMT9AEuCEI2lRNHIE+/p6rfTdFlSuVvMkMrus2Uu9sLBgULVjxw4DJcAoTzfjxmVodCeO98ruXV4nyPdAVFNQuKYLJ1anRyXimgZ8lpdW0/TO3YLSWlqYm1d0UTvt2LklDQ32pUaNDTNyRku5nOyl6lxi7jNgzFE/ubzMtXBt/Jz74PqAvInJwcOCJODLjm6OHR0dsZ3bXtrmvB7Vk98//45sw00nV9KyKjs/p/fS79kdSQajzCXV7nPK2QxA8R60EuDSLlQaypFUqVsgOa8MT0DylMiR3NCHIQ4KBUKBUCAUCAVCgc0pUHrbC2ZoihSUqd8PoKRsrXKwDXfI7cqQpYEa4A3Yq+dBHB4OkgyUOEjy8yE1EgKSFpZNBHedvj/FCLGRRfu8gbSHHnooTU9PGzRyHp4nzNtK4x3Q880vxVuySWU5fDiSPXoPHEl2TAOSdblxU1t2WKg3IKkCtSantWFGjiOOpO6u60hyzhw8vr+EDTByjTn7Mec54rB6ZuOhQPLA0jYT1MMjckj1+mGtZWR6m9K2lbgZqsGx7A7QZGK0PkwplTfbAM65J9OHeGzwqbNCcWR4LMcDyZXFkaxVl/X7GTBobep3ttpsp33qY62rtL202k5/dv37AiQ395mIo0OBUCAUCAVCgVBggwqUrnj+tLBF5VcgRiVudyQfDyRr2rVdBMkBxfwUQRKQmprcYqVtwKhfBAr4AUI4aWOjOVvxvvvuTzMzO7sQCRwRm4NryXub8+h5ih0n0tw+naOyqrWDAskhuXA4khbELZBUkVtxPiNWbl5e1M5rAe7U1jEDyXU5d2JWhal3HEABnQeCA3c+WAM4eqh4jv7Jk9u+z3pME94+tX2oYRvunyBy7gUAByQp7dPHmHd454xI/t9UsDsPABanMbuRlMr3g6QDL6CObqMj43nQSXu8cSRXK4vmSAKSdR1TV/zP3nm1CQCSVYHkdQGSG/wsxGGhQCgQCoQCoUAosEkFDgJJcwMPM2zjIOkl4QNBcmlpOc1ooITsRcCnLNBkMMR7DifGtxgs3XvvD9OuXRkkASicSfZS0zfp0OSOoE1C61z8HNBbXJo3kBxXvA4gubhcUb/kmvovlf8okMIlXNW0eBEkS231R8rFW1fGIucrTmJzz96D6e4j18T721pDgZvH74yO9R82/seGbASS3AswzY7taq1im3FcM85pmZANraHRw2CV9ZREL9mmm8eCJFDtmpSV9Wkld0UqtRSmXl1dsvdgQrwqiAUk98yupJoN3aT0putuCkdykx+KODwUCAVCgVAgFAgFNqZA6c9/a4f1SPYI6Br17PitaQLYwMUGOQas/464GWBwTbu2AR7ghucoY+O20f9XUy+kTXl3StvmwKlfEvfMh1VwJAGp+++/30BtZmbGzouTx4OeRO9f9LxK748EoHjPlcqSyE99mWtNKxn3Ko9xQQDbXu/RYM2EOZKAZFmDLgzbsJmnrQn0ku4BkCzmQvq5rU+x0xMJBPI9GhTL3da72ZvXEgKrOJK8F7k79pxgkNcBjnxP6Zmy8/jEqPShRzO7ktwDjyJI0l7g78e5OYYhHrThXIAsU9/bt+2049jjTfxPXb2fW7agqdoDdM59ixVzImsWSN6f3njte9MpvxCbbTb2cYijQoFQIBQIBUKBUGAzChhIUtLuFdzxlYdQK2cWysUzWFQgOSAJ7LW0a9t2TneAiBxJStsOkj7JTY+k9R9ScJYT6K6ag+QDDzxg78XAjW9n4Xsb0DFXLl+L9xQ68HFOhnd6Ke0WQHJepWxAcmx0i8FdZXklDcitZNgGkKS0DUhqCuUJQZKy9OOBZKmnYdcE7DG1nWEwl8aZSOe66Ym03dcCPSaqp7ZOSrvVbuna9pHrkSE037OHwQONnDvrkEHSB27m5ubSju3T9jMHyYZ6Px0k1/WCueWaQFIarQlo1/rSG995Y3pmgORmPhNxbCgQCoQCoUAoEApsUAEDSZy1vk55FVhUwoyBn8JtrJRMrx/ZiAyQrKfBbiSP50jiSFpkjpw4AIhyNyBppVwmj+Ue+naW4SEicfotnBsonJrSbmwd5yHdxesuQqSXo7k+hnf6B/ttahtHkqltB8lx7dp2kCT+Z/uOSZvabmlPOCDZs5bLxv44lCMJSFoGZsGRBJTtGgSSeVimpPttChDZ9ENu5qANEvEats7wHouLiiCSK5pXJSquSACIrn4vAKP3Z/rKRIdUjuEy7Xyd0jrXhSOJBg6SzcaqNJw0R7IlPfYtVrsgWan3RGl7gx+EOCwUCAVCgVAgFAgFNq9A6fLf3tmmpE1pm/47YIUeSSvDlnL5GpBkYMZB0odt3H0EJIGbhgCP49ls06Nz2GAJ6wOpb+thm2H0Hrh3RABZLqPCtfneQdK35vit2MaYwj97H8UMDWoyuqUSPNFDJe3FBiS1IDtNjG81kFxRqVuGpE1tA5JrAi5Ask89hBsFSZxX7pH1joCkQadK23nKXJPi2k9eqQiuBZIcAySjURnIZZ3kgibH7RqmDHjN0e0MEeX76+ROFuJ/8rXlfEnO6wM47uhundqeJ8JtMnzV4n+2bt1i4L6mnslHZpfTipbcrCinXOZkevO7bokcyc1/LuIVoUAoEAqEAqFAKLABBSz+p7qqEGz6AzvRPIcDyab67nI0TV6RiPsISHr8j00gq1ALSOKqMbVNWdywScDU26Pn9RWoAs5w8oAwHzQBnPzhJe5iqdsmpgW1gCSOJGV1QJIeSaa2HSSZ2naQZGrbQZJA8sOBpE2Fd2KIuBaDZV0jP7Pr71vrRBTpHjog2WrJp+U+BkfsvoaGy6bHysqyacPwDQMx/MxzMbMe+8PRLShJmjpg5iig3FPpPak8z7ASugGStZogVr2f27YBqlqLqFL/7FJVQzbttFRTpuRqK0ByAx+COCQUCAVCgVAgFAgFnpwCpatfdGx7eami+BxNRHcmgg9X2iZH0qEQyOrvJfexAzvqDbQhEQEQIMnzOJJMbXdjbxjs6eQoLi0pokewiStZdN6KIOkDKsXMR3oQAcmmHDimoWWnpiWmtHs02KLSNrE6RUcSkKS07TmShwNJ3EagkWsvgiROrQ37lHOAOa4hpW226KzZJh9BtcLWgT4mqg2sBXaUtAkPHxsb6Q4RuaPbKwDmYd9r2MaD2EulPKUOSPJwJ9NhletzkEzqY92+favp3dCmn5V621YkLqyudTbbEP9z2pP764hXhQKhQCgQCoQCoUAocBgFSu8854T24sKyHD05eL0CMUHd4YZtlrR+z4LGcRs7IAnMGQjKKQQkW4riAWz4P44k/ZWeyWhl9E6W4vz8vMEVfZLAlAdyuzOX+wWzK1fMfAQkBwRrrEhstZQfKSBbrqzq+ss2bOMg6T2SRZB8otI214bj52sRuUf6RB0kh4bzthlAkmEbws8BSR64rdwPm21yWZxoI2U7KkdyYmKsO0jk7mufeju7/aGid94z51bmzTiAZB7aUQlb+vC74T24FlxPpsIVTKSBpW2md125kg6S8xVNeS/Vw5GMj38oEAqEAqFAKBAKHDEFSted+7T2/Nxi2qeJYOJrdioD8nDxP+zathJvByTph8SRdJAEutYIB5dxaesF9XxLqwk5nucoo3vMzuzsrAES2ZFFkPQongxs+9cZOkzSI8mwTVUgBagBkpWqfqYcSeJ/AEmmtg8ctsGR7G0xKPP4wza8H+AGQHJNXtomEsjWOY54CVqT6Jpy572aAme7NsGgbephF7jAms02zWY9La+wY3vMSvicY/9O8RxuzvdEMHk/JiCJCwmgogEOJNeyZcsWcy4t7NxcT2l5AEjOLddTpVHSvu2mBm/q6dIbP5hOPe2XjtgfUJw4FAgFQoFQIBQIBY5eBUrXvfTpbQZfgKd9+yrppJN2WVkWZ8wnhgFA/g8YzivGhoeXZ4n/wUljAGRFriZQKAuyq6hNbXeA0F63LuCjj1I/27Nnj7lsvm8bYAK2fLONTzR7eDjvuaT4oVX1Hk5qk8tavSpobai7sEd7titpdGIylUc08FKrJ8rmY8paLA9ocnvLmFYkaohIpeaSYJnzsArRy9jAH/fGPfJzQM01yHmOKs7rNVzHyGiGvAy7ebLbYFcQiYZs5mm18r7wsvI0eQ3H+CrGmibbuUefCndY5Xvvn0Qf4NKvj73kExNa9Wh7v8tZW5Enu82JFdohzavKqSzJUV5VzOVibV3/1CNZbdlmm2fFru2j9xMedx4KhAKhQCgQChxBBUrXnvtzbdw2wGVubiHt3r3L/u8gyXs7ZPF1QfDmYGXPCSQ51kESkGLYpjtpLagsxviwo9C3yOzdu9fAje/56iVlDyQvTmv7wE21b1RQqH3W2pxTUv9hjSB0TU5TZh4eG09D+lcEycFyT9o2yWtWRLH0VOZJaV996Puvfd830AzQOkh6riUg6CDJveYIn/0giVPI6wA+psYzBOdSN+/hW3pW5E7yHr6th/Py3jyfVy/mUHiPHuK9+P04SAKpposm1mklaDRqaVpZnLWqhoFUKl8SPC7VBZIauJlVefui628SSEaP5BH8DMWpQ4FQIBQIBUKBo1aB0jtfclIbAAJ4cPEmJye7IAlQehna1h0KgA4ESbbYAD4ciyNpfZEawMkDKXLqOv2DvssaR9JL4zihFuQtBw6QBJp8Itz7JB0gHSorPQJPlc175MgNKeyb95zft6CJ6aE0Mj6RSv0DyplsdB1JQNIdSUCSuRZfe+i9nl5Wd7jkOnzQxtcZemxP0ZGkBO2OJCAJCKMfIJnvIwex+7m4xyWtd3RHlp9znA/ZeL8kOqM32qCrn5fXMdxjMUQaYSqpVE/pfNe0QsrlTLLhZ165PziSCxq4mdX/L8KRfE6A5FH7CY8bDwVCgVAgFAgFjqACpWtefGKbUi3QArAAU3zvXx0kgR4vbRcdyWEBnJe+K3LOOI+7lFz3eqd/0AZz9K9WJxInT247sPF6IMsDuzkHcMXDp7k9OHy20aPzq/RbWUnjI8p3VBl6ft9Kmpnebo7kqvozHSTHx4YVafRYkFxTX6MNBHXyHCkz876A28jIiLmCFsre2dzj6wm5Z66BHkmez/CXQdKgtwOSY2NjtpmGByDJ9XOMrY60PMq8ftHL9a6Ff+868xovf/N+OJK8juEeA2CG5zXERI8oINmQU2wgWRFICiLnFf2zT/2SF11/czo1QPIIfoTi1KFAKBAKhAKhwNGrQOnqs08wkHQYBFIcLPnK9963yNdZ9eL5lhrrbRRIeg4kUMdzgCTns6lrgaRtuOk4j/XGSne7C7CGCwpE8s+h0d3LIkh6eXyvQrbLmoZenp9Lg9oa09A11hV1s/uYXYoEGlX0DZtvsiMJSA4N9pojudaoWGkbkHQ4LDqhgFvub2TtYSNPX9sEtaazBZkOkkxtO0gS3+MgSQ4kII4WhJXb0I1K29yTBbnrXrMTmifQiwDpf34+pc45fPc47817AKjZnc1tAziSgCSO5IwGpHAkKW0vq6xNfuScpuv3KZmcQPIAyaP3Ax53HgqEAqFAKBAKHEkFSle98Lg2oOMwCADxvQ/Q+CAMgMUxjy4vPgYkR4YEa50BmapK5LbZReVlQNKcN/VIOoTlFYPA3Fpa1babVVW/H1XPIE4n0GaA1XH+ihPbxUByjeqopKsd1Npj3VL8D89RSh8ZHsXmVEg5u67VO6mBmyFNNvcrwxHncl2RQcM6/UTStan0zHsBr+68ck3chweAex8l4jtI2gCN1o4fCJJ2rXIkufc8nJOjfBi24Xy0DvAarnVMcOvn8xK3g6W7klyHl/k9jBzIzeXugQyhAsm2puEBSXokHSQrGraZW24IIhVOrn+X3PD+AMkj+QmKc4cCoUAoEAqEAkexAqUrzzrWeiSBOS+r+tALMFMEScDr4YW5g0CSkjCgCUhamLfAzlYlUqI27MsPziXGTPuUq7g800pTL0tp4KT9E95H9PegIZXG9zQQ81ltv3m4lUZVlvaJcUrbPLyv08vegB4PdyjNKe1vdUESqPNhnaIjSSQQcDkot9bje5gE59jtWpfo8T9oVJzWdvcTPd3F9MgjHMl8nZ21io/jSK402mnvYs0yJOc1eHPpexT/E6XtI/qnFScPBUKBUCAUCAWOVgVKbztzdxvIwUEEoIAYB0m+Oki6g/fQ/Gw3OBzRRodHur2FgKT19qk30HsiyZF8pFRPP2gvp7362mCloV53xsWDaWw650T+LB+P/Hcr3XW7VkJ23nREqDtTGkin9I6m7aX+Lth5gHo3MLxTnmdFojuSB4Ik8Id+tVp2Sofk1rrD65PxMzM7upAIvAOnXtLnWI8QcgfT3VxAMmdLsjUoD9sUeyR92Gaxupb2LlTTXrmS9Eq+RTmSMWzzs/wLi/cKBUKBUCAUCAWOHgUsR3JOYeS4jR45g/MFrJjL2CnXAjJAJY6kO3c2kKI+QCDUomsEkRYd1PkZYPTIejXdvbWWTj//19Kuk3fJkexL99713TT6zHtM5Rufqd7Fn/LhE96HOk0xfPzi72lNYUuZl/c+Nz3jV062wyvzlfTj7z6Q/u3v/j2d25pKW8v0OGbM9FWO7lhScu7pVe1YDy8z+2T76Mh4Is4or1Zct35LDyrnPGRB5rzK3Ffpjq1PZ3vkj0+toz068zomwd2tBF45T1v9nkuLcwLXoTTOeykGaFDlfXokHxVIPipXck517sve+6EIJP8p/77i5aFAKBAKhAKhQChwaAUMJFlViDsG1PDPS9yAjE8ceyQNwzaeuej9iTxnAzgCpGKPJMDzn2k2PecNZ6QTn3NCBjBNHf/wbkDyvw4CycMBYfHyi3DIz4sT0MXjDvx5BsneVPn+c9Ml7ivgAAALE0lEQVTJHZD04+/5p3tS5TPfTb/cO2FQXIwGKgazE//DIwNknuA293FwxEAyQ3XquLT7gRTXN0+i5zggjvN93j5c5FFCvDfH8HOGhthow8/43TDgYz2Zij9aVpTQ0FA5TQjy19QrWR4a6YLkXpW2Acm33nhrgGR8+kOBUCAUCAVCgVDgiChgIInrBdQAKjhjlFcd0BwqfaAGkDRHTPBUdCQ5HpCkR9IdSUDojvRgevVf/FH6/V1XpoES08iV9LmvfyR9/7ibDgLJA+/w8QBxo8cdCiR71wfTs39yVTr7ea/onma+9Wi67e4r05ff8dl0XnlHB9iYus47sz2KB43GJ/IQEcBs+7b1PDqUB4YU6D7XgcWezjrE3M+IXr4Np1pdsePR0/tSPaDd3U3TUiDJ+1ESd5DM15FDziltrywvCEj706S2A61r53i/3FQcSXok+Ucg+VvfS49krEg8Ip+eOGkoEAqEAqFAKHCUK2AgCawAR8AL0IILBrR4mDbumU91rwhYvOTL80AjQOQgybl8ahsQ+0TPg+l1t706XbjzGh3SFlBVBZIfTT847n1PKUg+3u/xwNJ2j4HkFemFBZBsa0vMTfe8IX3yik+lPxjJm326uZdyHIFFn7Bmahs9cv9ozrq0qKD+QdMNSCRfkuN7NXTkQepoy2NZ8MfxlL498sgzMh02PV6Jc+Bkbt261V6bWw7yise+nlKqaOK9XxFIUyp9t7Xlh/gfxUimvUuUtjVsI5C89MYPBEge5R/yuP1QIBQIBUKBUOBIKWAgCRT5dpccmp2HbHyNX14HWDIXrqUex8es8+uAJM+3BFy4m0WQvKP3ofRaOZIXTl9t91CVI/mFr9+e/uf4W54ykNyoOJS2e9bL6dQHrkhnPU8j453HeruVbv7Om9LHL/9Met3UceaqeiQR//dSNIcztY1GAB6OJNrYmkPtufbyNa4hDwdJ30vO10plqRMDNGYg6Tu8XV8/X9EddpDMoJnbDcjSrCrcvKThpW1TU6lHX9sC29VmSW6khm2WGnIkGzG1vdE/jjguFAgFQoFQIBQIBTatgIEkTpdH0nh+pLtkDlHeI7mkXjyDRkER/4j6sSEUhnMEkqw9BCR9IhmQfM2HL0wXTL/dLq6m4Owv3Hl7uu/4Dx4SJJ+oT7LoMD7RsUU1eJ2D5CkPXJbO/I3fs6cV703XYnr/dy5Kn7j8s+n1204wIOSeuGd3Gfme+8WRZDKb+2TvtcO2x//gNDIQk3sc9+/a9uMo7bsj6ed01xJQ9yEnX0nJz7Zt22avyTu+tR1IQDlU1gYilcnbguDtciz7+8jQTBkkl1Tath7JtciR3PRHIl4QCoQCoUAoEAqEAhtVwEASaMGFBFa8bMsJPJwb4CFzEchhattB0vr4BJI4a+ZS6nsb3OlstqE0C0j+8a0XpAtmrrRrqgokv3Tn36b7Trj1kCDpF36o/sjD9UxupJ/SQfLkH79FIPm7XY1agrEP3H1x+tRVnxdInmiuKvfEfXM/6AI8mhMokEQL+iGZzu5OW6/njUBMt/drVWEuj+fwcJ/S5mtDGZoepeQDTr4y0TcJ+VpFnudn27dvt2vIsUy5h3VkaFAh5AplV6vBDoFmWU5xQ9dTXespgGQzXfzuCCTf6IchjgsFQoFQIBQIBUKBzSlgIAm45FJtjrzhewAJOANacmzNoMHMgnY6Hw4ki46kg+QffuBV6fxdbzP3b1Xw85Vv/H26/4QPP2UguRGI5M0cJJ/+40vSmWf8TgEk19Kt3740ffrqL6q0fby5jTiLgCTA6A4icEiOJHuv3ZEEOAFxNtt4fFJZQy957WTuHeV16FcESc6Nxry22CPJ8UWQ5LWAJPDJ7wJIpdwOSDYFpWy22annBzV0U1cQuoPkPitta7PNu2+JHMnNfSbi6FAgFAgFQoFQIBTYoAKl615ybHtdO5tbyiX04ZoMZpYwY1E2DJVYRI36AFOvtsMIZDwo26eLgUbgqbglBnfzk+VH04W3vDy96pgr7JJwJL/yjX9ID5x421MKkoe7Xy+HO0ie9L8XpeefcW73JfRIfujbb0n/eM2X059sOcbgzt1AK2d3wtqBRu4dCOQ+vfzMMf4an7x2OPRVj/5mveWt6eEHH0xjwwNpYnRQXZbo286DNHJya6xv1IrFxlozlTQE1GzW0vG7ZtQPuahydjnNLuWJeu6J9+UrvxuuqaSy977FVZvcrinmaO/Carr0hptjs80GPwxxWCgQCoQCoUAoEApsToHStefsBknkguUYG9/7vK6d1a019mTLRxRI9vbkrS9rghucMQDJB0MALS/x8hzncBfzjoE96YKbzkuv3H25XRk9gl/95sfST572V48LkhvNhdzIrRbP5SD5tPvflH7r9HMeA5If/tZl6XPXfvUgkLSIIzmHQBsgSZ8i0Az48TOA00GSn3ugeLF/06OSLHdzaHva8/DDB4GkZVWqFN6U3mvqvWwK7AkdBySPnd5pIFnW+SsNkb0eXJf3qfJeXKNIMu2ZX1afpPpVewcFnbUAyY38kcQxoUAoEAqEAqFAKPCkFCi988XHGEjmqe28I7rV0pYalbdxJPNuZzZm58lttQIaTBVBEojxYRwAy0PMcck+3vdwOv/Gl6ZXHHuZzkUfYSX98zc/kR466aP/byB5wo/+NP3m6Wd3BaNH8ra7Lk+fv/5r6bWTux7jLlpGpEAZPeiT9KEkDyl3kPRtQPzctcEpdGfSwbLaLKe5ffu6IFmS+jiS5i6q37QlrZtyJdckfrNe0++kmaa3aj93bVlRS1qnqDWODpJck+dYWruBIBTHsr4uoO0fTvMrmtoOR/JJfTDiRaFAKBAKhAKhQCjwxAqUrjl7l4EkwESeooOkAUoBJOkB5DEwWO6CJN87NBb7/XxXNw7exzRs88obzkkvP/atSpFcFxDV0r/cdUd65KS/OQgkNzuFfbjb83MdnCM5kI697/Xpeb9+VvfllLb/8ltXpS++61/TayZmupt9fGtNsbQNvHlZGwfSnysCpgeM+8Yah0necH5ZQeLKmxwZ7EuTYypHd0DSNteonUBpkKneUOakciKrFcLfU9o+OaHNNRq0oX+1A5Je2uZ6PLqJYZsVytrrelH/SJpbrqtH8n1R2n7iz0EcEQqEAqFAKBAKhAJPQoHS21+4i25IQV7utzPXkb3ZTUqnubQNRObJ4p7Up+lgd994P2ALYHLXDrjyTTkOki+7/kXpZcddovdQyVaA+rU7P532/PztB4Hkk7j+Tb3EStutctr9o9em03/1BfZai/9pN9NH7romfek9/5FePT7dBUmHQ3cdPUCcwSSfvLZyf8cZ9H5KO6905OFl7Qzqgsiapqul2XC5N20ZHzaQRH90qzYFqdK8pjWSfQMqYy8v2W7uqbFRnahhIEm8j5+X8/n5eW+GbVZFoxUd0+7TxLkcyYvfdVN69mmnbUqnODgUCAVCgVAgFAgFQoGNKFC66qwZA8lUyqDje6bbqmETb8M//k8mou3eXmt0N70ASz6pTBnbQXR2dtaOpRRMafu8a1+Qzjvuzd3rufueb6b7Jv86NYYf2cg1PqXHDC4+PT1j7fx06im/2D2vkDl99K53pK/ceKeBJLDrAzXcEyDp4MhzgDIAyWQ3zwOc3l/KfXsupL9BsUdybklasyJxoCdNTYzkaSbpbyHntboN21RrihnSVPbi/JzihIbTuP7f1yu3WEeu1PPvyLX2YR5+BkgurjbSYlUOc++QvmpF4nti2OYp/QOKk4UCoUAoEAqEAqFAV4H/Ax5C3fJe/BIeAAAAAElFTkSuQmCC"/>
          <p:cNvSpPr>
            <a:spLocks noChangeAspect="1" noChangeArrowheads="1"/>
          </p:cNvSpPr>
          <p:nvPr/>
        </p:nvSpPr>
        <p:spPr bwMode="auto">
          <a:xfrm>
            <a:off x="155575" y="-143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26" name="Picture 22" descr="C:\Users\fantasy080\AppData\Local\Temp\mx3CC7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02" y="5519934"/>
            <a:ext cx="1769578" cy="10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1" descr="data:image/png;base64,iVBORw0KGgoAAAANSUhEUgAAAQ8AAAClCAYAAABC33gCAAAgAElEQVR4Xu1dB5wWxfkejuM42nFUQXoHERVBBYy9BCyxxYodjWJH1MTyV+yJXWONolHBEiMWVBTQqFFQAUUREelVOhwccBwn/OeZ/d793p1vZnf2u+8auUn83cfu7OzM7M6zz1unxqbN23YKU9mxQ5TIM9k1s0TRlm0iu3Yt73dxscjNzVVXZImdYkfJb6KopETUza2tjun/Vsd27BQlv8n2fvPqoQ7azqlV03jrTB7EvbOyaqh7BkpWlv9PnKdC9bOyk8eKtpao07l1slO6VlJUosafm5MjsnOSbaIizpWUbBM5uXUFb880vpJiOT/FW53q7pCTV1y0RWRn1xbZual9Cps/XJsl5Nj0y7whesXUpDy/Qz5v47WZfGC7Ult8Ttm4MI9VpezAu5JcHIFu17CBBxa7Wj9YZBJI5Juq/qrjtbIVcKAoYJAvfXZOHX+RBsBEnk9UVH+ysmsaAaasJhOgkS37Tg8s6uXHIgaY0GJXC3W7Bzw6eNCCty1iAo/c3HrmBckGrdqSc2sCKNPcANDwfOKCh4gLAlGgUlYPbldp1wIgau1UARAJgIe34P0nEwoeYAq5AI3EV5oABQCQBCMNPAhM5FeRgIfXJ8BRDEZ+rflXP1PviwKIxMMh8FAHDF9UgAMvOvPA+S1FknnVzPaZEtrHg4/6+ivwkM3nSrA1fs05eFDdBLtRDIGxH31uFHhIJqizHac5JAAJaV+1ExdonG7+P1qpCoNICoAkQMQKHt7q80QX9R5JIEExLXhaRAQSWIAAB7Ve2aLjrw0WZHmBh7ovE1OiXl+deSjwEEzsqSmB8bdt3vgIJBONqmsT4FW03S7u6H3wgUaCB2c76h7EHOUYFFjIZtE2xL4occg6VnqZbVJPNXBEvSbpna+Cokx64MEXnAQSG0tQQCAZSgrDgJ5BtkHXAVR8UJK6ACw8/Zr0noh3FS1a3kYcamhaiFjIvN8KSDlZSYBISr8lwBBzcxEtdDGkpKhI6kuCehqIhgAP0nm4iENh82nUf1SDRmleQfdrDSAS5111v1HmauogEs48uFKR6TjASPiiJ50AKUADIKExFxoKGAlodybEFhNoeLQgcxNnbCnxAuCh+2NGxYRcSApnF9EiBTwSClR/vphylHQtpQUPEkv0sUXphcp4Vv83mq+C4KFebaZATQUPjd4riwouSChL8TUFheesQVlYirYriwyJNxwk1Dom5SsYArNulPZNIf1DCoCUNXCUouMmfYZJh0HsI1vqmLITFi7FfGIqV0O7mmAaVKc8gEPp0apLlZgBaUgUxSXbA30lAIkEjwBoJNgC6ULANPDFrVGyQWwu8tqv51lxYxf9+tK2F7sD5XDBtu1bJLjWNc4TztWu5Z3jBfNgmlPUr9uwdTn0OvO3KCrcLE754x9Vw+vWrRWNGzcp1d+OHTqI119/XVnVeHn73Q/E3x97WLV924i7xIl/OCb2YL6cNEnceuttKf278qphfnsXXXSRWLBwUanG8Pjjj4sDBwxw6h/v05XX3CguPPdUdd2DDz4oRo0eXer5pOdBfdoiiYFeACBB8NB0HOSbQRYX5S8hwaJ463Kx8od/ixqz3hb5YpFYuqyGaN1qZ/XfCpiH+q3aiqZtGohae90ksht1EzVzGpe9uOb0itsrATwaNcovZSvJy1vuvrtYvGhRCng8/9IbYsh5p6mKDzzwgBg+fHjse/I2+MUjX/yXv2h777uvmP7dd7Hb5he89c77zuAGUDzphGPV5TfccIP429/+pn6fcsopYsyYMaXqh6lPJvBAvVTwYOIJBw1Uhnjy29op4tf3bxSFyxZXA0YlA8x6R14ldtvrjyKrZgvllgO9VNrWmIy9gqkNATz26LmH+HX58ozchYMHp9lPPfGYuO6661LAo0RWKtZM9JgnkzjFF6oOHmeedazYWVJLMoYDMgIeRx99lLpF3dxaxnmhRfzav972QZGDBxjQyJEjMzKnaIQALRo8JOvApOI/0L9sZiXxgGObBI7vxNb3zwowjIz1tLqhtGeAs771Pa4WTXqeK+rWzfPN0y4K27RvnsaFG9etE/v07q3AA38/+vDD2K0USWtUv/79VRscPEDpTz3Vo/EoBFCceWCRfTBuXOCeu+22m/jv55+L+vXrB45j4RRuXJ/Sv5tuuslvg4Pg5Gk/iY6tm4g5c+eK3x14YOi4sPCJDQ0dOlRM/uorVf+T/3wmunftHLj2+xk/iUEDPXDh47KBBxb+gH59Y88rxkUA5AYeJK5I4ODeofzORZuXiVWvnx1gHO379VR0uV6r/imUMXavqy+INQMlJQVi87IfjCxw3j6vi5579FRevyjcbyXWTcqoMmceAI/vvv029p3AMNq2a8XAY5liWwAP06Ll4HHEkUeJTz6emHLP9es3iPz8hk59sX3lV65cKZo3by5WrVolAEhhxdan6T/MFHv32iMFPPbZq2dKczbwAIj127eH01h4pT//+c/ivvvuU4eiwWPr9oCLZYl0PoJlJOBFKmqJogmDxMKvZvqiCihyj8M8SlhdKnYGZv3nAbF54mOqE2AhG0Q7Ufe4V6TiTOo/snLU8crEPnTmQeBRWFgklY6rQiezudRvQLwAI+jcqb0z88Aiu/zyy1XbF1w4xAcPsBYUzjzwAV2VEKkQxwUwQNmwoUBs3Figft9xxx1G9gIWReABYKRC7ITuh+PDr73WZ0nDhg1LYR4AyOXLF6smlixdamRUNvD44ssvfQXs4sVeG7aSl9fQB820wcMU6EY3XPz8Yb5yFEq67pd9Edqh6pPlOwNrxibBHeCx7aB/iHZtWvnsozKBh4152PQLfCZpUaSCh8c8UCB6ozz66KO+zsP2NPCV79mjqzpN1hqICPSVP/nkk8Wbb76pzsOaQToUKEzPPeuklGa5xYf68fU33/hsaMiQIeLpp59W1918882Br/xxxxwd6AfAinRDAKIpsh2U9z4Yb1SYcjZkmifbHKBPzz33nDqdFnhQoBsagNMXZx+w/f94Z0efdXT502jRsN1B5bs6qu8WOgMFi/4r5vxjsP+MSk75SMnedet7Vo3KBB425lE68Ai3ttgmb9bsOUb9AoHH4UccKT6eOCFlYXFrS9SryUUp20LlTIHaKywsFF27dfN1Q8TQbNaWCgEPDhzoOA+ZpxD7kld6KEUpyj63z5Ao7SYbRk1s9PkSsf2ra8U8KRfDLOxSyHSMui5mZJc249aBWNeh/zWe8rkcfKKgA5l+Wy8fPLYd+5ro0rlzpQSPsmQe+FrP/GmmelzvvvOO/2WHuNCjh6dHmDXrJ1+RagIP0HyINih9++zrm0Jhth390j/U8WMGDVQKWxTol6ArAeH5+ptJ/qtCfhtgMtcOu9pv7w8nnOD3b+o0T98z+Nw/iW6dWwVes9VrNvgMg+uGyM+DriM/j3IHj81bi3fC4UMHEGIf6CD0Hz/d2cl/MfveHS5DxV1oYfUXfD9SNFj8b9GwWZdMNivEzpXSUC0VWvjrUArWbBQNm+YJ/jfsspIlPwpYPtr1v1rkZMtcKOUAIFNvbqu6BL0HlKYEHpEK03IOuy9L5uGiMOX+ECbwcHgdhGmhQmfTtVunFD0Mb8/me2JT4tK1LorlCgEP02Tp7KPwpS4+8yhP8Pj5yd+JTtIJp9RFB4sQ4DABhQ4c+LdecB0vUDC3HzZTfpVkQFs5oAfAg8y2YB5tWrcWjZu2CIQDBGJweGcRj0NRu6We7PAGypJ5uIAHX6iLpHNZ27Ye6MYpHIC4dWT3VkkL0PJly1Ka5HoTFwsQNQDmZGqP36DygEci+xeC1+CO/vO9XSuEeZQaPAg0MMsRbINAgz8Q0zHOWHTA0MGj+SVfiKbNW1odf+K8sFF1Tcyjfl4jP2iP0gXoGcEQK0OlLHUjKkJZOhpu2bIx4OdhkuVtY7UrTD2dx8+/zBUP3PfXlMubNGkiuvX0/B5mz5wq1q5dq3736NFDNGrmBh577Lmnb/4Eg5j0+UeBNtavXiwefOghn3nAmoK2G+fX871HAW4vPP+8us7WJ9PY0U/yCYFYNfHTr1U13qdKAx7oGGcfG5/v+L/BPCQjKVg9xxOTOPAkwCcMLPSHDuYB8GjcuLl0Pkoz6CcKMdh5nXlAbMmDuTaiIJcI5Tvh4KFC/5GJDdcnfIEoqDGW56psviQRaQznw6KipIcpp+OlU5gmrS2m4ZqsCKhHTCFqjnCem0V5/Sj3dJvIYetTVF8qjcIUOg9bZympT31p6+bWliojtnCmYRJT6Bj/q09GQicSBzSoiYoAD9yb6zyiwIPYgA8eAAkyeSaid1UUdljaTZ4SlXkmE8AQOBEwlaXOw/YuZwI8bPExlRk8uMXGNjdpm2rDwIOzj6KXq5DOwwQaYQBhmlXZRjqAQU1BYQpLT5VgHiS2SHZAiYukjUhlg0NwZErGskQYfyBvi2JmwYmkfKyUUMnPgmZhHhA53h/7TuiH95xzzlFOWDY/D1D6J554QrXR/8BDfHHBBh4QPyBuoJAPh60DYBBHH+W5iJ90+vkBEYbaMF3bqUuPgNgCKxAKOZ/hN1zqdd0LFLB33nmbsTt0LSw+ZNUxiS3wNXnplbf8MZoa423E8vOIBI9ETtK59yfNgFWGeYS+hoaTDDBIQRq3CV6/sjMPAISMZlKZyRQQADyUadmjHogfUfFjklnkyizt+F9YQVsopnwjPLG0jXnEmeswD1NyT4/6ovL7wau0Y7t2zsF6cfw8+H1sClPT2G0u7txxjV9nAo84c4q6GQUPNAjdR5W3tthmkYklcUyxoYtIso7sNnsqd36PeTROCbiK+1Bd6qej8wgAiHzOMMvDtAwgUOIGwED+B9gAKzEBCIEGnVOMRQIRBxzVnmQ4YB+ZiG1Bv7hlY/Gi1NiWOOABMKpXx3PldynpgkecNAHcw5T3yQU8TPExLuPKOHjoHqa7BPNgytC1eXupea2Z3UD8VrJJNNn4g1Kaxi0QVQAaVCoD84Cy1gOAkPTdiQ5TTlMwD9RHdjMlskjqgYTLsLwhaTUvqp4EGQ4uYCwoOtgAVKBwRZQqRdXCBNm/X7+4U63qU+4KPao2DvPA13r9ei9q9pzzPMeweXNm+SIMPEyR+AflvXfH+BGnHDyw4ObKKFqUkSOfVw5jYA2IlEXpLBXXlHPDBh68jYcffliJMGiDz9OTTz3r92+StNqgHHvCGX5eEc480O/8hqnuBFETjcheisOJDIyLElvoZlXR2lKcX1vkbPCynKNsaHygyKm9u6iV30D+bStfbrslYkvBdFFr1vOlAhGAR/3zPhGtd29dodYWm7hhAxRiIwQeYCJc/4F/U6Hj+De2mADwEHjQ5mBUl9gH9vkpq3weLq7gPPEOt7bs3OkpbaA3aSdFGJSw2Bby7OQKU4qq5W1wa4uLkxixBj22JY57ehRIuJzPCHhUduZBIIG/KAAMAop6u8nQ9BCQCJtEuBvvnHqVM4Bw5lFRClOMh6wt5CQG8yioQZTOgs8FMQ8CBBJj1D40cnsIaktnHmhDMRF5T52l4BzyYWKrjrLKJBYXPGjhg738Mnu2Ei9dA+NcwYPHx9jAw+T1CvCgebKZtCs0GVBVZB4EEpt2dBMNsmYL/IWoQWVLy1MzGri3/Ss7gBBg6MBBOo+KZh48MC4WeCC3ixRVTEChWAbTf3CdB4GOScTBdTiPfsyd79H8TBVKngMLxdLlS1WzjfPzfIsGRIB1GzwP4Na7t/B1UJw1UAg9cng+8eRTqm7d3BzfCsLbaNG8mR/GDpaxpahYbNtWrGJYkDMVDIQnCaK2+XEAFuX8QC7SAf28EP52HXcXdbLrqlgZmqeff/5F3D7iFnWet8HBA/37deUaUbu2u+4mbP5pnqyZxFzAozIwDwAGBwuABhdJ1CQk9Bi1+nm5LTJVNm9cJTaN6hPQZ9ja5mBSEaZatTh4bIvMKKasJxGxNTqwKIYgo6t18KDNqcLAgYs7pnkqB09950dv8tFwcQW33SCO0xlvIyqHKWdD/Dqb45rzBDhULBV4oP2K1Hm0Oby/DxwpgEGgQZMg/TlcwAP2783LJsuv0S+iaN160azwY7G6/hEit3Ej0abneSmxKEi4gzomhqGzD/p3Res8ILbkNWpu3FCcb8kJZy4dPLjFBFOLryDlp4BIAquJzfIC8CBxxwYeoOTplPr16/nPJhNtcPCgRD2Ivn3z3/9W3cO2F3pqQlu/Ye7tv//+ihnYii1vKxSwJ//By+fBC2U209MQUp1zzj5b3HjjTeqfuXJuKA8rn5v69RuqwEw8w8LC5LxT2+g3LGAo2JRdz6FaavCoqKhaa2xLSJzKzn3uFzl1zPEKFKW7Zskm6wNGNvKmx4/Fq+PX4exDt6qoxZWwtFQm5gHwQOatMHFFN7PSgAk8ABTKtVzqOmhv3ND2DOKOPtF4gaEwTae88cYbyikK4slBBw8IXai29mG1oG0YuM7jq8mTBbJqIaSf8qAeM2iQnyjHpb9RgDZy5HNWZzSeZYzu9dPMnxLh/iVyzN4C5wXtIZ4G5a57H/EtLwj+Q+oBFGR2h1MZxCtKIwALFyU5gh7mlhuvUXURj6NnmS81eFQk8+jUW+Y5gIcoSghoUBDb2oZHiRZ7XGR81gCPbV++oM4BJGxlZ7fzRbOupwdOA8j4NTbGgeMoEFsqUudB4EGOGi4+GjRgsqLQZl20ybnN14OuM4k7+hwDPNJVmMbJkGV7tjZry6ZNW5VVjIsIXNlpfVlinLBt5WBqAmBC4GG7hZ7dzKTEpcjhuBYguqcTeNAO8aaOViTzwIJVIfAmALGE1tfY7x/GhEUlRevE3Of/EAocNP6mxwczbEN0aTTrUXWa/DnCAKSidR4+eCQGRCZY1f8Eq7IyD81Xg0ABYBIGICYHMRN4YNMnKBZdClcQcvA4/rhjQtuwKSf5BkuwcsxfsEBtlPTO228pEQVu8mee4e33And08tEghaTe504dOvqmeFwLxamtTBw/Tm3MhGLrH+0BYwMPsJtFS7xwf94e39gKPh/TEomleV7V3w8cqK7DRlm3jrgzpQ2+iZQzeFAELX1p9C0hK5J50Nfej3RlT8aWpMfEHOgy0l9Evbj5R40OmHnBWup8OUIBRxTrQNsVzTz8qFrL5tUmMKE5Ub4amrkVOg/lLBYCIC7gEVdhmq7bdRxvzqh3Aef5V57Xj8OGXLxeuShlYh62qFqXMVAdm0nb1EYo86C4BhVZmQidRiM8g3pFMw/0x0/AY2Ebeu6NWv2B8KlmBuT7xMZVYWIL7pc/6LUAe3EFDwKXimYeppB8n3FAe0ZTg59sRXPvUu4QhjnhbusmBmJzEOMv5a4KHjyTmG0hxwUPcrvn7VUu8JAxDRwsfDBRB72d7CuaedCXngAkLNsXTTT2lLElaka28bCC+9Tq/3qgChgLbbGpsw9TW5WCeeQFvWhVIiBFLxUSeABiAQ9upuXjI32IyaJiYiz63ACAPpQZwPXSrGm+HyEK+g/fBhTsN0v7rNBXHtj33gcfhLZhYx746iI/qF6QvVzP+AZRZdJXU1VVuK2TWzh34072qURceumlvru76Z2AqzqifVEmf/mZ79Z+/c13+VG6nHlACYpkQrzwfvD29t1nT98nxTZGUhTbmAf0PQsWLFS3w6ZRFMFsGou33WQiBZ0uqnAQqchMYjpDMKUAxOA481C/ZUIfm9l2xU8y1fynt1t9N3SRBe1DYUpJmF1El8rIPOglCNN5+N6lzJOUriPdB2JedFaCOoVbi0S2dFM3bd1IbdgUprZM5fzFpYVq+8rHdQXnbZs2fYqTeMe0wPRjLqJUVH6QuC7z1AeXGCAuIka6p0sNs+fQzza5NoFI4T87VVgmMQIPzj70RMS2iNi6B98rd5PfJ+W52hSnNfc6TjRodUnKF4hvbeDCOnDDysA8KDDO9mKbFKbkcq6H4fuu6FLuMIEDnc9JROba7kmmWt3ngS8KHt3J2zHlC+Xn47qCpwse3J3ctG2Cbewu4BHlaFYa8KA8qDbmkQoeR0vvWXMmqBo+eNBoGYiQ/gNUriIziZl0E6aExJS8h+fiCGMfpDhFHc+lHan0U3UkBDSYIjAPAg/828ZACDzKOxkQ7hsnk5jORPBv37Iio2h55nWeESzUQczAWPhiwq5wFC3Kj/NFgZebkubwOjyBDkQKFOQjpf1V8XWFrwIKRAyKvOVZwPjChw4CuUTR7tDLr1IOUmj35ZdfVm3MmjXLb5t7c4KRQOxAwU50iIKFQhkbTUUV6jfq8fHQdfw8bf2IccEhjIppHs46+zx/m0ood3k7YdfxpEl8XBcMuVjtaRO90TVaT4gvXGlKN63IfB4m3wr0y8Q2TEl8TCIIrgcoSM+n0D1o4By2ZNTJ/h69uK4qMY+oNIT0fDkYADxgfVNzZFgJPrxqeU1RFTlPoxIHuTAP2wLklH7Tpk3KtMoDyGzX2cCDomD5dem6gvMERbZ+2BSmvD75ZfD9eF0C46JAyxZoF3VdKHiQmEIvTEpj8iX5+e7OFZY9XWce3MPTJYFPSadTrE5jtonDV2TJzBfF2n/dLrC9JmccnHn4iy9hvuXtVQadR5TYEvXi6GH7KusYUovhQ5OwzPkA45h1DMzDtAm0LckN7yMHD9JRlAY8onaM4/e25TDldaJEjjjggejkjp287GaZBo84zm928EjoPAIbWye+Ov6kSPCoDDoP/pBMABK2EPIHjXXaOwU7ry2Z+W/lhVq4bLECTFsxgYgOHhXpYQpTbWnBIwpc6DwHmajoXdR9RebVREHuT8odCmoOd3CU4/5wsu9CbtrmAHVo6wMk8yHxxNZfLL4+if1/Phg3LnTHOIDRmHc9axC2aSDRgbdhu8+Ag38fOmUYL0QhFNu2D6ZxcfDgWy/wbSSinhWfJz7X6DN5ppraCBdbyLeDZb7mlpbKqPOImij9fJjTGOoi+c+ibycqUyxAg9gGzoXpNcIAZFdgHnHnmdcP5EeVJyi/B/fz4C7T/FquX4jaYKk0fYzaMc5lOwh+/8KClaJenpe9zVTSVZjatm+wOa7FmRPOhmKBB4Xkm3w7qKGKzmFqUphyD88mvQdEZjo3+W3Q+KA43TzxsQBgmEAjzgNB3apkbUF//UTIbKHHGbOeTFldm9CL8JymHDxc9AvcAjB52k++P0SUiODS96gd4+KCh0mHwvuxS4KHDxSJLNrquUtlIoFKZfLzCHzdtLyhYS+MzWxLHqc2Hw4TkESJLAQeFW1t0XOYAiAUULDn7M8ZWdoSWzC4iB888zqBhb43Lm3jgOP6vr16ENodd9yumkFcDm1FAIextWs8ywp2W0PMBmJRkFsUjmW2wje6BpOhDaZ5/YekVYJiWxBrg3b5X4g6F1x4oX9vsurY2rv11tsC1+vtIVZG3+ga9+PxNpiTwk1BJ7b6DfJ9SwptdI3reHt8XFdccYWKpkWBv4Y+T4gg5uIidFDoKzbc1kUYp8A4fnOdiVQ2nQf6asriFQYeYWZbcgAzWVJcgMJ038rAPFQmMRZyQAtcfRzkYuY7v1GsC0yyYZnS1faUmqhLOUEoUxgsNjhGbRHIQHSxMY90Faa2Z57uV563Z/OpsCXviWJDLu7pYe8wzrm4p/P9eE3Oby57+lI/YoMHXUiRtpUhtsU2qab8Gra6eUc+Y8z1ocet4HqTP0fUg+XnK1rn0bJNV9G8SV4AJKLYBPoPF3O+fwsfE8W22MBFXStTFBJo0HYLCuwlKCEpMsADCWgAKD/8NFf07+Pl9uALFdau4gRL4myFW1sgcmAfYIAUOa3BvAngypHH4HNBX1dYSuDHgWJrz/Rs0aeXR7+mTNfPPPOE3x6S95xx2omBS5CbNSqxM8Djsce9FIe333aLr4yNyiSG+ljEO0q2iYmffC5OOuFY1QbXDdGcoa8nnHi8cumHYpTyefDOhoGHPk9OCtPEs1L3KPlNPmj5lMkKU9GxLaYHa4tsDatrYx/kCKaLLnHAQq9bGZgHt7aQTgL9VJnELEmRaYsEk/s5gYueGZ3G7oNHYo8WOIoofYdkHDiH6+Dncdjhh/mJfMjTVP/KU5IbU/Ie3I+S54ByT/nmWwVKWBSUyAd1qG2eaIcSCuE8OVIh9+eggUcZN33i15ra48993IcTRMvdmoo5cisG2gICyk6ExaPA+YzGBWc27ICHgg3J9QxevF09kxj1g4MHvHJfHjVKXYY5Q2wKCvYN0mN2dA/Te+65R9WFApbawDwdsP8ABcamUmP1+k07s2vK71EiVkpVSkTXlkiUy86urQCkKjAPVwaiR8vSxCBYjhL54JirM5hxZuXBimYeZKrlkbA8DAGiB23yxMcA8EAxZT/HcZy3pSFU55iSFPWIcdB1SHlnSgZUGrfrxZKFYIHYvqh8fKavvEtErO058+MkIvDd3lxc5qPadlEsx3GZj5Nl3so81m/cuhNBTqaCBLgoOF8ZmQf6FsU+TOdrHinzkWpZwtCWrjiNeqBR5wEetc74UPBkMVHXlOa8bcc4citP2bBJcnxQXR1AyMPUxi7UealwNYEL2gPT4KCBY1jY9AUDvTcxDyyyF54fqaYA+82SfwVEDmITw4YNE4ho5QU5Rz/6cJwPHpx58Hr6ZkY4h0UORrS+oFDss1dPv3octsFjdBDnAmXvkqVLA8zjnbffVm3ja86ZB/UV4pfOPCCCLV/u7aOL9kyMCmLQrbfequrccccdAj4sKGBAe/eyp3rkDA1u75TwyLRjHJzVEI2tFxXbwh3EeAVKEATwqMzMg/pMrIEzBj4ezkz0HKVevRIZOXtoSvxKugu6MjAP2nrBxiJMOgzanCn0GimWGMEjsa0kiSlcN0L3Qqo/SqY8c9YvgUUbNddYnKDSgXwC8l+BfCRYdZRrIPH35ptvNuoXTBGsEDMgBuEe78nUAVy/cPfddwfahqgUFQXLx4TF/vTTMqJbtm3rE9XnO8Z5ffpGne2Ssi0AACAASURBVOJ94m1DD3PuWaeqtnUxxTSvapoSeRlIiZ02ePBdz337fGKX9KrEPDAlYWkCcb7Osa8Yc33ookvUyxx2vjIwj7rYeiFik2ooL1F8pWNin9qodINRYg0pS7mSFl95gAcVGx23zWucCFbehmlR4LwNPKJ2Z+Ntc8tG1PsSx9rCY2Vs7un8fi5K16j+2cAD1+nsowaJLYplSB0HleycOuonEt8i6UtFRdWCirfvl6STRgQ1ZC4PAxBqQ89RiuMfvDhc7Lv5X1FzHHkewIFS0X4eYB62RU6D0JkG/dum18B1oXoPJaYkp4jnDoEIxcEDHqYXXOjtEcsLMn+btingyYC+/sbbr9VWmjRtrqJCUaAI/GCcp7SELwkysKNw8IDYhII9Xq8dPlz95v4QXDnJfU+4TwXvC7XHj/Xts2+KnwfOw7+iW2eZ6JsVJCwi1gMxCiKP3ide3+Z7EjpJ8iSfp/TAQ8qwSlEmTS7ZtWspPQeYiMqaLUOzK6OfB58Urtug42Fu5aiTN3hsINcHImhn/a1vaDxL1IPg5ysF87CAB8Wi2LxKoywupL+wWWRoHhQQgdgwX5P6daN3NMt0vlDbc+NZu+YtmqN2agMw9OjWJeUSm8u8qW3bxlEue9XGeccyUTeKDUHnQYWzD5954CSxD7Kw4JjaNaySMw/006QYjQIRgIvndbqnVJZOVnlNo4LhXB9WZWYe5MjFFzh+B8SLxI72NnAw6UUIkHSwIGc0at8lh6ktGVAyk1ih6Nqtm5Gd0LiiYjZQjzt1kaXExbLBXebjgAcHRR6lG0f0cX0HXevFAQ+FEwnlaQA81AnJNngmMYBHZWYeLlnMo0yutNDDImhdH0RlZB7kFq5ANpGhI8pZLMyiQmOE/sIPYWADh7ijgxGfFx5Vi/yclFeT14EX5XvvjlGH4I5OrtY8XygUjkgE5BItCuvC7LnedgVHHnqA7/oOkEIbSAh02+13KYsHRClYLvSCOt16er4TtmhWPSlRo2ZtVQ5SnjsULvYoPKqWt8ejfrGw9bJg4SI/p6st0tfUhi36GOIVxCZ9XFdefa202HSV1qhgDwLgAXDQUw8SkJQUb1Vb0FWUtcVF50FD00WXsLwb6bqcu4JIZWAePffoqbYg5O7mruARZXHBPChFa8IsGwYW+pzxHKYu+8JGbb3A83nY8lSYcnO6PkuqZ9tgibdjck+3RcRydsUVwVyUorSBOrCSLsSWY4QzmXSTJtE91XNmWaEC4KEevAQQv1CSl4QCFeBR2awtUYxDB4eyBgvTi1jROg+AB/Yp9Z3EWOYvJ11Fwks0iqXEXYRxwSPK+ckFPGwLNU7f0wUPF0DLNHhkIuNaADzwDw1AVPZ08iiEpykvtAEUPAYrytrCA9bCHnSYzoOuixJf4rxIUXUrC/MAeHjP3YslgVgaZkXh4wqzqESNP/RZyb48kcj1CVpPUZzQNbwy6kV1qZ5XE9sNoMCdG/k78TVEG/CF0HOYUq5P3gYHD3iyYssCvZDYwo/zPuE45Q498uhBxnyhdB79MuUf5X2CKAVrDgrPNwr3cO5+rvdzrnR9p+RHYDWIrEU56fTzU7ZvwHHK08r7z3Oz8vYBdLAIoVAOUzLl6zkpa/B8HrroQjupo6ENz3eokOzputgSxjgqA9vgD6KyMI+4C12JNvg/TK4GH5HSgopNYeoSLUpjgQ9EvTrhVhuXlH98buJsvcCvi5Ma0abEzYTCFE5ipr1qqa9cRPzq21l+QKLt/fD8Ro6WQM1qsN8+eOgNcODAud9duMavMvWVFv5viEMv/WeJ+HZuM/HrBvsenXFf4A1rS0R+k2yBv2VRjmn5ghhc55GyaFq1Sczj6sYF6t+dugQ37qEbz5uz2T9Hv8P+UluHZw8Vpx89XNQSdX2fit635kvLkedGfF//cYLEFtMg/bSBia0ofQdBrbKJpSimimA3GeSWTskUeHTu1N7Z2hJlHcE4MgEelAzIliGtosEjnRggn3lgkqLAgywuBCBQkBx8YXJTYg4ez09YIt6f6lHjlvnR9vt0XrZMXUPgBkAqWF4sTm/+qjin60OZaj7QDoHHYweUiHateojNxb863adeTkunumtWbxB71L9CXDPghkT4vHR4SoDHloIa4vGBH4jAdpOJ6Fa/E5QpP3GA5/aI0nGo+BXGSnj+UohGlNvDNuBMgAc+WnAS03d+g3hDYfh8ofId6G4fcYtvvYHCsVOXHipZzgH776/mEgsfMTQojRo1UvlUUdA2HM3IiczkaBYFHvj69+/XT7W3oWCjagtlgHRaQz9cCrZ8IJEIItg553kWGb5jHGdDYCSw+PAxQk/06edfptzu5RdH+iIReaw6gQclAEJoPhSoKjoyEbbd79wV/o04eJxy70YfOLA4KyOAcEbEGQ0A5OkO+7s8r7TqADiaNvMyXQEUTKVFblOxomiNwN+ognochL6etEy8dc4cP+RaB4+2HfcQjfLq+s0qgEiE4uNgJEhwPYl8FyheghSwMNP67SXEHLpZGCvJBHjY5orTcdtXnitgTWkIuZ9H3EjfKPCw9TuO272LeGdSmEa9Xzhv9DBNhC/41yfYhxJbUlLSJULy1csBramsbBNbAB5xAKNp/R1iTWGWsP1FB/Vz1GnbcX4N1TWJULooBPD4rXN30atvXdE5t5+YW+RFa/LfLhMeVgesw1ZcgEMHDGoLzAPiDcCDckHYmEcUSPD+6UmLyWcjLLsYrg+E/QOYJELYgrPKEjxcdn/n4BG19UJ5gUecuJS44BGVV5U/fyfw8B64COwY539JcA5og68NHH5KsiV4RDMP0yLhCx7nCTj0uvy4Di7+gtFAhx8PAw1+L5151O7TTfy+1xFiexNPN1FrbUOxocHPiingN47jLwr/jTr5m7qr4/Sb/y0N0wBgoESJOmAer546Q22vgHgRHTzCdB6mZ0Wh+CYlKYFKqMcp06yFBdVx8IA4ceYZp6nuIF/odTf8Rf1unJ/nWzbwQo+fMEEd/+eLo5SVY2vJFnHcwBP8fKE8JJ+S8HDmATPrqNGjUxIQmcADNH3h/IXqfnVzc3yHMlhE1m3wmPYD9/1VOa+hkAMbfkMsoXygDz38qKhdOynKb9tWLCaOH+eLVfwZ0HWm54JjHTt0EG+++aY6XVhYKJYu99ajbZ5MfbK1zY8DaPTUBQGxhSoTeAT2bEFiXCqJZDFgH78716wwPeK6daJHpyQ15h3RgcOl86Y6YYBD9V2UtSbmAfA4/FDPazDdgkVOugobaKDtKKZhYxl6v8A6IA5lGjwoC5iNqUBRGhZkR4pUfHTCwvn5Prc2EYGP2eTnwSNOuRXBJckNbztq6wXbOxGlgHWJbYnzvrk40/F5itO2ra5R58EqB0y10KBzfQeSuqBkZ+VYmYcJPDIFGjYg4cdJz8L/hk2ciXmUFjyiHlQYaLgChukeJvBAPVhcoqwtpvZMJljukepiotXjZvT7gN3wpDc8vR4UiSNHeq7biK+i6FssVEpyM2bsROXLgMxfBx08QDEJfOmR5i8np7ZSApL3ZZiplpL9IFIVDM1WsqXoji0t9cL7FHgf5e5uKJQ7FH3iZeTI5/xkQHrUME9ApN8PCY8+nuixLzABZGMLmyfetimxEfURf239oHSNVuahdB4Ix4eSFFHk2v6jOAdmYrO26DqPsgIOsA+9lAY40BZ0HukyD2IbppfOhWHguiixRG+bGAf+okDn4YktjdULXlqxRYmqUJAj65dKtutlkqNMY77oIuM/VOE5d0wToR2j6zl44JbwOEXBwr9s6MXqN89uBZaB7GMo9fPryC56ogDoe4ns46Ily1T+URS+EMICvg49+EBVn2c0Mw0BgEbiAj/P+0THi4u3BTbwNoEBdsR74IEH1SXXXTfc30QbX3nqk6kfHMSg84iaJ4yLRBewqxbNm6l5omxpcAZ789//VrcCoPFE0UOGXKSOI7SBMuqb+pRUmNJZxj6gnccLhJfJpjDVmQfAI5PFBBqm9l2ZB64l35HSgIepDxw0yILCLSmuugzeNgGG6X5pMw84EtPC5w3LY/jKYKNqZY5N6DCU/gKKCpwn0SXojOyBDbxXySpD92Dtm8CD395FEWiaB54vlJ+PihZF3aitEly2g6B7Ys7atvP2lrUVlz5FrR+XeTI5rqWbV9XIPGQnA9aWMPZx6J+Sm9BwUy0Hj0wBhwtgxGUdHDTI+SxT4KGbWfvleV9BlPkFBWJVjW+UOTYu0zCBCGcfsZgHX8zawuf3KdqS0GsAKwAglG4wcQ1yOwBHApaUBKhAuc7zg6Q4mCX6YLO2QF+BxDoocLk+6+zzotaROr9gwUJfVMG/4bKttwG3d1K68g2WoCfApk8oXMlIN8YXGopPFGRFJ/dzU8ewyI4dOEgpcXl7XBl69uDBYngi0RApcVGX94naBiubKZMi6WXadzPF3x+5N2WM7dq0Evn5nnIfYhUpdNE2No3CRlI0v1BOP/fcc6ouzzGCnCU079SeFTyQw1QHDdViwomIfANcmEdpwcMFNEwPjYCERKYw5SmxDgDInDHFosEZndJWmBJoNN+5v9ir5SGiU5O9fEqt9xMf+nlrp4qJK+4X8zbOMA0j9BgHDShLyVSrW1vQSEDnkXiZXG8IBqGcvGiFk0chgYcEFwUKDAE8pzFJcyVDUUV5t3vAg5JOPo9092BNN1M5nKai9lzhyYCi5pN7mMbZkZ63ywP++HEX83ESgJJsKK4SN1JhisA4v2N8Z7HEptd4kfA1sek8iHmkCxzpAIbOOnDvEed4Fp81G4rEiFel7Gtwlc+UtYXEkxObnyk6Nz9BNKzdLOpdCpyf9ut7YvTCG2KDBYFGKniE6DxigkcKEPhvYdKXwxdjEufAVnRA4S+vwhMGJGH7k9B16YIHD3932THOtMhsDyYOeLhE+ka9NDZxLA544B4kmgE8Fi9aFkgRifO2uXYDD9JzJBSm+jaEYX4emQAPYgxRk2k6D5AYOjBHHNk7GWfxxYyl4rYX66rYmACSa/Eyqz/bEYt5cJ3GkS2uF92apG/i/WXhVHHXD3/wPVCjxl5ezIP0GvwdIFHEZxBc7rDoQQBCtC8u34oSx2zgga/1t9N/VFOBRECUWIfPDb7i5NJtmjNEy9I2Ahw8oGsgN3NshkTiB/QHKOs2bBZDzvP8TbgLOb8H2kZULAp3BU8CEDKbe+1xN3kA2m0j7krpbvfuXf0cqxDZyNX+yMMPVgpwABCUqkjiA1d27ACHwtvj88QD46g9jOuWG69RehgPPLz9bXhBXezZi4JtLZz8PGRdlUmMrCw6aPBNjKN0HnGYh8nDlAZz4D7rxMFddxO7Nawp1m0pER/PXCW+nN5YnTbpOeDdimvO7L+7Px/QhB9/yyb1bwIQU6Cdq86DxBNSfvZrfI7o0/K4lJch7oE3fnxQjJ3/YABATCCBdnXW4b2gDtaWmMwD7ZKuA7+5yJHQmaphkgoFYg5KjrTA0DG6nrxTA6kA4HlqmSiXHemn/zAzdD8S3jQHD36ce3PGSd4Tlc+D+564vAu2NISmMdoC7fh9XKJqTcyDt+HsYQrwgNiixzwEdj5PiC/pii1hrug649i382px4VFtUuZ94tQF4qkJTQJu8BxIju1bkHLdqbe8JtYVHZ0CILxxYh4HDGiVEntis5zsVfsYceqeXmbtsCJ3WrXqP+g6fFmu+txzX6cYGN5mFJAkwSPpYYrrXXUeIXpTL2kxQCKkEuqQ7wffK9ZkkeHKVxf3dNvcxokBiaLjuIdp6wWbboAvLL5QeV+jrDe8LgcP7uBlcid3AQ8OinHGlTZ4bN263dd5IHrWj3NJgAYaxrFDL1rn38NkbdGBoFUHzy6/bXVuZCwLNXyiDDbk4gcf1ONjpon/zE5mtAbjIL1Gr9bZvs6DrvnTU3PFvHmN/bB+U3i/TWzRgYPahLVk+J5jRasGnYzv9uSZ74kJy54XH8342A+zP77jcHFS9+HWRXjuux5j0plF1L9xTRzmQRhgstDaFmrUcQBCUcIaQ4BAmbZ95WmiEdyXdCPcw5TfgyfemTrtW5+m8zo8hyk2stYLTy6EILm3Xv+nqgJLC1lTbIsMOg0qJNYg0pXnH333nXdUFZvVhfwlAECUlIj3kY8LugtE06LAdZ76h37o7fPkQjwBkK09U3Ih9An744YV3o9InQfAQ3mSkrKUKUqh5KJ9W1ysLWoRSOXlxcfUFq2aeFtY4uv0xpTlvugRpt8IAw8kYb3qhbli7Ybmql0OHvj9+NBgbolbnp0oJs/2MiIRcOgAYgIPAg4+weQQhnOX93zdOPf//OBO8ewshHen5u1AoN2Q/vengA4W2hFPNFHXcOYRxTioA67MI4xhhL5JESdB0xFVy4FCHdN2rUczABf9XFjzUVsv2PaWdckXagIPzjZcLCVRruBxLRtxnoNNYcrb4KJPHDbE24gED5hq1QUMNKgBpSFHgltpgnONbdH1D9QWmMPPK8M3bwoDD7Qzfe4qcecb5gQ0b97o5UXg93trUofQZ6KDRxhwAED6NxhiFFlmSxPshf88IgUE+M0BCEM7/UP07+npShDY9ejnj4ix3/3Nv84EGiZdRxxrS77M4+BpKDJbSGRBDAsXQ+ATQEpR/OYeiuQz4rL1gg08ohaFzSxq2zEuausFl/yjppm1WTZsepg4T8cFPIihxdXDxAcPeAUmcnfwi5XuI8I9XfcwtYEHMYcc0do6T7Zr+QWvjP9BvDmtfUobT11eVzTPSy4S1Bs53ruXLSOZTeehB7rRv236DlJ84l4m3QV1FuAAFoKC8H+eRcwmplCb5JLOB+7CPMhpKM7L6VIXwGACAwIVtAGFKYkoHFTAGq65xnMGw3YGZB2BmPHck57Wn29zMPqlf/giDBZzh/btVJ0BB/9e/V2/erHvXs0XO6wIpm0O+NYLUNLCIoFkOQOPOVr1F7qoMe+OV21jFzdK+sO3g+DbJvD5Mlk2EDmMKNywcUFUoW0dqD0+LoDRXfd6me9wHDlIUfi2FLAo0ZwcN/AQJfpAtMTethijrUz6/CPfssXboHmyOon5Og/Lx4l2WI/SefCO/fWCXMG2I/VPgTk8OWGjjEwwA4hJYVoofQj4DmN4OS97Nim+UOP/d2qR2KezJ9KgQMn6l4fqiIa727ObmcDDBhxhzIPMrrhvGHjgvAkEXIGD6tEYXXQeZcU8CDzQF/Ik9f3KmPnWxDK4DwSn9za3a1sEK6UNtPlU2DZYsq6iiBNxFKacebhE+poUwdzdvSz3qo3yh0kfPJB+X7KSMJ0Hvuw8IRCUpTcO9MyrekHawq/mbjMCiOk6iDvnD+wVAJD5S9aIix/NCvhx6L4eqHPa7W+KhvnYNdxcOHigBg+rN4FIp7xeVp2Hyexqu68unhCohIGIqa2KZB7oD4DclDwIokqYaKLv/h61qbQNPMgqkW7MRlwQiTLVor2gQ5bnU+ECHqZkQAj8a9CggeqmC3jYLEBR4ywdeISIxCS6RPl56B206S+gJLzqhYVG8OCeotQewGPN5h4p1hSA0OiP6vkAoptr4Wk68LINGWEefGx37zdV7WdqKtB9/PDrZyqWBYUC4fBbj2sJ029EPWw6X5HMQ+8jAYnJJT3gU5aIoiVXcNuisG0qze976623qTgSJMqhjamxKxziPho3biKpfXKzbDABhLWjPs7pf9HuO2+/lRJ+T/E2ru1dedUwlSu0Zm4jmToA1sEgePBkQccMGij69e+vhoS0ACRiQhkLpzAUbMqNAgcy5F6lvpvicKLGyMeM2CGTMx1vg+Jt0mYelC05ytpiyl9642m1fKsLf+hgBdePyjGmL9StJgCJcZ99KS455UTNjFsi/vTUQt8cq5trYRrsd9EzzszDxjr0RTK49bWiTxsvZDmdAiq6cusisaJwlpi/draYvGmkL8q4mGf5PSuaeZjGr9xDwEigE6F8MIiFSbARvIgb163zQ9ddwMM2z/wrTzur8a983OcTlT3dpT1TG7Y+2XZ740rcrdu3Kz2MbfNtlz6Z6tjc+HndSGuL0nlEKOPxNQnTeehiC3UATOIvZ+b4SjPeMcq6TuIOgc/jQ9GZZIfGTvpFPDKmqWIYzwyVuU/zk4lZlqzYIM5/YIc6ZzLXQpkbVnSdBxdV+HU8ozl+X7fna7HjWcL6QbEuJn1I2HUzpm4R71z0Q2g+j7LSebi8tCaxRmGL3MLUhXlgEyZbQX4P3sbkSd8ok3G64IEv7k8zf/K//rBSoIwfPyEQsRs1biRUbtq8ZcBcHQYeQy+/KqXJAwccoHw+eJ9sm29H9cd23hZAmHHwcAmM013HqRM2r1F8mS57dqHy2+AA8uKwulLZmgSPid8ViWfefFt5ix60d26K+EJWFQCIbq7lXqamSYzSedgmHrqPS6S/RyYNoAXbVotHP7vET8Ls8lIkwcPuYVpW1haX/vE6HEgKN643Mg8sWJxDefnll/2MW7Z7jftwggqTRyGnKmI2Yf0786zBvvUGikpsUYGCXLAQsfCVP/wwL4YFyXvuueee0OH+fuBA38GLEgAhu9mUb75J0XnwhmyZw5DBS+8T1ss6ydhQ3vvwMz8Oh7cHJoMd9VB4nyZP+0l0bN1EzJE7zVF+Vw4e0K1s2eI5dd50002BBEVwkAsXWxxWQZifh415oDMAFd0SQgOet2KLuOEFzw+anL4e+1O9gKhDylHUwX3+eGhhII4Fx8mb9P2/5gVYDo5/+9/6Vr2HiXmEviXsZPOtZ4vrDr5cvhxe/oRMFADIlR/t7dxUZWcetoHw8HebU5dLVK1JRHCZvHSzp9vajnIFj8uGTNtB8HvbYoC40tW00bVNsczbjhXbImUqlvHYMj0h2dMhGvDoVQIBfTuGEWdKM2Z+qoMX99vANYMHZYn+7ZPmVYgm1z7+oWIedJ/7LsgWnVoklZZr1mwSp/91u/jHdbmB438b9aV444NOTuCBkbtuuIS6pPA8Ne8+0bvbQKNo5vIi63Xg4v7UvD85XVqVmAcfkM3aAv+PdetWqar4+j74kH1DLnzZn3putNi9qXknvrAJvODCIT7zMCVA1pnHrbfeqprLy2voizW8fYARolF5Qf/eefttdWjip18bmYKtj2BDbVoH3RmwDw6PBKY8rbwNMI9TT/WsiyeceKLPhqi9JUuX+swDoE394+MCaNO8h+Ywlfeo4QQesqIr8+CKUy7KQKF5i9R/6OHAut+GbnIFZcK94a9B4NEkX/qLXNw5YA6EbqROnbYBpSr0Kk++UMsZPJxWrFaJ9BRw/uqx+4GidY1uonGLFqJ+TiP5X57IqVnPap0x3Q8BdRe+296pK7sa89D9PO6++245DxSrG/yLTO9du3ULTfnnMom27Okqn6sscLCihWrL5+FVpagh7+/y5YtFO5mSMFPFxVSb7r14asTkWJLZ4uxiSzkxDwzMpv8Au7jmBS/BsQ4eOEa6Cx5eP/j3m1MiaSEGcUYCQLn98bwU8EAoPsBI13mkO/m6opPvNUttIn4Fx7FHTNuS3uKkIy61Kl3/NPYyUbTT+2qFlarKPOI6iZnmoDRu17y9OCJCnGRAtkQ+Uc/Udr68wMN0/9KBh2zRxjz6nrVC9Dso35prQ09MbNN/kFXFBAocPHhejgcvLQl4leoDh0frRbfuKFPmwe8Z11ry5OG/GNP6I8juk5KnIt8zN+aROZ1MZIccKwA8hgy5UPkywNWccmlCNwDfDZTB5/7J3/Hd9kIPPv103x+C6sCXweQDwdvAQoS/BAr5Zdi6/tXkyWp/WpS+ffYVfzjhhJSq5KOBrzb2z0WBX8bfH3s4pa6tf7xPlPQHF0OxiUL74+I3+sSjd+G/ElZM7fF+2LblpDZLBx4hOg+AR7teSf0D13nYkvfcJRXC+Sn+657fxu71d0+xqAx95F3xy9LfpUTHgono1hk+icvW/iZO+LNM8rpFpgpkbuqZYh5hmc2pH/p2Cbx/CNc35QaBt+ojH91hjNDl11dV5hH6ppfypItykruCR0WcxglC45G+caNqeZ9IAcszf9n8PFzYUJQ/TNmCh3ygLsyDnnsUgHgOXVCKBs08K9YUiqfHZVlzcygEloBBSYzxb5P5liMm9ZvAg4ADf4vnZIuagzqLwwYls5Cl++4i4haFO33h3zweRY9NwT62d/b5OOWWYeH9Oni8evZU0Xr31tbtJiuLqTbdeY17nQt4RGUS4/eMAx62Xex4ey7ZzTh4kPNbuuBh65PLhuDlyjx4jg0dSPBvft5kckUdmGY7tgnuGA+ryfjpyQ2jdQC5cXBdaxKhvtLLNIx5pAsenHXwBEHcX8MUTu/CPO4Yf3IgoZBtAVVV5oF0BK++8n5cXAitf+5ZpyoFOgcPiALYYgCFR59y8IBpcu1ab6sEU85UtHHlNTeq8++/85oYM2ZMSj+INWBcI26+3W+PIlwRsUsJhTh48P5defW1fnpFbvqFBQUJjngk7YKFi3xrEWceGDvc81EoqlYHDyQDQnuzZ04V9913n6oL0Qhiol6io2pdFKay1TDmwcUWDhJ6wh49o/n9ZxenAIXpDUF8yz//3cq3uHDmQfVH/yVHtGiaui0gxCoUMA/OOkhhmi540H1NwXJ4iZ6ffYH4et5/A8PhzAOsw+SpCi3/IY96CYKiCsCjKjIP25YCUeO1nef0noMHX1i2fB7UpsuGTbb7myJiucI0bkb3KL8RW/Rx1J6+cefXA9mjpZOY+Uo3U20MnUecDsLk+tAF7QMepabrbVYTXhdsZPT1dQP+Fios/2mZl0HTeeC60ootxDzgG2ISPWBynTJzvHhj4w2BMHwACESc47oPNZpwXfUdGENVZR7czyPO+xIXPLgszyNzTRGsUAp2jNjtLQ542LKRRUWw4h5RSZnLFzzCPEzLgHnEeSFM+Uf1611yc+CaTp3WiXN/lytaNmssPpuxVjz5ukyDL4GDMw/en9lXDwAAIABJREFUdjo6D11Jin/ffOC71m0YANorN80ThcXrRYv67UJjYpbJeqf9w6PZuzrzoLgUl7yatvcJzkzJLQW8/UiwaOHchIKIVUrkA0YCKwUKHKnatm2rfsMpCmAG0YXElrh9gku4nnOUgwfPZ8pzjkJcgAUHBbu07d3Ls5oAYCCmoJhyos6VbuYkPnF2BVDBlg8o1CeT2KLP5yQ5NyZxLDowzgU8yoh50CBs+g86j/iWvzzxYmiELNUFo3AtruBhsqpwKwpEkJv2HhvLGUzvI6j8sSO9F9oFOFBvV2AeNvd0l2doyp3hch2vE/WVj9se1XfJds7bNrEhF1EqytqSCSVu6Uy1cpRxdB5xJxw6jH9elyXatMg3Xhrlr6Ff5AogruBB7Yfl4ICH6fWHj0oLQD6d87W4+V1vmwhX4CDwqKo6D1NUbZz3Rl8UUfuR2No26RdKA2jpgodJb+IiSkWBB/oTtWNclAWodOBRxsyDJtzms/Hq5OXiwZFjI5mHK2jQ/Qg8evWta00fyFlHVAIfAMixvS503hAKX6d//nyNsqy4AIfuubqloEYiJL/yR9XyxWuLbeE7l8GBjHaG47/vvvdvape1VPDwsnYhdP2OEf+nbodtDWhTaRfwwNcfBfk+YVlBsfXD1Cd+D848bDvGvfziSF9cQB0kNdLvxx28TGPgu9vZ+koiCVcs83nCRt8mx7rMiC1lxDz0Xdygs3jsgvaBVP4bNhWJi//2tlgw/1Cjp2hcwOAPIA7zsIGI7aXco/4V4pDd9hJN6rUQ9Zo0UtWg91i3YoWYveg75UEKMKBiYxx6Hfo36ldla0tUPg/bvJqygrvkC40CDxeHrKg+2cDDJaO7re1MHrfNk+0emQGPDDIPDhim/VQo7L6NTCT0y4qdKUpPGmhpQIPaCGMeLtsgRPlx4D588ZseEgeNsJgYio1BG/R7V2MeLttN2sEjPF+oC3hQMqC4iXdMIofL3i/cfJxJkLC1ZTNply14ODAPAgVTR3TAQB3T3rH8Wh0cyE8jk5McR2xx3Ygpbv/CmAUHEwIM/reaebRPsbbYkg3bngsW+fqCQlG7do7o3NGL1IaMv3D+wpRLXhj5rO9YBeetI48epK5r27ad2rwb1x07cJCfH/Whhx9V53/+WQZoyvyjekECZ9pU2tQ/LHZYjpo0Te4KgHrvj33Ht8LEed8484Ar/dLlS9XltvbKhXlQuLyNVehgYdtHRZ+ITLCLsMk1gYcL40CbYW7ntnvqzIIDAa7h+7hEAQfOVzMPDh7pMY84iy8qe7ottsXFZd4GHvNlWkN9e04XhmZrb7FsT0+LUbYK0wjmEQUeJo/QsIdW1qBB97YxjyjFqB6jEjYWGwhwsOB6DP23iXFQm9XMI5p5IIVgTk5tJ4wwxQGBTRQVerqpkSOf8xPlYAOmE4/dT2TVlHlb6tdTCxJ1+++/vwCj0NMQUpIeW0c4A+HpCUmUQsRuYWGBuhwbUmFzKRTbdabjvE8wAxeycZE/Ce9fuTEP06ToDCOMcZQXYPB+hjEP1NMjYl3YhgtjMAGCzjxcmEg18whnHphDW55Q0/vKEyDTeXzlLxt6sfonNq6+8cab1O/rrhsuQ/XHqd+UcQu/4a+Dkp1d00+3wBeqDTxO+eMfA3lVEeaPQoAGPcyggUepY/379ZNA9ry6x5133hkQpYYM8TL7H3b4Yb4FBQmPWjRvFugT2BABmk10ygx4yM6E+XmEMQ/bZOF4RQAG748OHq4iiz4mHTBwnosgpjnQz5tElqh2qplHOPMIe/dM56K2XuA+FaY4krj34/V5zlFTdjOuxLVF+vJNn0w5TPn9XESpzIBHhLUlbEtHfUIrGjB08GhwRqfQjabDXggTQNhAwQQwOjjYAITX4+3sasyDNlgKm/N/vjhKuXHb/Dxsi4I2W0LbXFEJ/woUJAeiTZ/Q9pw5c9TxiePH+cpJPdBu/IQJqg71ydZvZCeft8BzN2/UsL7vGs/rw/JC7SG3KNznwVhmzvpFVVuwYKGvdEWkMKJwqX+jRo9Wv88ePFgpcVHOP+/sQA7T+g3ylfIWPjIoCMkfetHglC7zuckMeMhb2JjHiJe3iPfGbQzdmY1Hs9omuLyPg3V0OTlH7N3nfKfwd/TPBQBoHJlmHjqw4D7H9/6zOKvz2WqfEGj7e9+aL+o23KkUqY8P/CCwC1l5z2/Y/Vyyp0f11+Zh6rLBUpzs6bwfLt6cpn7HtQBRGzz62GVzLNu2nNQeN9Xa5rfMs6d//nwT9bKiYPvIv75RLP77fZHKCZrTxYvfxeLEb5e/US9KWZwHcNx9yio5jhzxyY8vimdnPRD7NlikWKxU8G8UOkb/jt1wxAVov2fXweLabtfK3d3z1KZP22UU74A7vKRGOH9f/3GVFjxsHqZx5ylqX1jeHt+dLV3wsO3wFtXvdMGDu6dXXfCQs8OZx3N3ZPm5Q9VmPthCcOM6CSRFah63FBWrRcl/45h6seVxOs/r8QfAz0c9mHTPox/160mwq91CNVFSsk0UF2/zxxDVrm2M+rhN4/LBJjFPYfNFdfm80TGk48/La6w8chEfM+zl3/vM46kTJ4vuHXc3bhUQNbayPs+ZB76GTz71bOxbwoUcFgc9qpYvVO66DVf1Tl28hFLwuSB3bJN+Ab4fw4YNU3W56zZ0Deec52WM4+XQgw9MmWeYbSd+8omqhkhXRK6i2Fzm0W/kPeUFYxxy3mnqEAcP7sZ/7Aln+LlebcwDHq5w9W/UqJF4+unnlC8LAHzSV1NTxsJd5jMjtkidx7G3rPMVnPseVCj+MdSTnVAoXXtxyU6xo+Q3HEnpVOU64KU/xKJLpkKULClW/2krALSkbw/Aj/GR82uirtN34gqm9s+SmvacbDAdb0d6ZFyfMuUVn/U8efRk0a5Nq0oJHhWRz8PmzWnbeoGemotPRboepvzN4ApO01pxCdazgUec/XP5vTMEHkKJJtBtUDn/j8vEFSf3qVyY8D/aG+Q8ffSrB9XoSaS5vP0VolOHtsbs7BU9TWWRSYycqWwigm1hTf9hpp9HwzQvNgcqXjcKPFwWfhR42BIq835wcYwfN20vUT7WlgSJWC6T3lz8aFbAvIotF8743RrRt0uLQDBbRb+c/wv3R6rD6bM/ES/M/yDAODD267u8KvbdZ09fkVrZ5gOU/plnnlDUORMFiXiuvnq4nwzoiSeeUM32P/AQP3coGMTkLz9LuR2ibvVEPrwSEg/DLT2sXH755SkWFADkvfd6e9x269k3dBsJ1AFIIa+oraCPURHCtjHCN0V3gINoRvNku+cFQy5W1plShuR7eo25KzaK4U9nV7h/RiZeOGrjt87dM9lchbVFStqLe1wnerc5RYks5PlYYZ2qvvEuMQOlAw9MgWQgsKwsWjJfXPtii10GQGr36aZMm2TirIp/6Q0FcHTJP0LtsJ4nLTB6TMQu8SanOQirFq6yq+cs4y2pBHpFtwTICfCgcUCEeenTuso8W5mcvtJ5r4h5VGXQgNn2mJ3HiQ4d2isnpMaNmysxUg+ASmd+dqVrjDhRRcHDW5IV23l38KC3KGGarbFjo1i7oUiZXbdt88ywhZuCpqZMvXjwjqO2M/27Zm4j8VvR+kx1tVzbQd/r1PL8TAAa2O08J7eutMLUCmwCXq6dqqQ3C11mFbsG056xqgceiaGWJDZzIP+ItGfAciFFQsL3ggqO0b8z8Zu3gXu4Rl9meqylaa9W1jaxM6uuqJmbJWoJbxc+mG6rS+oM7ErMo6KBA7Mbn3mU8q2Ur3ZkCzQxXk1en3wdIpuo+AqWYUaPvuK7vqv2oFrvkdknW+7gEbf7LmATt80yr18NHGU+xencoBo80pk1+zWVGjyqJHDoZInNfTXryOzLG7e1XQk8/ifFlrgPvEoCSDXziPuYy7z+rgQcmKxq8Ih4ZaokcFQzjzIHgnRvsCsBSDV47IrgESGbVIsu6S790l23q5lqq8HD4X2okuyjWmxxeLLlX2VXMtVWBtGlWmFaFu9wCL2oZh5lMeHRbe5qzKMaPHZFsSVE5xFxKnoFVNdIewZ2NfCoFlv+x8CjmnWkvfYzcmG1wjQj0+g3UqnFFu9LXQWXXLXYktm3NAOtVTOPDEyi1kQ1eGR+Tr0Wq5WmZTWzabW7K7GOyqDvQB+qwSOtV9HhomrwcJik8qtSzTwyP9fV4JH5Oa1mHmU1p2m2u6sBRzXzcHwRqqTOo1pscXy65VOtGjzKZp6rmUfZzKtV5xGCK2XVk//5dnc1fUc183B8pass86hmH45PuGyrVbOOspvfSs88vDVYBc211eBRdm9tzJZ3NeZRGRzEMmpt+WJGiXjqQy+X6X0XZItWTb3tJktbqixwRMgnVRQOS/s4y/36dJjHjJ+PEO2aDRN5TY4r9/663HDj2vfE9sUni1ptx4i6TQa6XFImdTLCPL5bukM88Kq3Ty3KsX0LxFmHtcxYhwEgn05fIJ6eskJcul8Lceg+HTLWdpk3tAuZbJdtmicmLXpbbCu6Q3y7vZUY3Ow40afzff4U4vyKlc+IWRueUcdq594qTt1zuJi9dqqYsuAI0SP/kkD9Mp97eQMOHhtXvhe45QdLBotjm90jGrS63D9OC3NpiydFnzYXJbZSzXxPt/80QGzcNlU06e19cMPKpmVPiOJVw0SDrt+InHr7CA4eADgbE8ku2Sg2Fnh75NYoWiR25rYTtdd/JpOJPyoa7TlX7KjlbYyebik1eHDg+L9Ti8Tbk+uLGUtLxNCBOeJ3vTLzfU0XPDb/tloMeX6uaLZttThm/+5i0P5dzfMku/mF3Cj69fdXit86fShG9L9HNM/PN9YtLtkurplwtTp3VvfzxO86HCBwn+vH32Z9Bkd16CT2anmI6NSkr19Hn5kC2ce5674W7894XmxvUiBqrW0oNjT4WfRvMER0bNJN9GmZ/ldQLerCWeLt5Q+LzcW/+n3olNdL9Gt8jujc+ADRsHaz0HcIAPDML+eKfWstU8CBvwQOuHCdXJh3zb8hcJ7A4o0fH1SAg3J8r7mR90r3ZdavA3DM+PEIMbNoqjhq51YxoUadQBUcW9roGrF3ewLAAjHj55MD9VHHVGjRY+EWfFc3sstgCcRkcM3Onw5W19Taw1vc9lIiNi17xgoeYB54l7bNvVGBgmvJaf6wqNPqEtfqxnqlAg8uqlx3Zq7o3TpLbQz1yFs7FICcd7wQR3eWE1tKDEkXPDDiUVP+K96bni36dvuPuObgG6z6E9SbtOZVNUmntbxeHNpXshsD552/dKp4QC5wFAKZKPCgmQeInCS/xFRoWqb9+p4CjaXbWoj6TT8VhWsOVX/zN3VXAIK/x/a6UOwtASTOVGJLyvd+fkpM3jQy8iUZLBdQGEA9MfN00XDrhwowTup+kczQ3lCg/TrZ3sIJO4/xzVo2OAA2kR3KUIVpS54Ts1YOFz1z+4oduX1E6/WPKMDo0OBguZgPko+4nv9O0BdevzVAh8CHwKRh7y3+dWu/ixbROXigfTCPn7PqiF7dP5L/Cn+qLszjNwt41G9wtdjW6BA1JGIfeUzUKc2uE2mDx8MTN4qp32WLlvk5YvCgLAUcVDiAZEKESRc8gPBfLZimGMVq+WV97NQeZkaRXSxGPPu5WNVijKg5b6Bot9eP4rqDbzK+vl8s+Fq88vOL6tyTg55Ufzl43H/07aJezeRXfOVWj+pPWDBP1VVspcsBfttgPJ8v+JsCDoDLgHYnit0adPLPfy8X3vy1s2OzDzCZUXOvEPM2zlBtDW59rWiRf5hoxdrGohabPxejV3t0HnVA1fWCtsbO6KwYx/A9xwbaQF06j9+Hdfs25bxxIsv1oLdE1q38UEBUOabN6BR9RvHm6WLMnEOUaNWzvbfHLArXufkiDWMrLspLXW9XlswjVQwieEgClEufXR5PbPCAmDJ63A7x64Zi0at1trj4mNqiSUNv4yFeACBPfbFFAUyT/FXizyftblWiFhaWiEtf/U50bpovRpzUxdjvL6YvidR53PLWLDF3zQbx3Jl7yH1aG6p2Vm3YIK56Y5Zo3PplcW77m0TfHi1S2MePC1eJJ2eNEI2LrhTrcv+urnvoqCfldo2pXXng83vE/M1LfZEFNcLAgz4qb0nqDgBpXXuFuOnoMYkXU4i/fnKP2NzwY1Gv4Ajxl8NvUK8rL6mP3uWxekyAgOOSri+Jbkxk0lvA13n00ofUYRMDATjc/u0hSiQxiR0cXG7b97NyE0vCZsL0RYXOwwgeJevEjLmnquZsTADgsumX/cXyOgeJnp1eEFm12ro9iEQtut71Is5U4jAPgEemwCGqr87gsVbu5/rSlAIFBiiRjCKxxcpbU1aJf39a37/m5P7N1FaIvKDtq//1jRU8nJhHgj38XFJPPH1mL5Ff37un/C6KES9METh+3D4l4uz9DgrOiezKuEm/iLFrH1GAMPHTTYqBXNvtWtG5Y+dAXexzde2Ey9Sx66QY0bG1p8MIBQ95Hg9zUcF08eAkT9xR7ETpGIrFPePPUKzjkr7HlEqvQR3FtM9L6CdwLEocoeumzb1BMZB6OS3FTXuP9cURNYOMeZjAgTOP8tRphL3cruCxY/tiMXPeBaopgMKMZY+r33u3/ovE8cbqN7ESiCyktAy7t+lc+uART+cBcaq8SiR4YGF/9O1y8f5U70tOYsp+rXM8TXR2tNT088J14skJ2J6yuaiRP1Nc2q+36NctS2TneKIOMY/Gopl48uLORuR0ZR4Fy+aIvw7tL2rXbOQzDFhq/vXr/aL5ipPFLRccmsI8wCamzj5M3DOolpj061al+xjQ9Exxdn8JNGx4XN/BmUkUeIBMrJRKy9s/fVADDyHB42RfZIFlIhOFWAcUopf3fN2pSShVH/zxeMUuerQarYAMYs3ohUElKClLlbVF6kmgy0Ch4/xmJMKQzqOgzkDZn9F4aVL6pJS6G/6j9BNUIELUb3SaZE37pFwDBe2CTZ/7lh1cA8tJVovTEsDstfJa4r3lOguuwyBdSK9WVyg2QWCy+9b/KlMoCsyiKGQa9XofR/uU+ghs1hZiGSbmYXuQALSdv452Vpjm1e6rFLWlZSih4LFsTbG44YXk6gHbqFO/ps8knN7KRCVcu/K3ej5zgShz22kdlMgTxTzQRCR42JiHPP7j3A3irgmezuG+47qIti2bqt+YvHUbCsWdoz5XVpbHBj3m60hS9B7yXRk12VOqdqzXOqATiQQPea/v5Vf9makfqPs+OugBUSuhaIQ488O2D5R1BUrR0lhV0HaRRPSbpuyl7uPKOug5/t+0I5Q1BhYeABkteg4Y3NoCkCFwQRt6PQ882sl2PlQg44FHKpiRUtP2Pp0t3x1ewJLIHKxfAzBQYkUdT6xYOyXHt7Jwiwv99ky1sDpwMCgQ3y+8W90D9SCqdGvzoDKT8uJqaaFrCBBI55Fqqk2yjCR4JI/Z5icd8Kixx+e25pyPRzIPWFSmrNwiTtsnV7TKryu+mFXkO4M530VWHHrUWjFgz9bil6XrxWvfrRVn9G4iurf3aGEmmQd0Ho+e3VzsViepdIR59Z6XP1PiyPFNrhGDBrSXyOFpyEkBqpiGFGmgIxkx2VOW/nm/B0S7pkkz3GXjPJEFupN+vVr7rMQFPEhX4llcrpStePffLEWCp758VulRYGFpvvVscc5+pyulaTrfNmIQaBvKzTjtkElVX+SuOg/cE2JLvdoNZd+zJDR7qsIw5sGBA0yjxW6XKMBBWbZpkfIb4b4k3HoCR67Gu3lOUsVblyvxA2ZZAEivPT/2X8/sBH2cNvcmBQhJhansoexgSUlypsE8ILrAKoMCywxYCXwiTA6LLpYW6ghnE7gODACLmLcb1G/sKS/NlqbaoJ+HPzD/R4lvqm3Sa4VYO6OFgCk2BRSlbgfnYIGp3fn+smUeqm80sRBPEnqMHSVJBWlWdg1Vjcy28O84sNeOwPhqJBZK6qC9I2XKPGT728UW8fqUacpke+huOeLSP/Txhib/99qUyeLrr9eL04/dTflsCMlUbnljnlKckh8H6q4s+E3cPgmLPmmipfGEgQcYx4RZPyhwQLnt0OEBa4pqO+F8RQpV+HlAgXrS3keHKjpN80n+GOpeMZWXpDjVxR0XnYddoVpiZR5cV9JjtweNlh4+xuKti8W/ZvZSh8BqODAqflyS9NPYr8PHAb+a7dKsvPG7fMVCTNYWWFIWrX5YQFxBsdXj/dFp/7bf1ouiH1opptJDmWCThQMEMRYSH5K1UvUbeEu5n0dWPQBKsHA/jyZS57Fd+pBkb24jftsPIqJXUKd4849K6Zspz9RI5mF6QU3HOHjEdQ4ra+aB/n41a6kY/fG3Sjy577CHRP3cXEEOX+uWnhNgK8RG9to+RFx6snxZJUuhYxBZrhhwU8AS4+LnASvLkP73yxe+jeyN2S8Ais7Xp3lmQvh3QHm5V+1jxHHdhwYUmGHPhPQUqFM68EjqJuIzj2YB1mRjHi66ED5WYh0mT1USrr9PiDQACLASsB8UsrQoxzDpPZpV8Kpa4FvWeuZbEmPQtqjdVbRecZkCgV7dkwwmai3onp+2+mA363/srBhAzc73BpjHtrnXK90FV8zqzMOkqyA/D4DHzimDxbrst6T36mrlx0Jla8DZbE+TG1PUEAPnKwV4lDXzwIjhb3H1qFXK2/SS4/qJPTvnK13IM+99FfDrwINRCl5pukV55KhHRY5kV6MkQ/EVqZrFJgo8wGD6tukjAUe+yA6yCEDkre/HS3CbqrxNW+Q2FWd3ftzJBKqLLdyvI/zNKBFv/PiocigrD+aBxU4L3YV14AtMYofLG4429yafFXkzxKtApEEhoFDiTec3lJkWIlD9vL1EjtSVfCe9UsFASLFqup8OLNmSmX/34+9V1V7doWj1DAyppcRnACQ+8Dqp4GHXeXAFLnmYwlTLwYaYCpgPlLQomdB3qHa2bt+e6qRhGPJ1z5Yo347Slr69S8SwI/MCzZQH88ANn353mvih1khlSTljv/5KZAEgeHoQ6bqe+HwRI4HD2DXn7C46NewrSN9xWY8RCnhIZ4J2w8QW4IUSkHzxL3wGUd3/iiasHfAw7bH7gco7NQp74PV58xTPhAyFaRyvVChMu+2cKmjh0b3KjHkkWIJn3YHuInx0YYpSjJdbVLzYlPMV8yiWZnJyAFMepq3l4pbOceRtqtzTpbiKZ0oLjwOHycNUBw8yxXp6jYOk1aZAbF41VsWTeB6dybGZLCr0VhB4IPYkS8WeJHUe+pvj6TUuV+J3knkUK4sRMRvSbexIiCykC4m2kUav9HIDD5hod27oKUzgUR7MA3qPrxfMEI9P3CG6Z28WIy44UgECAEIxkfbN/dkiXQiABayhS+O+vr5DWUpEMJbBRWEaeBQha4RO0cOFB+q7azw/hLv3m+okvsQ11eJeO6Q+4S/TPeWj7lRWFjoPWIVmLvQUmHGZh1f//JS3u0QkdW2ksAUSg3WggF1wJ7Hvf31OBoX8onw6snPzZADfdJE/f4Af74L3gOsqwC5gOWq99OSEQtILqKPF+0vJtz7rICbSfcdWaRYdJ2slmIh8wDsnn67ECg8gmLOZ8VySeUAZCt8TDlQU2wI9BwopYIll1OoqvYez83yFaiYC4mjincGDLuDKUjoGpWmYwlQNKiHn75SOUboCtbyYBywpZJaFxYR0ICZvUu6GDgCBSzoxFl3rHhs8MCFRFCJRhcQQsI+rD3lG+TBEXcr1HgACBORFXQNLS1JkCfpilBnzkJ6t8OuwmXB1dAjqPO7x9Rlh30juVYp6HDw8VghriwTPxNcajKJ797EpHwjU416mHbu85och0LUe60iyjKAOxDtOdaEsFXtMTLkP+X9wYCGmQseCLAd6HenIJ4PzuP8GdDnwTwHTqJ1/oFKUZpJ1qDXtKragMvw+Xp4gxDlHiRRX8zCFKZl7z92vodGVvTyYh3pL5Mty2djLBBSkCJSDY5jR61RWJR0J3NoBGsRClEVGK6UBD/h5QCFKfh9624htoUjbO/u4K++4e7opHoXfh0y08NMwubKXBfPA9xpfeoTqo5BjWhgQwDEMix8F1hS43IfRb5jB5885Q9WHHmLj2v8a3dOxGGcvGa4C58BCvl/6V9Gj2Vm+XwdYBLEStBX0MvWYwcJNY1J0HUH24UXPEqCQyMHHG/T/WC1Pga0kzbAUjKeDx47ty40KWAIiBVSy1JSAV9owfN7fWODBw+9VFG0L6SGaQG8beNBxOIVddlSeEg90bXFmmEeJuOWtOSq2Rffz4ANG9CxMs7C6AESuODJL9OvQx2jDJz0HXQ+/DyQ5ygjzSDSKe8ASc3CHP4vebTv63pEwLU6f/Yl4YyPiXYTvuBW2uPg5LPgHfjzDD8G3BcZ9te7lZPCciqxN1T2UFfNAf7keQ+laWp6qInZRKD8I9/OAMpMUn8rkulsyVQF0G7M2ekpRiDUF29argD44giH8nCwr3FTLgQP+HCXF6xSQQGFKOT3WL/L8LFCgL9lb5jGhEmQXBymAokKeqfg36UK2/zRI5fGwubmT3wgPcPNFkIRXaFB/cbmW38NjIihUD79zm8v4qVZ7Bawvru+SrZ47eCR8PLjXKc/ZYQIPimsJC6BDx0rPPGTnsneoyNjU2BY+dOnwJgP7XphxjQIOsIqw3B0caNAKRdHqk5kW81CNlIh58oVHngyE4QNEUCgMn5tr03Fdx6IfP+elUofklw3z8BTDYAdzl9xv9RjFfJCHKdUHmyAAMb3YHghdpJSgG1eO9yNosdCDgXGeJynK3iqS1vsSQj/208IRSqFKylKblyn0KeQbErYYYVlBgRnWZGXxri0Qa7/zIrJ98GCOXWTW1ZkHmWa5PiNLspEa069XuhWUxiUniZ373F9xzIMmh8QXHlFrAg8cW7xmtTjzsCYpeg4+0eXJPGBJGf70OMU8bLEu1LdiTFeHAAADnklEQVS58+eKh2Z70abkgWp6QdIHD681MLGZqz9MyemBYLn6OS1Eu4b7yK9xugkZPcpduGW6HzlLY6BEQ3s3O8j/2pvGV5bMwxu/NNsm0gNwt3M9toWLKKiftfbhAIigPvJ0KP8OVTmo6UkFD2+0npdpcuSoh7gZ3cs0q06LgJUNVxDzALhAIcsLpQiEJQTKVAKZWh1/EXkN26dMNbWFhV6jv3Tjl30y6TeIUYDN5Oa2VvoMru/A+RqLLlMMB+IRCpgT6uxsJ31cDI5mpucedSySefCEP1GNuZwnq8uw4zaq8HgUYh4u14fVgQ8H8nYEo2q1K9SL4r0p2ZKtcJNrae9fquvVew5TODmQydDqEhk8mNDqRSk8w+6dII2sCl+GLi17dgc1Z4Yb6XoHc4tUy34/r5/h9agOWVZgVdELdzfn52zggVW6USoYFxSvUM5hnG1E5TINWmQ8Bizkc6OZwnkuPnAXdTLL6v031SFWgU8IB5QG819W7ALXwE9l+6K/+wFyXIHL7wXmU6vdlaVmIeUCHgQY9BeTBfDo16O1+uoS84ApF3XSKQQcuHbkhZ0DUbXptFch10SsY5dlXiH9LuObEvg5+SaEVNLBA4wRIhB3CANwQEcCCwW+0OnyveSUFEjnLE/PoXuUEtPg05dUpCohTYkxYCLc1ZzrPHILPBd0KEPh24FCDCMnwTC8+cv2WRLVKa0CtcbWrdJJLOKtNJlnacAU20L/himWF90sazLVYmCkRNVjAEzvJdqopb7Qm73T2XXEdskm7n5hUoTOo4zf8kw0H+EDksoiMnHTyttGJGBEVkiOTQcPkDoobLOKpvkihyfyZBamAVLZC+7TXNHdniT6jEIiEGceABo4oUF0QcQvTLoo5DjGnyqNCJYZ6EK273FjqcUXJ/CorK9WEmgSbxAoIwqjjZW175H9qmYhoWZYf/5igIf6zqj8M/JjFfO6yOcVUcH0cYxqk4tE3EIZZEPeQIhdUJulzdUR1Tec98BDzapL9cpVJ5VSuqF55RqFpTcOz8OhSpUYqq2Tkes7skKVHn6KS0NlG02VBg8P83bhJeQ4NMdqle3dM/YnFh7Eqlwlhs8IVeUfXDV4VOZ3yhEVUG1X4FyxlkusypX5IZv7Vh5iR2lnJQkeVVR02eXZB3/CDmDiUKW070zGr4+FA7EqZ7yr5dJgVQCOKq/zoCe5S4suyUHGenGrAojExoHYF8SaskpTuaqAx/8Dp/FdlVNYSjAAAAAASUVORK5CYII="/>
          <p:cNvSpPr>
            <a:spLocks noChangeAspect="1" noChangeArrowheads="1"/>
          </p:cNvSpPr>
          <p:nvPr/>
        </p:nvSpPr>
        <p:spPr bwMode="auto">
          <a:xfrm>
            <a:off x="155575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3319824"/>
            <a:ext cx="118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同一个云</a:t>
            </a: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，支持多种多样的软件访问方式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3319824"/>
            <a:ext cx="118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同一个网站云后台，支持强弱各异的硬件设备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4" grpId="0"/>
      <p:bldP spid="5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2086</Words>
  <Application>Microsoft Office PowerPoint</Application>
  <PresentationFormat>全屏显示(4:3)</PresentationFormat>
  <Paragraphs>372</Paragraphs>
  <Slides>36</Slides>
  <Notes>3</Notes>
  <HiddenSlides>0</HiddenSlides>
  <MMClips>0</MMClips>
  <ScaleCrop>false</ScaleCrop>
  <HeadingPairs>
    <vt:vector size="10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链接</vt:lpstr>
      </vt:variant>
      <vt:variant>
        <vt:i4>11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6" baseType="lpstr"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G:\My Papers\11-07-25 [ACM MM] Cloud Download\Camera-ready\fig\cloud_download.vsd\绘图\~页-1\圆形.662</vt:lpstr>
      <vt:lpstr>G:\My Papers\11-07-25 [ACM MM] Cloud Download\Camera-ready\fig\cloud_download.vsd\绘图\~页-1\Sheet.158</vt:lpstr>
      <vt:lpstr>G:\My Papers\11-07-25 [ACM MM] Cloud Download\Camera-ready\fig\cloud_download.vsd\绘图\~页-1\Sheet.80</vt:lpstr>
      <vt:lpstr>G:\My Papers\11-07-25 [ACM MM] Cloud Download\Camera-ready\fig\cloud_download.vsd\绘图\~页-1\圆形.661</vt:lpstr>
      <vt:lpstr>G:\My Papers\11-07-25 [ACM MM] Cloud Download\Camera-ready\fig\cloud_download.vsd\绘图\~页-1\圆形.660</vt:lpstr>
      <vt:lpstr>G:\My Papers\11-07-25 [ACM MM] Cloud Download\Camera-ready\fig\cloud_download.vsd\绘图\~页-1\圆形.664</vt:lpstr>
      <vt:lpstr>G:\My Papers\11-07-25 [ACM MM] Cloud Download\Camera-ready\fig\cloud_download.vsd\绘图\~页-1\圆形.662</vt:lpstr>
      <vt:lpstr>G:\My Papers\11-07-25 [ACM MM] Cloud Download\Camera-ready\fig\cloud_download.vsd\绘图\~页-1\圆形.662</vt:lpstr>
      <vt:lpstr>G:\My Papers\11-07-25 [ACM MM] Cloud Download\Camera-ready\fig\cloud_download.vsd\绘图\~页-1\Sheet.163</vt:lpstr>
      <vt:lpstr>G:\My Papers\11-07-25 [ACM MM] Cloud Download\Camera-ready\fig\cloud_download.vsd\绘图\~页-1\Sheet.166</vt:lpstr>
      <vt:lpstr>G:\My Papers\11-07-25 [ACM MM] Cloud Download\Camera-ready\fig\cloud_download.vsd\绘图\~页-1\Sheet.162</vt:lpstr>
      <vt:lpstr>Visio</vt:lpstr>
      <vt:lpstr>基于云计算的 异构自适应内容分发</vt:lpstr>
      <vt:lpstr>自我介绍</vt:lpstr>
      <vt:lpstr>在研项目</vt:lpstr>
      <vt:lpstr>http://www.thucloud.com</vt:lpstr>
      <vt:lpstr>背景：什么是内容分发？</vt:lpstr>
      <vt:lpstr>历史</vt:lpstr>
      <vt:lpstr>研究动机</vt:lpstr>
      <vt:lpstr>“重云轻端”的内容分发需要考虑：</vt:lpstr>
      <vt:lpstr>内容分发需要处理的“异构性”</vt:lpstr>
      <vt:lpstr>内容分发需要处理的“异构性”（2）</vt:lpstr>
      <vt:lpstr>相关工作（1）</vt:lpstr>
      <vt:lpstr>相关工作（2）</vt:lpstr>
      <vt:lpstr>相关工作（3）</vt:lpstr>
      <vt:lpstr>相关工作总结</vt:lpstr>
      <vt:lpstr>本文工作概述</vt:lpstr>
      <vt:lpstr>4个部分、8份工作</vt:lpstr>
      <vt:lpstr>第1部分：云存储中的内容分发</vt:lpstr>
      <vt:lpstr>云同步（1）</vt:lpstr>
      <vt:lpstr>云同步（2）</vt:lpstr>
      <vt:lpstr>云同步（3）</vt:lpstr>
      <vt:lpstr>云同步（4）</vt:lpstr>
      <vt:lpstr>云同步（5）：问题还没结束？</vt:lpstr>
      <vt:lpstr>云同步（6）：修改Linux内核可取吗？</vt:lpstr>
      <vt:lpstr>第2部分：云辅助的内容分发</vt:lpstr>
      <vt:lpstr>云调度（1）</vt:lpstr>
      <vt:lpstr>云调度（2）</vt:lpstr>
      <vt:lpstr>云调度（3）：模型</vt:lpstr>
      <vt:lpstr>云调度（4）：算法</vt:lpstr>
      <vt:lpstr>第3部分：完全依赖云的内容分发</vt:lpstr>
      <vt:lpstr>云下载（1）</vt:lpstr>
      <vt:lpstr>云下载（2）</vt:lpstr>
      <vt:lpstr>云下载（3）</vt:lpstr>
      <vt:lpstr>云下载（4）</vt:lpstr>
      <vt:lpstr>第4部分：用户构造云的内容分发</vt:lpstr>
      <vt:lpstr>“优分组”和“快切换”</vt:lpstr>
      <vt:lpstr>总结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基于云平台的新型互联网 内容分发技术</dc:title>
  <dc:creator>fantasy080</dc:creator>
  <cp:lastModifiedBy>Zhenhua Li</cp:lastModifiedBy>
  <cp:revision>373</cp:revision>
  <dcterms:created xsi:type="dcterms:W3CDTF">2013-01-03T14:38:15Z</dcterms:created>
  <dcterms:modified xsi:type="dcterms:W3CDTF">2015-08-09T16:17:59Z</dcterms:modified>
</cp:coreProperties>
</file>